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5" r:id="rId9"/>
    <p:sldId id="259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1B9D-9A8A-0642-8E4E-23E6186C37EF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85B-F093-E949-A3C3-8FA8272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1B9D-9A8A-0642-8E4E-23E6186C37EF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85B-F093-E949-A3C3-8FA8272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1B9D-9A8A-0642-8E4E-23E6186C37EF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85B-F093-E949-A3C3-8FA8272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3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1B9D-9A8A-0642-8E4E-23E6186C37EF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85B-F093-E949-A3C3-8FA8272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9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1B9D-9A8A-0642-8E4E-23E6186C37EF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85B-F093-E949-A3C3-8FA8272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1B9D-9A8A-0642-8E4E-23E6186C37EF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85B-F093-E949-A3C3-8FA8272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1B9D-9A8A-0642-8E4E-23E6186C37EF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85B-F093-E949-A3C3-8FA8272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1B9D-9A8A-0642-8E4E-23E6186C37EF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85B-F093-E949-A3C3-8FA8272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1B9D-9A8A-0642-8E4E-23E6186C37EF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85B-F093-E949-A3C3-8FA8272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1B9D-9A8A-0642-8E4E-23E6186C37EF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85B-F093-E949-A3C3-8FA8272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4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1B9D-9A8A-0642-8E4E-23E6186C37EF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85B-F093-E949-A3C3-8FA8272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4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01B9D-9A8A-0642-8E4E-23E6186C37EF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885B-F093-E949-A3C3-8FA82727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1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/>
          <a:lstStyle/>
          <a:p>
            <a:r>
              <a:rPr lang="en-US" dirty="0" smtClean="0"/>
              <a:t>Big </a:t>
            </a:r>
            <a:r>
              <a:rPr lang="en-US" smtClean="0"/>
              <a:t>Data Technology</a:t>
            </a:r>
            <a:br>
              <a:rPr lang="en-US" smtClean="0"/>
            </a:br>
            <a:r>
              <a:rPr lang="en-US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1421" y="6030119"/>
            <a:ext cx="9144000" cy="1655762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err="1" smtClean="0"/>
              <a:t>Jamsrandorj</a:t>
            </a:r>
            <a:r>
              <a:rPr lang="en-US" dirty="0" smtClean="0"/>
              <a:t> B. 986168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Total = </a:t>
            </a:r>
            <a:r>
              <a:rPr lang="en-US" sz="2400" dirty="0" err="1" smtClean="0">
                <a:latin typeface="+mj-lt"/>
              </a:rPr>
              <a:t>df</a:t>
            </a:r>
            <a:r>
              <a:rPr lang="en-US" sz="2400" dirty="0" smtClean="0">
                <a:latin typeface="+mj-lt"/>
              </a:rPr>
              <a:t>['</a:t>
            </a:r>
            <a:r>
              <a:rPr lang="en-US" sz="2400" dirty="0" err="1" smtClean="0">
                <a:latin typeface="+mj-lt"/>
              </a:rPr>
              <a:t>positive_predictions</a:t>
            </a:r>
            <a:r>
              <a:rPr lang="en-US" sz="2400" dirty="0" smtClean="0">
                <a:latin typeface="+mj-lt"/>
              </a:rPr>
              <a:t>'].sum()*100</a:t>
            </a:r>
          </a:p>
          <a:p>
            <a:r>
              <a:rPr lang="en-US" sz="2400" dirty="0" smtClean="0">
                <a:latin typeface="+mj-lt"/>
              </a:rPr>
              <a:t>Total1 = </a:t>
            </a:r>
            <a:r>
              <a:rPr lang="en-US" sz="2400" dirty="0" err="1" smtClean="0">
                <a:latin typeface="+mj-lt"/>
              </a:rPr>
              <a:t>df</a:t>
            </a:r>
            <a:r>
              <a:rPr lang="en-US" sz="2400" dirty="0" smtClean="0">
                <a:latin typeface="+mj-lt"/>
              </a:rPr>
              <a:t>['</a:t>
            </a:r>
            <a:r>
              <a:rPr lang="en-US" sz="2400" dirty="0" err="1" smtClean="0">
                <a:latin typeface="+mj-lt"/>
              </a:rPr>
              <a:t>negative_predictions</a:t>
            </a:r>
            <a:r>
              <a:rPr lang="en-US" sz="2400" dirty="0" smtClean="0">
                <a:latin typeface="+mj-lt"/>
              </a:rPr>
              <a:t>'].sum()*100</a:t>
            </a:r>
          </a:p>
          <a:p>
            <a:r>
              <a:rPr lang="en-US" sz="2400" dirty="0" smtClean="0">
                <a:latin typeface="+mj-lt"/>
              </a:rPr>
              <a:t>Total2 = 100-int(Total)-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(Total1)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477" y="2667000"/>
            <a:ext cx="6070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1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i</a:t>
            </a:r>
            <a:r>
              <a:rPr lang="en-US" sz="2800" dirty="0" smtClean="0"/>
              <a:t>n terms of setting up environment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159000"/>
            <a:ext cx="6096000" cy="25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424" y="5322627"/>
            <a:ext cx="9348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+mj-lt"/>
              </a:rPr>
              <a:t>Hbase</a:t>
            </a:r>
            <a:r>
              <a:rPr lang="en-US" sz="4000" dirty="0" smtClean="0">
                <a:latin typeface="+mj-lt"/>
              </a:rPr>
              <a:t>, Hive, Hadoop, Kafka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176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+mj-lt"/>
              </a:rPr>
              <a:t>Demo Time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07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/>
          <a:lstStyle/>
          <a:p>
            <a:r>
              <a:rPr lang="en-US" dirty="0" smtClean="0"/>
              <a:t>Tweet Pessimistic/Positive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1421" y="6030119"/>
            <a:ext cx="9144000" cy="1655762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err="1" smtClean="0"/>
              <a:t>Jamsrandorj</a:t>
            </a:r>
            <a:r>
              <a:rPr lang="en-US" dirty="0" smtClean="0"/>
              <a:t> B. 986168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Twitter API</a:t>
            </a:r>
          </a:p>
          <a:p>
            <a:r>
              <a:rPr lang="en-US" dirty="0" smtClean="0">
                <a:latin typeface="+mj-lt"/>
              </a:rPr>
              <a:t>Kafka</a:t>
            </a:r>
          </a:p>
          <a:p>
            <a:r>
              <a:rPr lang="en-US" dirty="0" smtClean="0">
                <a:latin typeface="+mj-lt"/>
              </a:rPr>
              <a:t>Spark Streaming</a:t>
            </a:r>
          </a:p>
          <a:p>
            <a:r>
              <a:rPr lang="en-US" dirty="0" err="1" smtClean="0">
                <a:latin typeface="+mj-lt"/>
              </a:rPr>
              <a:t>Hbase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Jupyter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Python/Local Machine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60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Well known</a:t>
            </a:r>
          </a:p>
          <a:p>
            <a:r>
              <a:rPr lang="en-US" dirty="0" smtClean="0">
                <a:latin typeface="+mj-lt"/>
              </a:rPr>
              <a:t>Lot of examples</a:t>
            </a:r>
          </a:p>
          <a:p>
            <a:r>
              <a:rPr lang="en-US" dirty="0" smtClean="0">
                <a:latin typeface="+mj-lt"/>
              </a:rPr>
              <a:t>Easy to use</a:t>
            </a:r>
          </a:p>
          <a:p>
            <a:r>
              <a:rPr lang="en-US" dirty="0" smtClean="0">
                <a:latin typeface="+mj-lt"/>
              </a:rPr>
              <a:t>Filter options /hashtag, location, language, follower count</a:t>
            </a:r>
            <a:r>
              <a:rPr lang="mr-IN" dirty="0" smtClean="0">
                <a:latin typeface="+mj-lt"/>
              </a:rPr>
              <a:t>…</a:t>
            </a:r>
            <a:r>
              <a:rPr lang="en-US" dirty="0" smtClean="0">
                <a:latin typeface="+mj-lt"/>
              </a:rPr>
              <a:t>/</a:t>
            </a:r>
          </a:p>
          <a:p>
            <a:r>
              <a:rPr lang="en-US" dirty="0" smtClean="0">
                <a:latin typeface="+mj-lt"/>
              </a:rPr>
              <a:t>Instagram deprecated </a:t>
            </a:r>
            <a:r>
              <a:rPr lang="en-US" dirty="0" err="1" smtClean="0">
                <a:latin typeface="+mj-lt"/>
              </a:rPr>
              <a:t>api’s</a:t>
            </a:r>
            <a:endParaRPr lang="en-US" dirty="0" smtClean="0">
              <a:latin typeface="+mj-lt"/>
            </a:endParaRPr>
          </a:p>
          <a:p>
            <a:endParaRPr lang="en-US" sz="1600" dirty="0" smtClean="0">
              <a:latin typeface="+mj-lt"/>
            </a:endParaRPr>
          </a:p>
          <a:p>
            <a:endParaRPr lang="en-US" sz="1600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95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Big data maker</a:t>
            </a:r>
          </a:p>
          <a:p>
            <a:r>
              <a:rPr lang="en-US" dirty="0" smtClean="0">
                <a:latin typeface="+mj-lt"/>
              </a:rPr>
              <a:t>Simple</a:t>
            </a:r>
          </a:p>
          <a:p>
            <a:r>
              <a:rPr lang="en-US" dirty="0" smtClean="0">
                <a:latin typeface="+mj-lt"/>
              </a:rPr>
              <a:t>Producer, consumer, topic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39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Kafka-Producer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Listens filtered tweet</a:t>
            </a:r>
          </a:p>
          <a:p>
            <a:r>
              <a:rPr lang="en-US" dirty="0" smtClean="0">
                <a:latin typeface="+mj-lt"/>
              </a:rPr>
              <a:t>Send them to topic, consumer</a:t>
            </a:r>
          </a:p>
          <a:p>
            <a:r>
              <a:rPr lang="en-US" dirty="0" smtClean="0">
                <a:latin typeface="+mj-lt"/>
              </a:rPr>
              <a:t>Without interruption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00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Kafka-Consumer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Do some calculation</a:t>
            </a:r>
          </a:p>
          <a:p>
            <a:r>
              <a:rPr lang="en-US" dirty="0" smtClean="0">
                <a:latin typeface="+mj-lt"/>
              </a:rPr>
              <a:t>Simple NLP</a:t>
            </a:r>
          </a:p>
          <a:p>
            <a:pPr lvl="1"/>
            <a:r>
              <a:rPr lang="en-US" dirty="0" smtClean="0">
                <a:latin typeface="+mj-lt"/>
              </a:rPr>
              <a:t>predict negative or positive</a:t>
            </a:r>
          </a:p>
          <a:p>
            <a:pPr lvl="2"/>
            <a:r>
              <a:rPr lang="en-US" dirty="0" err="1" smtClean="0">
                <a:latin typeface="+mj-lt"/>
              </a:rPr>
              <a:t>Negative_words.txt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positive_words.txt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err="1" smtClean="0">
                <a:latin typeface="+mj-lt"/>
              </a:rPr>
              <a:t>Total_words_tweet</a:t>
            </a:r>
            <a:r>
              <a:rPr lang="en-US" dirty="0" smtClean="0">
                <a:latin typeface="+mj-lt"/>
              </a:rPr>
              <a:t>/</a:t>
            </a:r>
            <a:r>
              <a:rPr lang="en-US" dirty="0" err="1" smtClean="0">
                <a:latin typeface="+mj-lt"/>
              </a:rPr>
              <a:t>positive_words_cnt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err="1" smtClean="0">
                <a:latin typeface="+mj-lt"/>
              </a:rPr>
              <a:t>Total_words_tweet</a:t>
            </a:r>
            <a:r>
              <a:rPr lang="en-US" dirty="0" smtClean="0">
                <a:latin typeface="+mj-lt"/>
              </a:rPr>
              <a:t>/</a:t>
            </a:r>
            <a:r>
              <a:rPr lang="en-US" dirty="0" err="1" smtClean="0">
                <a:latin typeface="+mj-lt"/>
              </a:rPr>
              <a:t>negative_words_cnt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Otherwise N/A</a:t>
            </a:r>
          </a:p>
          <a:p>
            <a:r>
              <a:rPr lang="en-US" dirty="0" smtClean="0">
                <a:latin typeface="+mj-lt"/>
              </a:rPr>
              <a:t>Save it into </a:t>
            </a:r>
            <a:r>
              <a:rPr lang="en-US" dirty="0" err="1" smtClean="0">
                <a:latin typeface="+mj-lt"/>
              </a:rPr>
              <a:t>HBase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9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create_namespace</a:t>
            </a:r>
            <a:r>
              <a:rPr lang="en-US" dirty="0">
                <a:latin typeface="+mj-lt"/>
              </a:rPr>
              <a:t> '</a:t>
            </a:r>
            <a:r>
              <a:rPr lang="en-US" dirty="0" err="1">
                <a:latin typeface="+mj-lt"/>
              </a:rPr>
              <a:t>ns_twitter</a:t>
            </a:r>
            <a:r>
              <a:rPr lang="en-US" dirty="0">
                <a:latin typeface="+mj-lt"/>
              </a:rPr>
              <a:t>'</a:t>
            </a:r>
          </a:p>
          <a:p>
            <a:r>
              <a:rPr lang="en-US" dirty="0">
                <a:latin typeface="+mj-lt"/>
              </a:rPr>
              <a:t>create '</a:t>
            </a:r>
            <a:r>
              <a:rPr lang="en-US" dirty="0" err="1">
                <a:latin typeface="+mj-lt"/>
              </a:rPr>
              <a:t>ns_twitter:tb_twitter</a:t>
            </a:r>
            <a:r>
              <a:rPr lang="en-US" dirty="0">
                <a:latin typeface="+mj-lt"/>
              </a:rPr>
              <a:t>', '</a:t>
            </a:r>
            <a:r>
              <a:rPr lang="en-US" dirty="0" err="1">
                <a:latin typeface="+mj-lt"/>
              </a:rPr>
              <a:t>full_text</a:t>
            </a:r>
            <a:r>
              <a:rPr lang="en-US" dirty="0">
                <a:latin typeface="+mj-lt"/>
              </a:rPr>
              <a:t>', '</a:t>
            </a:r>
            <a:r>
              <a:rPr lang="en-US" dirty="0" err="1">
                <a:latin typeface="+mj-lt"/>
              </a:rPr>
              <a:t>positive_predictions</a:t>
            </a:r>
            <a:r>
              <a:rPr lang="en-US" dirty="0">
                <a:latin typeface="+mj-lt"/>
              </a:rPr>
              <a:t>', '</a:t>
            </a:r>
            <a:r>
              <a:rPr lang="en-US" dirty="0" err="1">
                <a:latin typeface="+mj-lt"/>
              </a:rPr>
              <a:t>negative_predictions</a:t>
            </a:r>
            <a:r>
              <a:rPr lang="en-US" dirty="0">
                <a:latin typeface="+mj-lt"/>
              </a:rPr>
              <a:t>', '</a:t>
            </a:r>
            <a:r>
              <a:rPr lang="en-US" dirty="0" err="1">
                <a:latin typeface="+mj-lt"/>
              </a:rPr>
              <a:t>created_date</a:t>
            </a:r>
            <a:r>
              <a:rPr lang="en-US" dirty="0">
                <a:latin typeface="+mj-lt"/>
              </a:rPr>
              <a:t>'</a:t>
            </a:r>
          </a:p>
          <a:p>
            <a:r>
              <a:rPr lang="en-US" dirty="0">
                <a:latin typeface="+mj-lt"/>
              </a:rPr>
              <a:t>scan '</a:t>
            </a:r>
            <a:r>
              <a:rPr lang="en-US" dirty="0" err="1">
                <a:latin typeface="+mj-lt"/>
              </a:rPr>
              <a:t>ns_twitter:tb_twitter</a:t>
            </a:r>
            <a:r>
              <a:rPr lang="en-US" dirty="0">
                <a:latin typeface="+mj-lt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93987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0" y="2406335"/>
            <a:ext cx="9511352" cy="59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3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153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Mangal</vt:lpstr>
      <vt:lpstr>Office Theme</vt:lpstr>
      <vt:lpstr>Big Data Technology Final Project</vt:lpstr>
      <vt:lpstr>Tweet Pessimistic/Positive predictions</vt:lpstr>
      <vt:lpstr>PowerPoint Presentation</vt:lpstr>
      <vt:lpstr>Twitter API</vt:lpstr>
      <vt:lpstr>Kafka</vt:lpstr>
      <vt:lpstr>Kafka-Producer</vt:lpstr>
      <vt:lpstr>Kafka-Consumer</vt:lpstr>
      <vt:lpstr>HBase</vt:lpstr>
      <vt:lpstr>HBase</vt:lpstr>
      <vt:lpstr>Jupyter</vt:lpstr>
      <vt:lpstr>in terms of setting up environment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Technology Final Project</dc:title>
  <dc:creator>Jamsrandorj B</dc:creator>
  <cp:lastModifiedBy>Jamsrandorj B</cp:lastModifiedBy>
  <cp:revision>14</cp:revision>
  <dcterms:created xsi:type="dcterms:W3CDTF">2018-05-22T02:03:32Z</dcterms:created>
  <dcterms:modified xsi:type="dcterms:W3CDTF">2018-06-19T13:55:04Z</dcterms:modified>
</cp:coreProperties>
</file>