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788150" cy="9917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8800" y="4710600"/>
            <a:ext cx="5430500" cy="446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31575" y="743775"/>
            <a:ext cx="4525650" cy="371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85812" y="6429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전화를 걸어요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28750" y="1857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0" i="0" lang="en-US" sz="180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영유아 수학-보드북/ 숫자 익히기, 숫자 놀이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28875" y="2857500"/>
            <a:ext cx="7889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23*23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경찰서스케치 copy.jp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9144000" cy="466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4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143500" y="1643062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경찰의 도움이 필요할 때에는 112.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85750" y="214312"/>
            <a:ext cx="2274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6.5 세로 7.5cm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4 안내원.jpg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037"/>
            <a:ext cx="9144000" cy="46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143500" y="1785937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전화번호가 궁금할 때에는 114.</a:t>
            </a:r>
            <a:endParaRPr/>
          </a:p>
        </p:txBody>
      </p:sp>
      <p:pic>
        <p:nvPicPr>
          <p:cNvPr descr="안내원스케치.jpg" id="108" name="Google Shape;108;p15"/>
          <p:cNvPicPr preferRelativeResize="0"/>
          <p:nvPr/>
        </p:nvPicPr>
        <p:blipFill rotWithShape="1">
          <a:blip r:embed="rId4">
            <a:alphaModFix/>
          </a:blip>
          <a:srcRect b="21577" l="67083" r="18853" t="40640"/>
          <a:stretch/>
        </p:blipFill>
        <p:spPr>
          <a:xfrm>
            <a:off x="6215062" y="3286125"/>
            <a:ext cx="1214437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6 시간.jpg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037"/>
            <a:ext cx="9144000" cy="46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000625" y="1571625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정확한 시간이 궁금할 때에는 116.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9 소방소.jp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037"/>
            <a:ext cx="9144000" cy="46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8429625" y="592931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#4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429250" y="1571625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불이 났을 때에는 119.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1 날씨.jpg"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037"/>
            <a:ext cx="9144000" cy="4668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357812" y="1571625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날씨가 궁금할 때에는 131.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pc\바탕 화면\진행작업\1똘똘이영어\그림진행\정은영\전화기\1007전화기스케치\북극곰스케치.jp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037"/>
            <a:ext cx="9144000" cy="46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8286750" y="6215062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 rot="5400000">
            <a:off x="2178050" y="3535362"/>
            <a:ext cx="478631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142875" y="1357312"/>
            <a:ext cx="8858250" cy="4286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1214437"/>
            <a:ext cx="9144000" cy="457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14312" y="6000750"/>
            <a:ext cx="8429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algun Gothic"/>
              <a:buNone/>
            </a:pPr>
            <a:r>
              <a:rPr b="0" i="0" lang="en-US" sz="140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&lt;피드백&gt;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42937" y="1500187"/>
            <a:ext cx="18415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929187" y="1571625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북극곰 친구와 전화하고 싶을 때에는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en-US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*7#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