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714375" y="9286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59. 파리가 엥엥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28750" y="2143125"/>
            <a:ext cx="6400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0" i="0" lang="en-US" sz="3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공간과 도형  공간 2단계 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500312" y="3929062"/>
            <a:ext cx="42624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마지막 바닥에 오리꼬미 날개 있습니다.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copy.jpg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857375"/>
            <a:ext cx="5859462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_.jpg"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0225" y="1857375"/>
            <a:ext cx="5859462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285750" y="1357312"/>
            <a:ext cx="84296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0" i="0" lang="en-US" sz="140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7,8바닥 펼쳐지는 모습입니다. </a:t>
            </a: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 flipH="1" rot="-5400000">
            <a:off x="1630362" y="3344862"/>
            <a:ext cx="2976562" cy="158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22"/>
          <p:cNvCxnSpPr/>
          <p:nvPr/>
        </p:nvCxnSpPr>
        <p:spPr>
          <a:xfrm flipH="1" rot="-5400000">
            <a:off x="4583906" y="3344068"/>
            <a:ext cx="2974975" cy="158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 copy.jp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7437"/>
            <a:ext cx="9144000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</a:t>
            </a:r>
            <a:endParaRPr/>
          </a:p>
        </p:txBody>
      </p:sp>
      <p:cxnSp>
        <p:nvCxnSpPr>
          <p:cNvPr id="93" name="Google Shape;93;p14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00062" y="1714500"/>
            <a:ext cx="4000500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꼬마 마법사가 유리병을 깨뜨렸어요.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유리병 </a:t>
            </a:r>
            <a:r>
              <a:rPr b="1" i="1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안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에 있던 빨간 파리가 빠져나왔어요.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마법사가 마술에 쓰려고 잡아둔 귀한 파리인데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정말 큰일이에요.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copy.jpg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7437"/>
            <a:ext cx="9144000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#2</a:t>
            </a:r>
            <a:endParaRPr/>
          </a:p>
        </p:txBody>
      </p:sp>
      <p:cxnSp>
        <p:nvCxnSpPr>
          <p:cNvPr id="103" name="Google Shape;103;p15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" name="Google Shape;104;p15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28625" y="1428750"/>
            <a:ext cx="35718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빨간 파리는 꼬마 마법사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앞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에서 엥엥!! 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꼬마 마법사는 빨간 파리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뒤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에서 낑낑!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꼬마 마법사는 빨간 파리를 쫓아다녀요.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 copy.jpg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6337"/>
            <a:ext cx="9144000" cy="468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#3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00062" y="2000250"/>
            <a:ext cx="35004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빨간 파리는 찬장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위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에서 엥엥! 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꼬마 마법사는 찬장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아래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서 낑낑!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 copy.jpg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6337"/>
            <a:ext cx="9144000" cy="468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#4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000625" y="1643062"/>
            <a:ext cx="37861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““개굴개굴 개구리, 나타나라 얍!” 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개구리가 모자 밖으로 폴짝 튀어나왔어요. 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571500" y="1714500"/>
            <a:ext cx="4572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꼬마 마법사에게 좋은 생각이 떠올랐어요. //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 copy.jpg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7437"/>
            <a:ext cx="9144000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#5</a:t>
            </a:r>
            <a:endParaRPr/>
          </a:p>
        </p:txBody>
      </p:sp>
      <p:cxnSp>
        <p:nvCxnSpPr>
          <p:cNvPr id="134" name="Google Shape;134;p18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" name="Google Shape;135;p18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14312" y="6000750"/>
            <a:ext cx="70008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Malgun Gothic"/>
              <a:buNone/>
            </a:pPr>
            <a:r>
              <a:rPr b="0" i="0" lang="en-US" sz="100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&lt;피드백&gt; 이렇게요.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5000625" y="4833937"/>
            <a:ext cx="18573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파리가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위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 가면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위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 날름. 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929437" y="4786312"/>
            <a:ext cx="18573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파리가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아래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 가면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아래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 날름. /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42937" y="5000625"/>
            <a:ext cx="3000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파리가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멀리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가면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멀리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낼름. 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642937" y="3143250"/>
            <a:ext cx="3000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파리가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가까이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있으면 </a:t>
            </a:r>
            <a:r>
              <a:rPr b="1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가까이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낼름.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 copy.jp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6337"/>
            <a:ext cx="9144000" cy="468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#6</a:t>
            </a:r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214937" y="1714500"/>
            <a:ext cx="3643312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문이 덜컥, 마법사가 돌아왔어요. 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마법사는 화가 나 소리를 질렀어요. 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“이게 무슨 일이야? 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그때 빨간 파리가 마녀의 입 </a:t>
            </a:r>
            <a:r>
              <a:rPr b="1" i="0" lang="en-US" sz="14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안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으로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쏙 들어갔어요.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copy.jpg"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4900"/>
            <a:ext cx="9144000" cy="468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#7</a:t>
            </a: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" name="Google Shape;159;p20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428750" y="2643187"/>
            <a:ext cx="36433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빨간 파리를 쫓던 개구리도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마녀의 입 </a:t>
            </a:r>
            <a:r>
              <a:rPr b="1" i="0" lang="en-US" sz="14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안</a:t>
            </a: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으로 쏙! 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마녀는 어떻게 되었을까요?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_.jpg"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7437"/>
            <a:ext cx="9144000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2500312" y="6072187"/>
            <a:ext cx="57864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#8  -  7바닥에 붙는 오리꼬미 날개</a:t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21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072062" y="1643062"/>
            <a:ext cx="27146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팔짝팔짝 엥엥.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동네를 돌아다녀요.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