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55FE4-7D76-AC47-B993-59CAC490401E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2258-FFCE-824A-BF65-4414D06B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2258-FFCE-824A-BF65-4414D06B72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4779"/>
            <a:ext cx="6400800" cy="156160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Group 7</a:t>
            </a:r>
            <a:endParaRPr lang="en-US" sz="1100" dirty="0" smtClean="0">
              <a:latin typeface="Helvetica"/>
              <a:cs typeface="Helvetica"/>
            </a:endParaRPr>
          </a:p>
          <a:p>
            <a:r>
              <a:rPr lang="en-US" sz="1100" dirty="0" smtClean="0">
                <a:latin typeface="Helvetica"/>
                <a:cs typeface="Helvetica"/>
              </a:rPr>
              <a:t>Ben Tattersley</a:t>
            </a:r>
          </a:p>
          <a:p>
            <a:r>
              <a:rPr lang="en-US" sz="1100" dirty="0" smtClean="0">
                <a:latin typeface="Helvetica"/>
                <a:cs typeface="Helvetica"/>
              </a:rPr>
              <a:t>Connor Webster</a:t>
            </a:r>
          </a:p>
          <a:p>
            <a:r>
              <a:rPr lang="en-US" sz="1100" dirty="0" smtClean="0">
                <a:latin typeface="Helvetica"/>
                <a:cs typeface="Helvetica"/>
              </a:rPr>
              <a:t>Aleksey </a:t>
            </a:r>
            <a:r>
              <a:rPr lang="en-US" sz="1100" dirty="0" err="1" smtClean="0">
                <a:latin typeface="Helvetica"/>
                <a:cs typeface="Helvetica"/>
              </a:rPr>
              <a:t>Solovey</a:t>
            </a:r>
            <a:endParaRPr lang="en-US" sz="1100" dirty="0" smtClean="0">
              <a:latin typeface="Helvetica"/>
              <a:cs typeface="Helvetica"/>
            </a:endParaRPr>
          </a:p>
          <a:p>
            <a:r>
              <a:rPr lang="en-US" sz="1100" dirty="0" smtClean="0">
                <a:latin typeface="Helvetica"/>
                <a:cs typeface="Helvetica"/>
              </a:rPr>
              <a:t>Sam </a:t>
            </a:r>
            <a:r>
              <a:rPr lang="en-US" sz="1100" dirty="0" err="1" smtClean="0">
                <a:latin typeface="Helvetica"/>
                <a:cs typeface="Helvetica"/>
              </a:rPr>
              <a:t>Humby</a:t>
            </a:r>
            <a:endParaRPr lang="en-US" sz="1100" dirty="0" smtClean="0">
              <a:latin typeface="Helvetica"/>
              <a:cs typeface="Helvetica"/>
            </a:endParaRPr>
          </a:p>
          <a:p>
            <a:r>
              <a:rPr lang="en-US" sz="1100" dirty="0" smtClean="0">
                <a:latin typeface="Helvetica"/>
                <a:cs typeface="Helvetica"/>
              </a:rPr>
              <a:t>Nathan Osborn</a:t>
            </a:r>
          </a:p>
        </p:txBody>
      </p:sp>
      <p:pic>
        <p:nvPicPr>
          <p:cNvPr id="4" name="Picture 3" descr="killhope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77" y="1437548"/>
            <a:ext cx="6249246" cy="222220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37874" y="4106330"/>
            <a:ext cx="726825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7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796"/>
            <a:ext cx="8229600" cy="78068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Clients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76548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Initial Thoughts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75173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Potential Pitfalls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4384862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Design and Architecture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5694548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Application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2250" y="1500983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2250" y="2810671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2250" y="4120360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2250" y="5430048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4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Scope creep</a:t>
            </a:r>
          </a:p>
          <a:p>
            <a:pPr lvl="1"/>
            <a:r>
              <a:rPr lang="en-US" dirty="0" smtClean="0"/>
              <a:t>The clients would ask for features we excluded in the project specification</a:t>
            </a:r>
          </a:p>
          <a:p>
            <a:r>
              <a:rPr lang="en-US" dirty="0" smtClean="0"/>
              <a:t>Technical architecture not flexible enough</a:t>
            </a:r>
          </a:p>
          <a:p>
            <a:r>
              <a:rPr lang="en-US" dirty="0" smtClean="0"/>
              <a:t>Team members unable to work on project</a:t>
            </a:r>
          </a:p>
          <a:p>
            <a:pPr lvl="1"/>
            <a:r>
              <a:rPr lang="en-US" dirty="0" smtClean="0"/>
              <a:t>Inconsistent skills, lack of software or unavailable</a:t>
            </a:r>
          </a:p>
          <a:p>
            <a:r>
              <a:rPr lang="en-US" dirty="0" err="1" smtClean="0"/>
              <a:t>Organising</a:t>
            </a:r>
            <a:r>
              <a:rPr lang="en-US" dirty="0" smtClean="0"/>
              <a:t> around other commitments and work</a:t>
            </a:r>
          </a:p>
          <a:p>
            <a:r>
              <a:rPr lang="en-US" dirty="0" smtClean="0"/>
              <a:t>Compatibility issues</a:t>
            </a:r>
          </a:p>
          <a:p>
            <a:r>
              <a:rPr lang="en-US" dirty="0" smtClean="0"/>
              <a:t>Constantly changing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3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796"/>
            <a:ext cx="8229600" cy="78068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Clients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76548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Initial Thoughts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75173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F7F7F"/>
                </a:solidFill>
              </a:rPr>
              <a:t>Potential Pitfalls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4384862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 and Architecture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5694548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Application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2250" y="1500983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2250" y="2810671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2250" y="4120360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2250" y="5430048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9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challenging problem</a:t>
            </a:r>
          </a:p>
          <a:p>
            <a:pPr lvl="1"/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No common native development experience</a:t>
            </a:r>
          </a:p>
          <a:p>
            <a:pPr lvl="1"/>
            <a:r>
              <a:rPr lang="en-US" dirty="0" smtClean="0"/>
              <a:t>Limited time to build multiple systems</a:t>
            </a:r>
          </a:p>
        </p:txBody>
      </p:sp>
    </p:spTree>
    <p:extLst>
      <p:ext uri="{BB962C8B-B14F-4D97-AF65-F5344CB8AC3E}">
        <p14:creationId xmlns:p14="http://schemas.microsoft.com/office/powerpoint/2010/main" val="123740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based approach</a:t>
            </a:r>
          </a:p>
          <a:p>
            <a:pPr lvl="1"/>
            <a:r>
              <a:rPr lang="en-US" dirty="0" smtClean="0"/>
              <a:t>Decoupled from the platform, runs on anything</a:t>
            </a:r>
          </a:p>
          <a:p>
            <a:r>
              <a:rPr lang="en-US" dirty="0" err="1" smtClean="0"/>
              <a:t>Phonegap</a:t>
            </a:r>
            <a:endParaRPr lang="en-US" dirty="0" smtClean="0"/>
          </a:p>
          <a:p>
            <a:pPr lvl="1"/>
            <a:r>
              <a:rPr lang="en-US" dirty="0" smtClean="0"/>
              <a:t>Run a web application as a native app</a:t>
            </a:r>
          </a:p>
          <a:p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Modern, robust framework (from Google) to enable development at scale and speed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Custom cross platform build tools, to allow working from Linux, Mac and Windows</a:t>
            </a:r>
          </a:p>
        </p:txBody>
      </p:sp>
    </p:spTree>
    <p:extLst>
      <p:ext uri="{BB962C8B-B14F-4D97-AF65-F5344CB8AC3E}">
        <p14:creationId xmlns:p14="http://schemas.microsoft.com/office/powerpoint/2010/main" val="204499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an efficient way to store, display and enable addition of mineral information</a:t>
            </a:r>
          </a:p>
          <a:p>
            <a:pPr lvl="1"/>
            <a:r>
              <a:rPr lang="en-US" dirty="0" smtClean="0"/>
              <a:t>No hard coded data</a:t>
            </a:r>
          </a:p>
          <a:p>
            <a:pPr lvl="1"/>
            <a:r>
              <a:rPr lang="en-US" dirty="0" smtClean="0"/>
              <a:t>Data stored separately from the ‘view’</a:t>
            </a:r>
          </a:p>
          <a:p>
            <a:r>
              <a:rPr lang="en-US" dirty="0" smtClean="0"/>
              <a:t>Allow the structure to handle inevitable scope creep</a:t>
            </a:r>
          </a:p>
          <a:p>
            <a:pPr lvl="1"/>
            <a:r>
              <a:rPr lang="en-US" dirty="0" smtClean="0"/>
              <a:t>‘Views’ stored separately and not tied to one another</a:t>
            </a:r>
          </a:p>
          <a:p>
            <a:r>
              <a:rPr lang="en-US" dirty="0" smtClean="0"/>
              <a:t>As few taps as possible</a:t>
            </a:r>
          </a:p>
          <a:p>
            <a:pPr lvl="1"/>
            <a:r>
              <a:rPr lang="en-US" dirty="0" smtClean="0"/>
              <a:t>Efficient, understandable navigation with emphasis on motion and fluidity</a:t>
            </a:r>
          </a:p>
          <a:p>
            <a:r>
              <a:rPr lang="en-US" dirty="0" smtClean="0"/>
              <a:t>Let the build system do the hard work</a:t>
            </a:r>
          </a:p>
          <a:p>
            <a:pPr lvl="1"/>
            <a:r>
              <a:rPr lang="en-US" dirty="0" smtClean="0"/>
              <a:t>Make the development work easy</a:t>
            </a:r>
          </a:p>
        </p:txBody>
      </p:sp>
    </p:spTree>
    <p:extLst>
      <p:ext uri="{BB962C8B-B14F-4D97-AF65-F5344CB8AC3E}">
        <p14:creationId xmlns:p14="http://schemas.microsoft.com/office/powerpoint/2010/main" val="212079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796"/>
            <a:ext cx="8229600" cy="78068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Clients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76548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Initial Thoughts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75173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F7F7F"/>
                </a:solidFill>
              </a:rPr>
              <a:t>Potential Pitfalls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4384862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Design and Architecture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5694548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The Application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2250" y="1500983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2250" y="2810671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2250" y="4120360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2250" y="5430048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5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mo 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66" y="1086948"/>
            <a:ext cx="6093798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6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796"/>
            <a:ext cx="8229600" cy="780685"/>
          </a:xfrm>
        </p:spPr>
        <p:txBody>
          <a:bodyPr/>
          <a:lstStyle/>
          <a:p>
            <a:r>
              <a:rPr lang="en-US" dirty="0" smtClean="0"/>
              <a:t>The Clients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76548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Initial Thoughts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075173"/>
            <a:ext cx="91440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Potential Pitfalls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4384862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 and Architecture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5694548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Application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032250" y="1500983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2250" y="2810671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2250" y="4120360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2250" y="5430048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01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796"/>
            <a:ext cx="8229600" cy="780685"/>
          </a:xfrm>
        </p:spPr>
        <p:txBody>
          <a:bodyPr/>
          <a:lstStyle/>
          <a:p>
            <a:r>
              <a:rPr lang="en-US" dirty="0" smtClean="0"/>
              <a:t>The Clients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76548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Initial Thoughts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75173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F7F7F"/>
                </a:solidFill>
              </a:rPr>
              <a:t>Potential Pitfalls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4384862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Design and Architecture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5694548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Application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2250" y="1500983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2250" y="2810671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2250" y="4120360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2250" y="5430048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2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Helvetica"/>
              </a:rPr>
              <a:t>The Clients</a:t>
            </a:r>
            <a:endParaRPr lang="en-US" dirty="0"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1877484"/>
            <a:ext cx="2095500" cy="1079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0077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Helvetica"/>
              </a:rPr>
              <a:t>+</a:t>
            </a:r>
            <a:endParaRPr lang="en-US" dirty="0">
              <a:cs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67" y="4201580"/>
            <a:ext cx="1481666" cy="14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2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83746"/>
            <a:ext cx="8229600" cy="4525963"/>
          </a:xfrm>
        </p:spPr>
        <p:txBody>
          <a:bodyPr anchor="ctr"/>
          <a:lstStyle/>
          <a:p>
            <a:r>
              <a:rPr lang="en-US" dirty="0" smtClean="0"/>
              <a:t>The Killhope Museum and the Earth Sciences dept. student team</a:t>
            </a:r>
          </a:p>
          <a:p>
            <a:r>
              <a:rPr lang="en-US" dirty="0" smtClean="0"/>
              <a:t>A non-technical client</a:t>
            </a:r>
          </a:p>
          <a:p>
            <a:r>
              <a:rPr lang="en-US" dirty="0" smtClean="0"/>
              <a:t>An extension of a task already undertaken by the Earth Sciences team</a:t>
            </a:r>
          </a:p>
          <a:p>
            <a:r>
              <a:rPr lang="en-US" dirty="0" smtClean="0"/>
              <a:t>Very specific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3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Killhope Museum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to </a:t>
            </a:r>
            <a:r>
              <a:rPr lang="en-US" dirty="0" err="1" smtClean="0"/>
              <a:t>reorganise</a:t>
            </a:r>
            <a:r>
              <a:rPr lang="en-US" dirty="0" smtClean="0"/>
              <a:t> their mineral display</a:t>
            </a:r>
          </a:p>
          <a:p>
            <a:r>
              <a:rPr lang="en-US" dirty="0" smtClean="0"/>
              <a:t>Visitors can use the application to find more about the displays</a:t>
            </a:r>
          </a:p>
          <a:p>
            <a:r>
              <a:rPr lang="en-US" dirty="0" smtClean="0"/>
              <a:t>Engage users with technology</a:t>
            </a:r>
          </a:p>
          <a:p>
            <a:r>
              <a:rPr lang="en-US" dirty="0" smtClean="0"/>
              <a:t>More interactive – quizzes,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App can be downloaded at the museum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2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Earth Sciences Dept.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Collated information on the minerals and geology of the surrounding area</a:t>
            </a:r>
          </a:p>
          <a:p>
            <a:r>
              <a:rPr lang="en-US" dirty="0" err="1" smtClean="0"/>
              <a:t>Organised</a:t>
            </a:r>
            <a:r>
              <a:rPr lang="en-US" dirty="0" smtClean="0"/>
              <a:t> the content of the application</a:t>
            </a:r>
          </a:p>
          <a:p>
            <a:r>
              <a:rPr lang="en-US" dirty="0" smtClean="0"/>
              <a:t>Developed requirements for the application in the best interests of Killhope</a:t>
            </a:r>
          </a:p>
        </p:txBody>
      </p:sp>
    </p:spTree>
    <p:extLst>
      <p:ext uri="{BB962C8B-B14F-4D97-AF65-F5344CB8AC3E}">
        <p14:creationId xmlns:p14="http://schemas.microsoft.com/office/powerpoint/2010/main" val="344049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796"/>
            <a:ext cx="8229600" cy="78068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Clients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76548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Initial Thoughts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75173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F7F7F"/>
                </a:solidFill>
              </a:rPr>
              <a:t>Potential Pitfalls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4384862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Design and Architecture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5694548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Application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2250" y="1500983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2250" y="2810671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2250" y="4120360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2250" y="5430048"/>
            <a:ext cx="10795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0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Diverse audience for the final product</a:t>
            </a:r>
          </a:p>
          <a:p>
            <a:pPr lvl="1"/>
            <a:r>
              <a:rPr lang="en-US" dirty="0" smtClean="0"/>
              <a:t>Simple, accessible, intuitive application</a:t>
            </a:r>
          </a:p>
          <a:p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Quick download over slow </a:t>
            </a:r>
            <a:r>
              <a:rPr lang="en-US" dirty="0" err="1" smtClean="0"/>
              <a:t>WiFi</a:t>
            </a:r>
            <a:r>
              <a:rPr lang="en-US" dirty="0" smtClean="0"/>
              <a:t>/3G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iOS, Android; include all possible users with minimal changes to code base</a:t>
            </a:r>
          </a:p>
          <a:p>
            <a:r>
              <a:rPr lang="en-US" dirty="0" smtClean="0"/>
              <a:t>Modern, minimal, beautiful interface</a:t>
            </a:r>
          </a:p>
          <a:p>
            <a:pPr lvl="1"/>
            <a:r>
              <a:rPr lang="en-US" dirty="0" smtClean="0"/>
              <a:t>Content is key, the interface shouldn’t distract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23960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103</TotalTime>
  <Words>428</Words>
  <Application>Microsoft Macintosh PowerPoint</Application>
  <PresentationFormat>On-screen Show (4:3)</PresentationFormat>
  <Paragraphs>95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PowerPoint Presentation</vt:lpstr>
      <vt:lpstr>The Clients</vt:lpstr>
      <vt:lpstr>The Clients</vt:lpstr>
      <vt:lpstr>The Clients</vt:lpstr>
      <vt:lpstr>PowerPoint Presentation</vt:lpstr>
      <vt:lpstr>The Killhope Museum</vt:lpstr>
      <vt:lpstr>The Earth Sciences Dept.</vt:lpstr>
      <vt:lpstr>The Clients</vt:lpstr>
      <vt:lpstr>Initial Thoughts</vt:lpstr>
      <vt:lpstr>The Clients</vt:lpstr>
      <vt:lpstr>Potential Pitfalls</vt:lpstr>
      <vt:lpstr>The Clients</vt:lpstr>
      <vt:lpstr>System Architecture</vt:lpstr>
      <vt:lpstr>Solution</vt:lpstr>
      <vt:lpstr>System Design</vt:lpstr>
      <vt:lpstr>The Clients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32</cp:revision>
  <dcterms:created xsi:type="dcterms:W3CDTF">2015-04-19T19:46:23Z</dcterms:created>
  <dcterms:modified xsi:type="dcterms:W3CDTF">2015-04-19T21:30:06Z</dcterms:modified>
</cp:coreProperties>
</file>