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89"/>
  </p:notesMasterIdLst>
  <p:sldIdLst>
    <p:sldId id="256" r:id="rId2"/>
    <p:sldId id="290" r:id="rId3"/>
    <p:sldId id="305" r:id="rId4"/>
    <p:sldId id="304" r:id="rId5"/>
    <p:sldId id="301" r:id="rId6"/>
    <p:sldId id="291" r:id="rId7"/>
    <p:sldId id="293" r:id="rId8"/>
    <p:sldId id="327" r:id="rId9"/>
    <p:sldId id="340" r:id="rId10"/>
    <p:sldId id="329" r:id="rId11"/>
    <p:sldId id="328" r:id="rId12"/>
    <p:sldId id="294" r:id="rId13"/>
    <p:sldId id="331" r:id="rId14"/>
    <p:sldId id="341" r:id="rId15"/>
    <p:sldId id="333" r:id="rId16"/>
    <p:sldId id="332" r:id="rId17"/>
    <p:sldId id="303" r:id="rId18"/>
    <p:sldId id="343" r:id="rId19"/>
    <p:sldId id="342" r:id="rId20"/>
    <p:sldId id="295" r:id="rId21"/>
    <p:sldId id="335" r:id="rId22"/>
    <p:sldId id="344" r:id="rId23"/>
    <p:sldId id="336" r:id="rId24"/>
    <p:sldId id="345" r:id="rId25"/>
    <p:sldId id="346" r:id="rId26"/>
    <p:sldId id="347" r:id="rId27"/>
    <p:sldId id="292" r:id="rId28"/>
    <p:sldId id="306" r:id="rId29"/>
    <p:sldId id="307" r:id="rId30"/>
    <p:sldId id="308" r:id="rId31"/>
    <p:sldId id="309" r:id="rId32"/>
    <p:sldId id="310" r:id="rId33"/>
    <p:sldId id="311" r:id="rId34"/>
    <p:sldId id="312" r:id="rId35"/>
    <p:sldId id="313" r:id="rId36"/>
    <p:sldId id="314" r:id="rId37"/>
    <p:sldId id="317" r:id="rId38"/>
    <p:sldId id="315" r:id="rId39"/>
    <p:sldId id="316" r:id="rId40"/>
    <p:sldId id="268" r:id="rId41"/>
    <p:sldId id="318" r:id="rId42"/>
    <p:sldId id="319" r:id="rId43"/>
    <p:sldId id="324" r:id="rId44"/>
    <p:sldId id="325" r:id="rId45"/>
    <p:sldId id="326" r:id="rId46"/>
    <p:sldId id="320" r:id="rId47"/>
    <p:sldId id="321" r:id="rId48"/>
    <p:sldId id="323" r:id="rId49"/>
    <p:sldId id="287" r:id="rId50"/>
    <p:sldId id="348" r:id="rId51"/>
    <p:sldId id="349" r:id="rId52"/>
    <p:sldId id="350" r:id="rId53"/>
    <p:sldId id="355" r:id="rId54"/>
    <p:sldId id="289" r:id="rId55"/>
    <p:sldId id="375" r:id="rId56"/>
    <p:sldId id="376" r:id="rId57"/>
    <p:sldId id="378" r:id="rId58"/>
    <p:sldId id="377" r:id="rId59"/>
    <p:sldId id="379" r:id="rId60"/>
    <p:sldId id="380" r:id="rId61"/>
    <p:sldId id="381" r:id="rId62"/>
    <p:sldId id="296" r:id="rId63"/>
    <p:sldId id="371" r:id="rId64"/>
    <p:sldId id="368" r:id="rId65"/>
    <p:sldId id="372" r:id="rId66"/>
    <p:sldId id="358" r:id="rId67"/>
    <p:sldId id="369" r:id="rId68"/>
    <p:sldId id="360" r:id="rId69"/>
    <p:sldId id="370" r:id="rId70"/>
    <p:sldId id="359" r:id="rId71"/>
    <p:sldId id="362" r:id="rId72"/>
    <p:sldId id="361" r:id="rId73"/>
    <p:sldId id="367" r:id="rId74"/>
    <p:sldId id="373" r:id="rId75"/>
    <p:sldId id="374" r:id="rId76"/>
    <p:sldId id="363" r:id="rId77"/>
    <p:sldId id="364" r:id="rId78"/>
    <p:sldId id="297" r:id="rId79"/>
    <p:sldId id="351" r:id="rId80"/>
    <p:sldId id="352" r:id="rId81"/>
    <p:sldId id="356" r:id="rId82"/>
    <p:sldId id="357" r:id="rId83"/>
    <p:sldId id="353" r:id="rId84"/>
    <p:sldId id="354" r:id="rId85"/>
    <p:sldId id="282" r:id="rId86"/>
    <p:sldId id="283" r:id="rId87"/>
    <p:sldId id="302"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4" autoAdjust="0"/>
    <p:restoredTop sz="99821" autoAdjust="0"/>
  </p:normalViewPr>
  <p:slideViewPr>
    <p:cSldViewPr>
      <p:cViewPr>
        <p:scale>
          <a:sx n="75" d="100"/>
          <a:sy n="75" d="100"/>
        </p:scale>
        <p:origin x="-948" y="144"/>
      </p:cViewPr>
      <p:guideLst>
        <p:guide orient="horz" pos="2160"/>
        <p:guide pos="2880"/>
      </p:guideLst>
    </p:cSldViewPr>
  </p:slideViewPr>
  <p:outlineViewPr>
    <p:cViewPr>
      <p:scale>
        <a:sx n="33" d="100"/>
        <a:sy n="33" d="100"/>
      </p:scale>
      <p:origin x="0" y="168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C8CB98-7E6E-4F2A-BEFE-7A54BAB7CE00}" type="doc">
      <dgm:prSet loTypeId="urn:microsoft.com/office/officeart/2005/8/layout/vList4" loCatId="list" qsTypeId="urn:microsoft.com/office/officeart/2005/8/quickstyle/simple4" qsCatId="simple" csTypeId="urn:microsoft.com/office/officeart/2005/8/colors/colorful4" csCatId="colorful" phldr="1"/>
      <dgm:spPr/>
      <dgm:t>
        <a:bodyPr/>
        <a:lstStyle/>
        <a:p>
          <a:endParaRPr lang="id-ID"/>
        </a:p>
      </dgm:t>
    </dgm:pt>
    <dgm:pt modelId="{6EC042CE-44D7-4DB4-B0E5-A23C4715A215}">
      <dgm:prSet phldrT="[Text]"/>
      <dgm:spPr/>
      <dgm:t>
        <a:bodyPr/>
        <a:lstStyle/>
        <a:p>
          <a:r>
            <a:rPr lang="id-ID" dirty="0" smtClean="0">
              <a:effectLst>
                <a:outerShdw blurRad="38100" dist="38100" dir="2700000" algn="tl">
                  <a:srgbClr val="000000">
                    <a:alpha val="43137"/>
                  </a:srgbClr>
                </a:outerShdw>
              </a:effectLst>
            </a:rPr>
            <a:t>Procurement</a:t>
          </a:r>
          <a:endParaRPr lang="id-ID" dirty="0">
            <a:effectLst>
              <a:outerShdw blurRad="38100" dist="38100" dir="2700000" algn="tl">
                <a:srgbClr val="000000">
                  <a:alpha val="43137"/>
                </a:srgbClr>
              </a:outerShdw>
            </a:effectLst>
          </a:endParaRPr>
        </a:p>
      </dgm:t>
    </dgm:pt>
    <dgm:pt modelId="{1433E0D3-1DC8-4A40-A046-9E19AF21BF0E}" type="parTrans" cxnId="{53624711-2A0E-4A5A-A3A8-46F799552A8B}">
      <dgm:prSet/>
      <dgm:spPr/>
      <dgm:t>
        <a:bodyPr/>
        <a:lstStyle/>
        <a:p>
          <a:endParaRPr lang="id-ID">
            <a:effectLst>
              <a:outerShdw blurRad="38100" dist="38100" dir="2700000" algn="tl">
                <a:srgbClr val="000000">
                  <a:alpha val="43137"/>
                </a:srgbClr>
              </a:outerShdw>
            </a:effectLst>
          </a:endParaRPr>
        </a:p>
      </dgm:t>
    </dgm:pt>
    <dgm:pt modelId="{06AABC97-34F6-45E7-A76F-885105E0EAE7}" type="sibTrans" cxnId="{53624711-2A0E-4A5A-A3A8-46F799552A8B}">
      <dgm:prSet/>
      <dgm:spPr/>
      <dgm:t>
        <a:bodyPr/>
        <a:lstStyle/>
        <a:p>
          <a:endParaRPr lang="id-ID">
            <a:effectLst>
              <a:outerShdw blurRad="38100" dist="38100" dir="2700000" algn="tl">
                <a:srgbClr val="000000">
                  <a:alpha val="43137"/>
                </a:srgbClr>
              </a:outerShdw>
            </a:effectLst>
          </a:endParaRPr>
        </a:p>
      </dgm:t>
    </dgm:pt>
    <dgm:pt modelId="{0A4EE34C-3009-4DCD-A26F-888EC36F685B}">
      <dgm:prSet phldrT="[Text]"/>
      <dgm:spPr/>
      <dgm:t>
        <a:bodyPr/>
        <a:lstStyle/>
        <a:p>
          <a:r>
            <a:rPr lang="id-ID" dirty="0" smtClean="0">
              <a:effectLst>
                <a:outerShdw blurRad="38100" dist="38100" dir="2700000" algn="tl">
                  <a:srgbClr val="000000">
                    <a:alpha val="43137"/>
                  </a:srgbClr>
                </a:outerShdw>
              </a:effectLst>
            </a:rPr>
            <a:t>Fixed Asset Management</a:t>
          </a:r>
          <a:endParaRPr lang="id-ID" dirty="0">
            <a:effectLst>
              <a:outerShdw blurRad="38100" dist="38100" dir="2700000" algn="tl">
                <a:srgbClr val="000000">
                  <a:alpha val="43137"/>
                </a:srgbClr>
              </a:outerShdw>
            </a:effectLst>
          </a:endParaRPr>
        </a:p>
      </dgm:t>
    </dgm:pt>
    <dgm:pt modelId="{9A2F6C32-BE44-409D-A8C4-E067179496B0}" type="parTrans" cxnId="{6A726F56-FEE8-4524-89AD-FC6EE9197CD4}">
      <dgm:prSet/>
      <dgm:spPr/>
      <dgm:t>
        <a:bodyPr/>
        <a:lstStyle/>
        <a:p>
          <a:endParaRPr lang="id-ID">
            <a:effectLst>
              <a:outerShdw blurRad="38100" dist="38100" dir="2700000" algn="tl">
                <a:srgbClr val="000000">
                  <a:alpha val="43137"/>
                </a:srgbClr>
              </a:outerShdw>
            </a:effectLst>
          </a:endParaRPr>
        </a:p>
      </dgm:t>
    </dgm:pt>
    <dgm:pt modelId="{D80B7B20-C2AB-4492-A04B-70AD8A4E359A}" type="sibTrans" cxnId="{6A726F56-FEE8-4524-89AD-FC6EE9197CD4}">
      <dgm:prSet/>
      <dgm:spPr/>
      <dgm:t>
        <a:bodyPr/>
        <a:lstStyle/>
        <a:p>
          <a:endParaRPr lang="id-ID">
            <a:effectLst>
              <a:outerShdw blurRad="38100" dist="38100" dir="2700000" algn="tl">
                <a:srgbClr val="000000">
                  <a:alpha val="43137"/>
                </a:srgbClr>
              </a:outerShdw>
            </a:effectLst>
          </a:endParaRPr>
        </a:p>
      </dgm:t>
    </dgm:pt>
    <dgm:pt modelId="{B1DFB854-B217-4F50-94AA-6C39CDA5C7FE}">
      <dgm:prSet phldrT="[Text]"/>
      <dgm:spPr/>
      <dgm:t>
        <a:bodyPr/>
        <a:lstStyle/>
        <a:p>
          <a:r>
            <a:rPr lang="id-ID" dirty="0" smtClean="0">
              <a:effectLst>
                <a:outerShdw blurRad="38100" dist="38100" dir="2700000" algn="tl">
                  <a:srgbClr val="000000">
                    <a:alpha val="43137"/>
                  </a:srgbClr>
                </a:outerShdw>
              </a:effectLst>
            </a:rPr>
            <a:t>Stock Inventory Management	</a:t>
          </a:r>
          <a:endParaRPr lang="id-ID" dirty="0">
            <a:effectLst>
              <a:outerShdw blurRad="38100" dist="38100" dir="2700000" algn="tl">
                <a:srgbClr val="000000">
                  <a:alpha val="43137"/>
                </a:srgbClr>
              </a:outerShdw>
            </a:effectLst>
          </a:endParaRPr>
        </a:p>
      </dgm:t>
    </dgm:pt>
    <dgm:pt modelId="{25FF9822-5CB4-4E04-A265-182C750BA1A8}" type="parTrans" cxnId="{CA35B283-CFE3-49CF-A5CE-5E378118E152}">
      <dgm:prSet/>
      <dgm:spPr/>
      <dgm:t>
        <a:bodyPr/>
        <a:lstStyle/>
        <a:p>
          <a:endParaRPr lang="id-ID">
            <a:effectLst>
              <a:outerShdw blurRad="38100" dist="38100" dir="2700000" algn="tl">
                <a:srgbClr val="000000">
                  <a:alpha val="43137"/>
                </a:srgbClr>
              </a:outerShdw>
            </a:effectLst>
          </a:endParaRPr>
        </a:p>
      </dgm:t>
    </dgm:pt>
    <dgm:pt modelId="{37B04F38-6E3D-44DF-A6AB-BEFE6710EFF7}" type="sibTrans" cxnId="{CA35B283-CFE3-49CF-A5CE-5E378118E152}">
      <dgm:prSet/>
      <dgm:spPr/>
      <dgm:t>
        <a:bodyPr/>
        <a:lstStyle/>
        <a:p>
          <a:endParaRPr lang="id-ID">
            <a:effectLst>
              <a:outerShdw blurRad="38100" dist="38100" dir="2700000" algn="tl">
                <a:srgbClr val="000000">
                  <a:alpha val="43137"/>
                </a:srgbClr>
              </a:outerShdw>
            </a:effectLst>
          </a:endParaRPr>
        </a:p>
      </dgm:t>
    </dgm:pt>
    <dgm:pt modelId="{8C06EB5B-F1F0-496F-B026-AFE4741BA876}">
      <dgm:prSet phldrT="[Text]"/>
      <dgm:spPr/>
      <dgm:t>
        <a:bodyPr/>
        <a:lstStyle/>
        <a:p>
          <a:r>
            <a:rPr lang="id-ID" dirty="0" smtClean="0">
              <a:effectLst>
                <a:outerShdw blurRad="38100" dist="38100" dir="2700000" algn="tl">
                  <a:srgbClr val="000000">
                    <a:alpha val="43137"/>
                  </a:srgbClr>
                </a:outerShdw>
              </a:effectLst>
            </a:rPr>
            <a:t>Document Workflow Management</a:t>
          </a:r>
          <a:endParaRPr lang="id-ID" dirty="0">
            <a:effectLst>
              <a:outerShdw blurRad="38100" dist="38100" dir="2700000" algn="tl">
                <a:srgbClr val="000000">
                  <a:alpha val="43137"/>
                </a:srgbClr>
              </a:outerShdw>
            </a:effectLst>
          </a:endParaRPr>
        </a:p>
      </dgm:t>
    </dgm:pt>
    <dgm:pt modelId="{5C0C0728-9D30-4AF2-9E61-E1158B4CFE36}" type="parTrans" cxnId="{C3B9B24D-2244-4B89-BC31-E71C2AFE60FD}">
      <dgm:prSet/>
      <dgm:spPr/>
      <dgm:t>
        <a:bodyPr/>
        <a:lstStyle/>
        <a:p>
          <a:endParaRPr lang="id-ID">
            <a:effectLst>
              <a:outerShdw blurRad="38100" dist="38100" dir="2700000" algn="tl">
                <a:srgbClr val="000000">
                  <a:alpha val="43137"/>
                </a:srgbClr>
              </a:outerShdw>
            </a:effectLst>
          </a:endParaRPr>
        </a:p>
      </dgm:t>
    </dgm:pt>
    <dgm:pt modelId="{1DBA6FEE-B849-4F4E-A23B-C6F0A2117196}" type="sibTrans" cxnId="{C3B9B24D-2244-4B89-BC31-E71C2AFE60FD}">
      <dgm:prSet/>
      <dgm:spPr/>
      <dgm:t>
        <a:bodyPr/>
        <a:lstStyle/>
        <a:p>
          <a:endParaRPr lang="id-ID">
            <a:effectLst>
              <a:outerShdw blurRad="38100" dist="38100" dir="2700000" algn="tl">
                <a:srgbClr val="000000">
                  <a:alpha val="43137"/>
                </a:srgbClr>
              </a:outerShdw>
            </a:effectLst>
          </a:endParaRPr>
        </a:p>
      </dgm:t>
    </dgm:pt>
    <dgm:pt modelId="{02781F6C-EBA0-425D-B0E0-E5B892713AFC}" type="pres">
      <dgm:prSet presAssocID="{DFC8CB98-7E6E-4F2A-BEFE-7A54BAB7CE00}" presName="linear" presStyleCnt="0">
        <dgm:presLayoutVars>
          <dgm:dir/>
          <dgm:resizeHandles val="exact"/>
        </dgm:presLayoutVars>
      </dgm:prSet>
      <dgm:spPr/>
      <dgm:t>
        <a:bodyPr/>
        <a:lstStyle/>
        <a:p>
          <a:endParaRPr lang="id-ID"/>
        </a:p>
      </dgm:t>
    </dgm:pt>
    <dgm:pt modelId="{8BD96BEE-7356-4913-82B8-741F6D4D59E0}" type="pres">
      <dgm:prSet presAssocID="{6EC042CE-44D7-4DB4-B0E5-A23C4715A215}" presName="comp" presStyleCnt="0"/>
      <dgm:spPr/>
    </dgm:pt>
    <dgm:pt modelId="{95B9A663-D31F-4EF6-A37C-E38E1F21EDE5}" type="pres">
      <dgm:prSet presAssocID="{6EC042CE-44D7-4DB4-B0E5-A23C4715A215}" presName="box" presStyleLbl="node1" presStyleIdx="0" presStyleCnt="4"/>
      <dgm:spPr/>
      <dgm:t>
        <a:bodyPr/>
        <a:lstStyle/>
        <a:p>
          <a:endParaRPr lang="id-ID"/>
        </a:p>
      </dgm:t>
    </dgm:pt>
    <dgm:pt modelId="{8A51AE12-0B62-47B3-844F-BA145672612B}" type="pres">
      <dgm:prSet presAssocID="{6EC042CE-44D7-4DB4-B0E5-A23C4715A215}" presName="img" presStyleLbl="fgImgPlace1" presStyleIdx="0" presStyleCnt="4"/>
      <dgm:spPr>
        <a:blipFill rotWithShape="0">
          <a:blip xmlns:r="http://schemas.openxmlformats.org/officeDocument/2006/relationships" r:embed="rId1"/>
          <a:stretch>
            <a:fillRect/>
          </a:stretch>
        </a:blipFill>
      </dgm:spPr>
      <dgm:t>
        <a:bodyPr/>
        <a:lstStyle/>
        <a:p>
          <a:endParaRPr lang="id-ID"/>
        </a:p>
      </dgm:t>
    </dgm:pt>
    <dgm:pt modelId="{802E5D20-FABA-4D33-8A26-A5CAF7467CB6}" type="pres">
      <dgm:prSet presAssocID="{6EC042CE-44D7-4DB4-B0E5-A23C4715A215}" presName="text" presStyleLbl="node1" presStyleIdx="0" presStyleCnt="4">
        <dgm:presLayoutVars>
          <dgm:bulletEnabled val="1"/>
        </dgm:presLayoutVars>
      </dgm:prSet>
      <dgm:spPr/>
      <dgm:t>
        <a:bodyPr/>
        <a:lstStyle/>
        <a:p>
          <a:endParaRPr lang="id-ID"/>
        </a:p>
      </dgm:t>
    </dgm:pt>
    <dgm:pt modelId="{FAF2FF3A-568B-4FC9-B1EC-7468401E5692}" type="pres">
      <dgm:prSet presAssocID="{06AABC97-34F6-45E7-A76F-885105E0EAE7}" presName="spacer" presStyleCnt="0"/>
      <dgm:spPr/>
    </dgm:pt>
    <dgm:pt modelId="{6F43945A-DFBA-4561-9CF5-EDA7C2C001C8}" type="pres">
      <dgm:prSet presAssocID="{0A4EE34C-3009-4DCD-A26F-888EC36F685B}" presName="comp" presStyleCnt="0"/>
      <dgm:spPr/>
    </dgm:pt>
    <dgm:pt modelId="{DEBD1654-F140-43D1-8664-F70B1DDDBF46}" type="pres">
      <dgm:prSet presAssocID="{0A4EE34C-3009-4DCD-A26F-888EC36F685B}" presName="box" presStyleLbl="node1" presStyleIdx="1" presStyleCnt="4"/>
      <dgm:spPr/>
      <dgm:t>
        <a:bodyPr/>
        <a:lstStyle/>
        <a:p>
          <a:endParaRPr lang="id-ID"/>
        </a:p>
      </dgm:t>
    </dgm:pt>
    <dgm:pt modelId="{4B314CBE-6AE5-4E91-A488-3E24C0C48EAF}" type="pres">
      <dgm:prSet presAssocID="{0A4EE34C-3009-4DCD-A26F-888EC36F685B}" presName="img" presStyleLbl="fgImgPlace1" presStyleIdx="1" presStyleCnt="4"/>
      <dgm:spPr>
        <a:blipFill rotWithShape="0">
          <a:blip xmlns:r="http://schemas.openxmlformats.org/officeDocument/2006/relationships" r:embed="rId2"/>
          <a:stretch>
            <a:fillRect/>
          </a:stretch>
        </a:blipFill>
      </dgm:spPr>
      <dgm:t>
        <a:bodyPr/>
        <a:lstStyle/>
        <a:p>
          <a:endParaRPr lang="id-ID"/>
        </a:p>
      </dgm:t>
    </dgm:pt>
    <dgm:pt modelId="{FC079D08-FCCA-4AE9-8F65-DFB6D6AA3EDC}" type="pres">
      <dgm:prSet presAssocID="{0A4EE34C-3009-4DCD-A26F-888EC36F685B}" presName="text" presStyleLbl="node1" presStyleIdx="1" presStyleCnt="4">
        <dgm:presLayoutVars>
          <dgm:bulletEnabled val="1"/>
        </dgm:presLayoutVars>
      </dgm:prSet>
      <dgm:spPr/>
      <dgm:t>
        <a:bodyPr/>
        <a:lstStyle/>
        <a:p>
          <a:endParaRPr lang="id-ID"/>
        </a:p>
      </dgm:t>
    </dgm:pt>
    <dgm:pt modelId="{030DB804-9188-4F35-A08C-3E3EFE7A08AF}" type="pres">
      <dgm:prSet presAssocID="{D80B7B20-C2AB-4492-A04B-70AD8A4E359A}" presName="spacer" presStyleCnt="0"/>
      <dgm:spPr/>
    </dgm:pt>
    <dgm:pt modelId="{A59E61D0-FE18-4595-B3FF-A6F42F788301}" type="pres">
      <dgm:prSet presAssocID="{B1DFB854-B217-4F50-94AA-6C39CDA5C7FE}" presName="comp" presStyleCnt="0"/>
      <dgm:spPr/>
    </dgm:pt>
    <dgm:pt modelId="{A3817A4B-0C89-4AF3-9FAD-D7029F751B73}" type="pres">
      <dgm:prSet presAssocID="{B1DFB854-B217-4F50-94AA-6C39CDA5C7FE}" presName="box" presStyleLbl="node1" presStyleIdx="2" presStyleCnt="4"/>
      <dgm:spPr/>
      <dgm:t>
        <a:bodyPr/>
        <a:lstStyle/>
        <a:p>
          <a:endParaRPr lang="id-ID"/>
        </a:p>
      </dgm:t>
    </dgm:pt>
    <dgm:pt modelId="{82810F5D-F84C-4CFD-B536-1CC9A24DE18F}" type="pres">
      <dgm:prSet presAssocID="{B1DFB854-B217-4F50-94AA-6C39CDA5C7FE}" presName="img" presStyleLbl="fgImgPlace1" presStyleIdx="2" presStyleCnt="4"/>
      <dgm:spPr>
        <a:blipFill rotWithShape="0">
          <a:blip xmlns:r="http://schemas.openxmlformats.org/officeDocument/2006/relationships" r:embed="rId3"/>
          <a:stretch>
            <a:fillRect/>
          </a:stretch>
        </a:blipFill>
      </dgm:spPr>
      <dgm:t>
        <a:bodyPr/>
        <a:lstStyle/>
        <a:p>
          <a:endParaRPr lang="id-ID"/>
        </a:p>
      </dgm:t>
    </dgm:pt>
    <dgm:pt modelId="{E11BA1FD-CA58-4BCA-9253-82D93F2C8167}" type="pres">
      <dgm:prSet presAssocID="{B1DFB854-B217-4F50-94AA-6C39CDA5C7FE}" presName="text" presStyleLbl="node1" presStyleIdx="2" presStyleCnt="4">
        <dgm:presLayoutVars>
          <dgm:bulletEnabled val="1"/>
        </dgm:presLayoutVars>
      </dgm:prSet>
      <dgm:spPr/>
      <dgm:t>
        <a:bodyPr/>
        <a:lstStyle/>
        <a:p>
          <a:endParaRPr lang="id-ID"/>
        </a:p>
      </dgm:t>
    </dgm:pt>
    <dgm:pt modelId="{48134883-CD93-4984-93E9-86EB5A6DCB0D}" type="pres">
      <dgm:prSet presAssocID="{37B04F38-6E3D-44DF-A6AB-BEFE6710EFF7}" presName="spacer" presStyleCnt="0"/>
      <dgm:spPr/>
    </dgm:pt>
    <dgm:pt modelId="{CAF53661-F3B1-48BD-AFA0-F0C33DB47B35}" type="pres">
      <dgm:prSet presAssocID="{8C06EB5B-F1F0-496F-B026-AFE4741BA876}" presName="comp" presStyleCnt="0"/>
      <dgm:spPr/>
    </dgm:pt>
    <dgm:pt modelId="{32C1E392-1089-49E2-9EE5-BBEA0F15BC20}" type="pres">
      <dgm:prSet presAssocID="{8C06EB5B-F1F0-496F-B026-AFE4741BA876}" presName="box" presStyleLbl="node1" presStyleIdx="3" presStyleCnt="4"/>
      <dgm:spPr/>
      <dgm:t>
        <a:bodyPr/>
        <a:lstStyle/>
        <a:p>
          <a:endParaRPr lang="id-ID"/>
        </a:p>
      </dgm:t>
    </dgm:pt>
    <dgm:pt modelId="{A957991B-C7C9-4517-9A23-29C9AB04E702}" type="pres">
      <dgm:prSet presAssocID="{8C06EB5B-F1F0-496F-B026-AFE4741BA876}" presName="img" presStyleLbl="fgImgPlace1" presStyleIdx="3" presStyleCnt="4"/>
      <dgm:spPr>
        <a:blipFill rotWithShape="0">
          <a:blip xmlns:r="http://schemas.openxmlformats.org/officeDocument/2006/relationships" r:embed="rId4"/>
          <a:stretch>
            <a:fillRect/>
          </a:stretch>
        </a:blipFill>
      </dgm:spPr>
    </dgm:pt>
    <dgm:pt modelId="{56016D8A-7FAE-4C0F-AFCE-E0023606635D}" type="pres">
      <dgm:prSet presAssocID="{8C06EB5B-F1F0-496F-B026-AFE4741BA876}" presName="text" presStyleLbl="node1" presStyleIdx="3" presStyleCnt="4">
        <dgm:presLayoutVars>
          <dgm:bulletEnabled val="1"/>
        </dgm:presLayoutVars>
      </dgm:prSet>
      <dgm:spPr/>
      <dgm:t>
        <a:bodyPr/>
        <a:lstStyle/>
        <a:p>
          <a:endParaRPr lang="id-ID"/>
        </a:p>
      </dgm:t>
    </dgm:pt>
  </dgm:ptLst>
  <dgm:cxnLst>
    <dgm:cxn modelId="{AE4A60AD-4075-4664-BA50-235B14E6E5F5}" type="presOf" srcId="{8C06EB5B-F1F0-496F-B026-AFE4741BA876}" destId="{32C1E392-1089-49E2-9EE5-BBEA0F15BC20}" srcOrd="0" destOrd="0" presId="urn:microsoft.com/office/officeart/2005/8/layout/vList4"/>
    <dgm:cxn modelId="{959BAFFE-2E69-4F6A-B4E6-2CFA902595BE}" type="presOf" srcId="{6EC042CE-44D7-4DB4-B0E5-A23C4715A215}" destId="{95B9A663-D31F-4EF6-A37C-E38E1F21EDE5}" srcOrd="0" destOrd="0" presId="urn:microsoft.com/office/officeart/2005/8/layout/vList4"/>
    <dgm:cxn modelId="{D1747AC8-4FF4-4EED-B026-B74761A942F5}" type="presOf" srcId="{8C06EB5B-F1F0-496F-B026-AFE4741BA876}" destId="{56016D8A-7FAE-4C0F-AFCE-E0023606635D}" srcOrd="1" destOrd="0" presId="urn:microsoft.com/office/officeart/2005/8/layout/vList4"/>
    <dgm:cxn modelId="{F4E0E1C0-E288-4FA8-AE22-5CE2CA26F101}" type="presOf" srcId="{B1DFB854-B217-4F50-94AA-6C39CDA5C7FE}" destId="{E11BA1FD-CA58-4BCA-9253-82D93F2C8167}" srcOrd="1" destOrd="0" presId="urn:microsoft.com/office/officeart/2005/8/layout/vList4"/>
    <dgm:cxn modelId="{53624711-2A0E-4A5A-A3A8-46F799552A8B}" srcId="{DFC8CB98-7E6E-4F2A-BEFE-7A54BAB7CE00}" destId="{6EC042CE-44D7-4DB4-B0E5-A23C4715A215}" srcOrd="0" destOrd="0" parTransId="{1433E0D3-1DC8-4A40-A046-9E19AF21BF0E}" sibTransId="{06AABC97-34F6-45E7-A76F-885105E0EAE7}"/>
    <dgm:cxn modelId="{8BD04D76-C6E8-4301-8123-0DCEEA973E87}" type="presOf" srcId="{B1DFB854-B217-4F50-94AA-6C39CDA5C7FE}" destId="{A3817A4B-0C89-4AF3-9FAD-D7029F751B73}" srcOrd="0" destOrd="0" presId="urn:microsoft.com/office/officeart/2005/8/layout/vList4"/>
    <dgm:cxn modelId="{BF0B4D30-21A1-4DAA-8407-575B23F4B2F3}" type="presOf" srcId="{6EC042CE-44D7-4DB4-B0E5-A23C4715A215}" destId="{802E5D20-FABA-4D33-8A26-A5CAF7467CB6}" srcOrd="1" destOrd="0" presId="urn:microsoft.com/office/officeart/2005/8/layout/vList4"/>
    <dgm:cxn modelId="{BC499876-BE5E-491D-8BFA-D83505ABAAF0}" type="presOf" srcId="{0A4EE34C-3009-4DCD-A26F-888EC36F685B}" destId="{FC079D08-FCCA-4AE9-8F65-DFB6D6AA3EDC}" srcOrd="1" destOrd="0" presId="urn:microsoft.com/office/officeart/2005/8/layout/vList4"/>
    <dgm:cxn modelId="{D3764C98-933C-4F7D-ADC5-521B26886476}" type="presOf" srcId="{DFC8CB98-7E6E-4F2A-BEFE-7A54BAB7CE00}" destId="{02781F6C-EBA0-425D-B0E0-E5B892713AFC}" srcOrd="0" destOrd="0" presId="urn:microsoft.com/office/officeart/2005/8/layout/vList4"/>
    <dgm:cxn modelId="{6A726F56-FEE8-4524-89AD-FC6EE9197CD4}" srcId="{DFC8CB98-7E6E-4F2A-BEFE-7A54BAB7CE00}" destId="{0A4EE34C-3009-4DCD-A26F-888EC36F685B}" srcOrd="1" destOrd="0" parTransId="{9A2F6C32-BE44-409D-A8C4-E067179496B0}" sibTransId="{D80B7B20-C2AB-4492-A04B-70AD8A4E359A}"/>
    <dgm:cxn modelId="{CA094F68-BB3D-4192-AEEA-DF8B0FBEB9AF}" type="presOf" srcId="{0A4EE34C-3009-4DCD-A26F-888EC36F685B}" destId="{DEBD1654-F140-43D1-8664-F70B1DDDBF46}" srcOrd="0" destOrd="0" presId="urn:microsoft.com/office/officeart/2005/8/layout/vList4"/>
    <dgm:cxn modelId="{C3B9B24D-2244-4B89-BC31-E71C2AFE60FD}" srcId="{DFC8CB98-7E6E-4F2A-BEFE-7A54BAB7CE00}" destId="{8C06EB5B-F1F0-496F-B026-AFE4741BA876}" srcOrd="3" destOrd="0" parTransId="{5C0C0728-9D30-4AF2-9E61-E1158B4CFE36}" sibTransId="{1DBA6FEE-B849-4F4E-A23B-C6F0A2117196}"/>
    <dgm:cxn modelId="{CA35B283-CFE3-49CF-A5CE-5E378118E152}" srcId="{DFC8CB98-7E6E-4F2A-BEFE-7A54BAB7CE00}" destId="{B1DFB854-B217-4F50-94AA-6C39CDA5C7FE}" srcOrd="2" destOrd="0" parTransId="{25FF9822-5CB4-4E04-A265-182C750BA1A8}" sibTransId="{37B04F38-6E3D-44DF-A6AB-BEFE6710EFF7}"/>
    <dgm:cxn modelId="{EC082AAE-1183-45FD-8DC9-CAB65BFF730A}" type="presParOf" srcId="{02781F6C-EBA0-425D-B0E0-E5B892713AFC}" destId="{8BD96BEE-7356-4913-82B8-741F6D4D59E0}" srcOrd="0" destOrd="0" presId="urn:microsoft.com/office/officeart/2005/8/layout/vList4"/>
    <dgm:cxn modelId="{5A2E279E-DA2F-4FD4-956B-BD6D86BF1485}" type="presParOf" srcId="{8BD96BEE-7356-4913-82B8-741F6D4D59E0}" destId="{95B9A663-D31F-4EF6-A37C-E38E1F21EDE5}" srcOrd="0" destOrd="0" presId="urn:microsoft.com/office/officeart/2005/8/layout/vList4"/>
    <dgm:cxn modelId="{D5AA0C30-158E-4445-B19B-D26928802774}" type="presParOf" srcId="{8BD96BEE-7356-4913-82B8-741F6D4D59E0}" destId="{8A51AE12-0B62-47B3-844F-BA145672612B}" srcOrd="1" destOrd="0" presId="urn:microsoft.com/office/officeart/2005/8/layout/vList4"/>
    <dgm:cxn modelId="{E15C4264-B154-41B8-A676-F059743575AA}" type="presParOf" srcId="{8BD96BEE-7356-4913-82B8-741F6D4D59E0}" destId="{802E5D20-FABA-4D33-8A26-A5CAF7467CB6}" srcOrd="2" destOrd="0" presId="urn:microsoft.com/office/officeart/2005/8/layout/vList4"/>
    <dgm:cxn modelId="{E87652BF-C228-484F-ADE4-D475F92BBE2A}" type="presParOf" srcId="{02781F6C-EBA0-425D-B0E0-E5B892713AFC}" destId="{FAF2FF3A-568B-4FC9-B1EC-7468401E5692}" srcOrd="1" destOrd="0" presId="urn:microsoft.com/office/officeart/2005/8/layout/vList4"/>
    <dgm:cxn modelId="{BADF3CAF-434A-433A-AD8C-60CC9E993D43}" type="presParOf" srcId="{02781F6C-EBA0-425D-B0E0-E5B892713AFC}" destId="{6F43945A-DFBA-4561-9CF5-EDA7C2C001C8}" srcOrd="2" destOrd="0" presId="urn:microsoft.com/office/officeart/2005/8/layout/vList4"/>
    <dgm:cxn modelId="{CCE31979-5F53-4B11-B326-4DF292894863}" type="presParOf" srcId="{6F43945A-DFBA-4561-9CF5-EDA7C2C001C8}" destId="{DEBD1654-F140-43D1-8664-F70B1DDDBF46}" srcOrd="0" destOrd="0" presId="urn:microsoft.com/office/officeart/2005/8/layout/vList4"/>
    <dgm:cxn modelId="{D6BD4A4F-DA36-400B-963B-C74F31EB9D00}" type="presParOf" srcId="{6F43945A-DFBA-4561-9CF5-EDA7C2C001C8}" destId="{4B314CBE-6AE5-4E91-A488-3E24C0C48EAF}" srcOrd="1" destOrd="0" presId="urn:microsoft.com/office/officeart/2005/8/layout/vList4"/>
    <dgm:cxn modelId="{E63F9674-C891-4BE2-8387-B2A6809244B9}" type="presParOf" srcId="{6F43945A-DFBA-4561-9CF5-EDA7C2C001C8}" destId="{FC079D08-FCCA-4AE9-8F65-DFB6D6AA3EDC}" srcOrd="2" destOrd="0" presId="urn:microsoft.com/office/officeart/2005/8/layout/vList4"/>
    <dgm:cxn modelId="{D97B98C7-99B3-4932-86F2-8E41AD5240AD}" type="presParOf" srcId="{02781F6C-EBA0-425D-B0E0-E5B892713AFC}" destId="{030DB804-9188-4F35-A08C-3E3EFE7A08AF}" srcOrd="3" destOrd="0" presId="urn:microsoft.com/office/officeart/2005/8/layout/vList4"/>
    <dgm:cxn modelId="{7D849CEA-A010-4DC2-B5EB-844884DB8C50}" type="presParOf" srcId="{02781F6C-EBA0-425D-B0E0-E5B892713AFC}" destId="{A59E61D0-FE18-4595-B3FF-A6F42F788301}" srcOrd="4" destOrd="0" presId="urn:microsoft.com/office/officeart/2005/8/layout/vList4"/>
    <dgm:cxn modelId="{56E74475-FCFC-41C4-BCF9-1F44492B4BE7}" type="presParOf" srcId="{A59E61D0-FE18-4595-B3FF-A6F42F788301}" destId="{A3817A4B-0C89-4AF3-9FAD-D7029F751B73}" srcOrd="0" destOrd="0" presId="urn:microsoft.com/office/officeart/2005/8/layout/vList4"/>
    <dgm:cxn modelId="{2EF587E7-0271-4489-ACEA-46F843620BEF}" type="presParOf" srcId="{A59E61D0-FE18-4595-B3FF-A6F42F788301}" destId="{82810F5D-F84C-4CFD-B536-1CC9A24DE18F}" srcOrd="1" destOrd="0" presId="urn:microsoft.com/office/officeart/2005/8/layout/vList4"/>
    <dgm:cxn modelId="{B69A6979-2346-4317-B721-489923EB0710}" type="presParOf" srcId="{A59E61D0-FE18-4595-B3FF-A6F42F788301}" destId="{E11BA1FD-CA58-4BCA-9253-82D93F2C8167}" srcOrd="2" destOrd="0" presId="urn:microsoft.com/office/officeart/2005/8/layout/vList4"/>
    <dgm:cxn modelId="{B4A77225-5FA4-48AA-9B59-51618D8DE90F}" type="presParOf" srcId="{02781F6C-EBA0-425D-B0E0-E5B892713AFC}" destId="{48134883-CD93-4984-93E9-86EB5A6DCB0D}" srcOrd="5" destOrd="0" presId="urn:microsoft.com/office/officeart/2005/8/layout/vList4"/>
    <dgm:cxn modelId="{6C3FE55D-75BE-40DD-BE0F-354BBB66242E}" type="presParOf" srcId="{02781F6C-EBA0-425D-B0E0-E5B892713AFC}" destId="{CAF53661-F3B1-48BD-AFA0-F0C33DB47B35}" srcOrd="6" destOrd="0" presId="urn:microsoft.com/office/officeart/2005/8/layout/vList4"/>
    <dgm:cxn modelId="{98281F91-4475-4A65-A101-4B0E87F44F19}" type="presParOf" srcId="{CAF53661-F3B1-48BD-AFA0-F0C33DB47B35}" destId="{32C1E392-1089-49E2-9EE5-BBEA0F15BC20}" srcOrd="0" destOrd="0" presId="urn:microsoft.com/office/officeart/2005/8/layout/vList4"/>
    <dgm:cxn modelId="{2FBEBDFE-1E3E-445F-8883-D1EB6083140E}" type="presParOf" srcId="{CAF53661-F3B1-48BD-AFA0-F0C33DB47B35}" destId="{A957991B-C7C9-4517-9A23-29C9AB04E702}" srcOrd="1" destOrd="0" presId="urn:microsoft.com/office/officeart/2005/8/layout/vList4"/>
    <dgm:cxn modelId="{A2A8FD43-4579-4B61-AC10-2C9A518F373A}" type="presParOf" srcId="{CAF53661-F3B1-48BD-AFA0-F0C33DB47B35}" destId="{56016D8A-7FAE-4C0F-AFCE-E0023606635D}"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BDF85A-4AF5-4DE6-891B-9048F5A08F84}" type="doc">
      <dgm:prSet loTypeId="urn:microsoft.com/office/officeart/2005/8/layout/process4" loCatId="process" qsTypeId="urn:microsoft.com/office/officeart/2005/8/quickstyle/simple1" qsCatId="simple" csTypeId="urn:microsoft.com/office/officeart/2005/8/colors/colorful2" csCatId="colorful" phldr="1"/>
      <dgm:spPr/>
    </dgm:pt>
    <dgm:pt modelId="{2C8AC434-13EA-4953-BE8C-683780001BAA}">
      <dgm:prSet phldrT="[Text]"/>
      <dgm:spPr/>
      <dgm:t>
        <a:bodyPr/>
        <a:lstStyle/>
        <a:p>
          <a:r>
            <a:rPr lang="id-ID" dirty="0" smtClean="0"/>
            <a:t>PR</a:t>
          </a:r>
          <a:endParaRPr lang="id-ID" dirty="0"/>
        </a:p>
      </dgm:t>
    </dgm:pt>
    <dgm:pt modelId="{AD8E4046-959C-4B0B-8343-911701D00A93}" type="parTrans" cxnId="{AE910534-A464-4862-ADBE-C5AF5FBFFD08}">
      <dgm:prSet/>
      <dgm:spPr/>
      <dgm:t>
        <a:bodyPr/>
        <a:lstStyle/>
        <a:p>
          <a:endParaRPr lang="id-ID"/>
        </a:p>
      </dgm:t>
    </dgm:pt>
    <dgm:pt modelId="{57E0A58D-4B2D-4C4F-B68F-BF9754E128F0}" type="sibTrans" cxnId="{AE910534-A464-4862-ADBE-C5AF5FBFFD08}">
      <dgm:prSet/>
      <dgm:spPr/>
      <dgm:t>
        <a:bodyPr/>
        <a:lstStyle/>
        <a:p>
          <a:endParaRPr lang="id-ID"/>
        </a:p>
      </dgm:t>
    </dgm:pt>
    <dgm:pt modelId="{0DA7B20E-D0A4-4906-A061-F78658AF623A}">
      <dgm:prSet phldrT="[Text]"/>
      <dgm:spPr/>
      <dgm:t>
        <a:bodyPr/>
        <a:lstStyle/>
        <a:p>
          <a:r>
            <a:rPr lang="id-ID" dirty="0" smtClean="0"/>
            <a:t>PO</a:t>
          </a:r>
          <a:endParaRPr lang="id-ID" dirty="0"/>
        </a:p>
      </dgm:t>
    </dgm:pt>
    <dgm:pt modelId="{B6FA98F1-FF9C-4307-B68B-F6175F0F7047}" type="parTrans" cxnId="{F55FB683-DEBF-4A48-BC97-04E41F2E1EE2}">
      <dgm:prSet/>
      <dgm:spPr/>
      <dgm:t>
        <a:bodyPr/>
        <a:lstStyle/>
        <a:p>
          <a:endParaRPr lang="id-ID"/>
        </a:p>
      </dgm:t>
    </dgm:pt>
    <dgm:pt modelId="{EDF3B669-0E9B-4A40-AAA7-FA1B7A57041B}" type="sibTrans" cxnId="{F55FB683-DEBF-4A48-BC97-04E41F2E1EE2}">
      <dgm:prSet/>
      <dgm:spPr/>
      <dgm:t>
        <a:bodyPr/>
        <a:lstStyle/>
        <a:p>
          <a:endParaRPr lang="id-ID"/>
        </a:p>
      </dgm:t>
    </dgm:pt>
    <dgm:pt modelId="{D3038A7B-3BD0-48F0-8DB9-613674DC8909}">
      <dgm:prSet phldrT="[Text]"/>
      <dgm:spPr/>
      <dgm:t>
        <a:bodyPr/>
        <a:lstStyle/>
        <a:p>
          <a:r>
            <a:rPr lang="id-ID" dirty="0" smtClean="0"/>
            <a:t>DO</a:t>
          </a:r>
          <a:endParaRPr lang="id-ID" dirty="0"/>
        </a:p>
      </dgm:t>
    </dgm:pt>
    <dgm:pt modelId="{06AC9D21-6E6D-4DF0-993F-F3EE5EDB10CB}" type="parTrans" cxnId="{4AC65B31-1944-4B54-A598-ABEF8908ACF9}">
      <dgm:prSet/>
      <dgm:spPr/>
      <dgm:t>
        <a:bodyPr/>
        <a:lstStyle/>
        <a:p>
          <a:endParaRPr lang="id-ID"/>
        </a:p>
      </dgm:t>
    </dgm:pt>
    <dgm:pt modelId="{4F3841CE-3C9E-49EE-9C3F-EDAFCA1B5BC0}" type="sibTrans" cxnId="{4AC65B31-1944-4B54-A598-ABEF8908ACF9}">
      <dgm:prSet/>
      <dgm:spPr/>
      <dgm:t>
        <a:bodyPr/>
        <a:lstStyle/>
        <a:p>
          <a:endParaRPr lang="id-ID"/>
        </a:p>
      </dgm:t>
    </dgm:pt>
    <dgm:pt modelId="{6D74A815-A181-4155-84D2-C614CC39265F}">
      <dgm:prSet phldrT="[Text]"/>
      <dgm:spPr/>
      <dgm:t>
        <a:bodyPr/>
        <a:lstStyle/>
        <a:p>
          <a:r>
            <a:rPr lang="id-ID" dirty="0" smtClean="0"/>
            <a:t>Invoice</a:t>
          </a:r>
          <a:endParaRPr lang="id-ID" dirty="0"/>
        </a:p>
      </dgm:t>
    </dgm:pt>
    <dgm:pt modelId="{C299448F-F4A4-442D-9D50-359442D57593}" type="parTrans" cxnId="{7C30F2DB-913F-4337-B6EE-01BC89FC9E34}">
      <dgm:prSet/>
      <dgm:spPr/>
      <dgm:t>
        <a:bodyPr/>
        <a:lstStyle/>
        <a:p>
          <a:endParaRPr lang="id-ID"/>
        </a:p>
      </dgm:t>
    </dgm:pt>
    <dgm:pt modelId="{316659C7-D810-4F0E-8E7C-38BE3A1BD955}" type="sibTrans" cxnId="{7C30F2DB-913F-4337-B6EE-01BC89FC9E34}">
      <dgm:prSet/>
      <dgm:spPr/>
      <dgm:t>
        <a:bodyPr/>
        <a:lstStyle/>
        <a:p>
          <a:endParaRPr lang="id-ID"/>
        </a:p>
      </dgm:t>
    </dgm:pt>
    <dgm:pt modelId="{09107D55-07E6-4B9E-94FC-3EE76816B403}">
      <dgm:prSet phldrT="[Text]"/>
      <dgm:spPr/>
      <dgm:t>
        <a:bodyPr/>
        <a:lstStyle/>
        <a:p>
          <a:r>
            <a:rPr lang="id-ID" dirty="0" smtClean="0"/>
            <a:t>Stock Registration</a:t>
          </a:r>
          <a:endParaRPr lang="id-ID" dirty="0"/>
        </a:p>
      </dgm:t>
    </dgm:pt>
    <dgm:pt modelId="{8DB66E5F-3662-4D0D-8D38-6A745E9EB0A3}" type="parTrans" cxnId="{03C46FA9-ECCC-477F-A1EE-7AAB547D5A79}">
      <dgm:prSet/>
      <dgm:spPr/>
      <dgm:t>
        <a:bodyPr/>
        <a:lstStyle/>
        <a:p>
          <a:endParaRPr lang="id-ID"/>
        </a:p>
      </dgm:t>
    </dgm:pt>
    <dgm:pt modelId="{53E2CF96-A938-487E-B07F-357919055127}" type="sibTrans" cxnId="{03C46FA9-ECCC-477F-A1EE-7AAB547D5A79}">
      <dgm:prSet/>
      <dgm:spPr/>
      <dgm:t>
        <a:bodyPr/>
        <a:lstStyle/>
        <a:p>
          <a:endParaRPr lang="id-ID"/>
        </a:p>
      </dgm:t>
    </dgm:pt>
    <dgm:pt modelId="{F295ABC5-67DB-4CCE-A7F6-05A0EEFD6463}">
      <dgm:prSet phldrT="[Text]"/>
      <dgm:spPr/>
      <dgm:t>
        <a:bodyPr/>
        <a:lstStyle/>
        <a:p>
          <a:r>
            <a:rPr lang="id-ID" dirty="0" smtClean="0"/>
            <a:t>FA Registration </a:t>
          </a:r>
          <a:endParaRPr lang="id-ID" dirty="0"/>
        </a:p>
      </dgm:t>
    </dgm:pt>
    <dgm:pt modelId="{4CACBB21-8E02-4796-9FDA-CE48C90CFE18}" type="parTrans" cxnId="{FD57336A-A213-4680-99BB-8B08B7AC7E99}">
      <dgm:prSet/>
      <dgm:spPr/>
      <dgm:t>
        <a:bodyPr/>
        <a:lstStyle/>
        <a:p>
          <a:endParaRPr lang="id-ID"/>
        </a:p>
      </dgm:t>
    </dgm:pt>
    <dgm:pt modelId="{C3396724-8A41-4881-AD31-DFB4453A8184}" type="sibTrans" cxnId="{FD57336A-A213-4680-99BB-8B08B7AC7E99}">
      <dgm:prSet/>
      <dgm:spPr/>
      <dgm:t>
        <a:bodyPr/>
        <a:lstStyle/>
        <a:p>
          <a:endParaRPr lang="id-ID"/>
        </a:p>
      </dgm:t>
    </dgm:pt>
    <dgm:pt modelId="{64F59AB2-8E81-476B-A8FD-56F1CA83AABD}">
      <dgm:prSet phldrT="[Text]"/>
      <dgm:spPr/>
      <dgm:t>
        <a:bodyPr/>
        <a:lstStyle/>
        <a:p>
          <a:r>
            <a:rPr lang="id-ID" dirty="0" smtClean="0"/>
            <a:t>Reporting</a:t>
          </a:r>
          <a:endParaRPr lang="id-ID" dirty="0"/>
        </a:p>
      </dgm:t>
    </dgm:pt>
    <dgm:pt modelId="{7FB13D3D-995D-4E14-9D45-8CA0B92869C6}" type="parTrans" cxnId="{38982D73-383B-42A8-8381-ED075B89E232}">
      <dgm:prSet/>
      <dgm:spPr/>
      <dgm:t>
        <a:bodyPr/>
        <a:lstStyle/>
        <a:p>
          <a:endParaRPr lang="id-ID"/>
        </a:p>
      </dgm:t>
    </dgm:pt>
    <dgm:pt modelId="{A35DF8C5-013D-4C90-8775-A70EC6F1ED6B}" type="sibTrans" cxnId="{38982D73-383B-42A8-8381-ED075B89E232}">
      <dgm:prSet/>
      <dgm:spPr/>
      <dgm:t>
        <a:bodyPr/>
        <a:lstStyle/>
        <a:p>
          <a:endParaRPr lang="id-ID"/>
        </a:p>
      </dgm:t>
    </dgm:pt>
    <dgm:pt modelId="{8C9E5944-D0A8-4DC5-A9C2-FC82950D3EDD}">
      <dgm:prSet phldrT="[Text]"/>
      <dgm:spPr/>
      <dgm:t>
        <a:bodyPr/>
        <a:lstStyle/>
        <a:p>
          <a:r>
            <a:rPr lang="id-ID" dirty="0" smtClean="0"/>
            <a:t>Item Management</a:t>
          </a:r>
          <a:endParaRPr lang="id-ID" dirty="0"/>
        </a:p>
      </dgm:t>
    </dgm:pt>
    <dgm:pt modelId="{CE3194AC-3E90-47B4-A7E9-0E20D512789F}" type="parTrans" cxnId="{937CE510-51C8-4BCF-BE9E-3B57BFA74D92}">
      <dgm:prSet/>
      <dgm:spPr/>
      <dgm:t>
        <a:bodyPr/>
        <a:lstStyle/>
        <a:p>
          <a:endParaRPr lang="id-ID"/>
        </a:p>
      </dgm:t>
    </dgm:pt>
    <dgm:pt modelId="{290F9574-2644-4062-A5DA-2691953A94D2}" type="sibTrans" cxnId="{937CE510-51C8-4BCF-BE9E-3B57BFA74D92}">
      <dgm:prSet/>
      <dgm:spPr/>
      <dgm:t>
        <a:bodyPr/>
        <a:lstStyle/>
        <a:p>
          <a:endParaRPr lang="id-ID"/>
        </a:p>
      </dgm:t>
    </dgm:pt>
    <dgm:pt modelId="{914DB626-0B96-4839-8E41-1BF1DFDDEF74}">
      <dgm:prSet phldrT="[Text]"/>
      <dgm:spPr/>
      <dgm:t>
        <a:bodyPr/>
        <a:lstStyle/>
        <a:p>
          <a:r>
            <a:rPr lang="id-ID" dirty="0" smtClean="0"/>
            <a:t>FA transfer</a:t>
          </a:r>
          <a:endParaRPr lang="id-ID" dirty="0"/>
        </a:p>
      </dgm:t>
    </dgm:pt>
    <dgm:pt modelId="{B7C35952-89E3-4A3C-8BB2-FFF3181A0D38}" type="parTrans" cxnId="{AD9323D8-447B-4216-BC21-034A58A83FB5}">
      <dgm:prSet/>
      <dgm:spPr/>
      <dgm:t>
        <a:bodyPr/>
        <a:lstStyle/>
        <a:p>
          <a:endParaRPr lang="id-ID"/>
        </a:p>
      </dgm:t>
    </dgm:pt>
    <dgm:pt modelId="{10EE9066-93A2-457B-B1EE-B83F6FCEEC96}" type="sibTrans" cxnId="{AD9323D8-447B-4216-BC21-034A58A83FB5}">
      <dgm:prSet/>
      <dgm:spPr/>
      <dgm:t>
        <a:bodyPr/>
        <a:lstStyle/>
        <a:p>
          <a:endParaRPr lang="id-ID"/>
        </a:p>
      </dgm:t>
    </dgm:pt>
    <dgm:pt modelId="{68536EFB-0C64-435D-B788-33CCB0ADFD1F}">
      <dgm:prSet phldrT="[Text]"/>
      <dgm:spPr/>
      <dgm:t>
        <a:bodyPr/>
        <a:lstStyle/>
        <a:p>
          <a:r>
            <a:rPr lang="id-ID" dirty="0" smtClean="0"/>
            <a:t>FA Disposal</a:t>
          </a:r>
          <a:endParaRPr lang="id-ID" dirty="0"/>
        </a:p>
      </dgm:t>
    </dgm:pt>
    <dgm:pt modelId="{F43FB685-2CAF-48D8-A421-5B87648BF5FC}" type="parTrans" cxnId="{E0E8E497-71DD-465F-B6A9-960ED60877F9}">
      <dgm:prSet/>
      <dgm:spPr/>
      <dgm:t>
        <a:bodyPr/>
        <a:lstStyle/>
        <a:p>
          <a:endParaRPr lang="id-ID"/>
        </a:p>
      </dgm:t>
    </dgm:pt>
    <dgm:pt modelId="{F2752E7E-67E6-4C0D-A2FC-57C567B23750}" type="sibTrans" cxnId="{E0E8E497-71DD-465F-B6A9-960ED60877F9}">
      <dgm:prSet/>
      <dgm:spPr/>
      <dgm:t>
        <a:bodyPr/>
        <a:lstStyle/>
        <a:p>
          <a:endParaRPr lang="id-ID"/>
        </a:p>
      </dgm:t>
    </dgm:pt>
    <dgm:pt modelId="{5D7102AD-F337-42DD-BEA4-EB272DBFD60F}">
      <dgm:prSet phldrT="[Text]"/>
      <dgm:spPr/>
      <dgm:t>
        <a:bodyPr/>
        <a:lstStyle/>
        <a:p>
          <a:r>
            <a:rPr lang="id-ID" dirty="0" smtClean="0"/>
            <a:t>FA Amortization Process</a:t>
          </a:r>
          <a:endParaRPr lang="id-ID" dirty="0"/>
        </a:p>
      </dgm:t>
    </dgm:pt>
    <dgm:pt modelId="{DF922A19-E436-4232-945B-16F3F065EF02}" type="parTrans" cxnId="{C0EA5E24-48A8-4249-87EE-41AA6BAD19E5}">
      <dgm:prSet/>
      <dgm:spPr/>
      <dgm:t>
        <a:bodyPr/>
        <a:lstStyle/>
        <a:p>
          <a:endParaRPr lang="id-ID"/>
        </a:p>
      </dgm:t>
    </dgm:pt>
    <dgm:pt modelId="{3ACFA68D-2452-44BF-97F4-1A2F59740D43}" type="sibTrans" cxnId="{C0EA5E24-48A8-4249-87EE-41AA6BAD19E5}">
      <dgm:prSet/>
      <dgm:spPr/>
      <dgm:t>
        <a:bodyPr/>
        <a:lstStyle/>
        <a:p>
          <a:endParaRPr lang="id-ID"/>
        </a:p>
      </dgm:t>
    </dgm:pt>
    <dgm:pt modelId="{B816B7FC-6E84-499E-8630-274712F1441E}">
      <dgm:prSet phldrT="[Text]"/>
      <dgm:spPr/>
      <dgm:t>
        <a:bodyPr/>
        <a:lstStyle/>
        <a:p>
          <a:r>
            <a:rPr lang="id-ID" dirty="0" smtClean="0"/>
            <a:t>Inventory Distribution</a:t>
          </a:r>
          <a:endParaRPr lang="id-ID" dirty="0"/>
        </a:p>
      </dgm:t>
    </dgm:pt>
    <dgm:pt modelId="{9B12C7C2-8505-4D74-B372-20889D8DC8E1}" type="parTrans" cxnId="{269E20F9-9BCD-4746-ADF5-D6998D7E47C4}">
      <dgm:prSet/>
      <dgm:spPr/>
      <dgm:t>
        <a:bodyPr/>
        <a:lstStyle/>
        <a:p>
          <a:endParaRPr lang="id-ID"/>
        </a:p>
      </dgm:t>
    </dgm:pt>
    <dgm:pt modelId="{F424F7B5-ACD4-4D75-806A-869A70958D12}" type="sibTrans" cxnId="{269E20F9-9BCD-4746-ADF5-D6998D7E47C4}">
      <dgm:prSet/>
      <dgm:spPr/>
      <dgm:t>
        <a:bodyPr/>
        <a:lstStyle/>
        <a:p>
          <a:endParaRPr lang="id-ID"/>
        </a:p>
      </dgm:t>
    </dgm:pt>
    <dgm:pt modelId="{2AB1253A-D613-431C-B9EB-7D89CF5AE38A}">
      <dgm:prSet phldrT="[Text]"/>
      <dgm:spPr/>
      <dgm:t>
        <a:bodyPr/>
        <a:lstStyle/>
        <a:p>
          <a:r>
            <a:rPr lang="id-ID" dirty="0" smtClean="0"/>
            <a:t>Barcode Printing</a:t>
          </a:r>
          <a:endParaRPr lang="id-ID" dirty="0"/>
        </a:p>
      </dgm:t>
    </dgm:pt>
    <dgm:pt modelId="{7181733A-126C-4040-849D-606788B1D620}" type="parTrans" cxnId="{80B21DBB-EE26-4393-AC90-87A116B35FF9}">
      <dgm:prSet/>
      <dgm:spPr/>
      <dgm:t>
        <a:bodyPr/>
        <a:lstStyle/>
        <a:p>
          <a:endParaRPr lang="id-ID"/>
        </a:p>
      </dgm:t>
    </dgm:pt>
    <dgm:pt modelId="{84EE621B-5E1D-43D6-8103-7EB406D7B7E2}" type="sibTrans" cxnId="{80B21DBB-EE26-4393-AC90-87A116B35FF9}">
      <dgm:prSet/>
      <dgm:spPr/>
      <dgm:t>
        <a:bodyPr/>
        <a:lstStyle/>
        <a:p>
          <a:endParaRPr lang="id-ID"/>
        </a:p>
      </dgm:t>
    </dgm:pt>
    <dgm:pt modelId="{D199AD9B-506F-44D3-A864-DD33DCC48F13}">
      <dgm:prSet phldrT="[Text]"/>
      <dgm:spPr/>
      <dgm:t>
        <a:bodyPr/>
        <a:lstStyle/>
        <a:p>
          <a:r>
            <a:rPr lang="id-ID" dirty="0" smtClean="0"/>
            <a:t>Physical Check</a:t>
          </a:r>
          <a:endParaRPr lang="id-ID" dirty="0"/>
        </a:p>
      </dgm:t>
    </dgm:pt>
    <dgm:pt modelId="{36A1425E-1AD2-46F8-89A7-B1FABC7DCBAE}" type="parTrans" cxnId="{C88687D5-A1D3-452E-91FE-7882E2EC0508}">
      <dgm:prSet/>
      <dgm:spPr/>
      <dgm:t>
        <a:bodyPr/>
        <a:lstStyle/>
        <a:p>
          <a:endParaRPr lang="id-ID"/>
        </a:p>
      </dgm:t>
    </dgm:pt>
    <dgm:pt modelId="{EBDDF43E-68A4-4FD8-A7B2-3137FA5C812C}" type="sibTrans" cxnId="{C88687D5-A1D3-452E-91FE-7882E2EC0508}">
      <dgm:prSet/>
      <dgm:spPr/>
      <dgm:t>
        <a:bodyPr/>
        <a:lstStyle/>
        <a:p>
          <a:endParaRPr lang="id-ID"/>
        </a:p>
      </dgm:t>
    </dgm:pt>
    <dgm:pt modelId="{20812A63-C83B-482E-9711-31CBF2F465C1}">
      <dgm:prSet phldrT="[Text]"/>
      <dgm:spPr/>
      <dgm:t>
        <a:bodyPr/>
        <a:lstStyle/>
        <a:p>
          <a:r>
            <a:rPr lang="id-ID" dirty="0" smtClean="0"/>
            <a:t>Fixed Asset Request</a:t>
          </a:r>
          <a:endParaRPr lang="id-ID" dirty="0"/>
        </a:p>
      </dgm:t>
    </dgm:pt>
    <dgm:pt modelId="{97CB0815-1276-4A4A-9B91-5D5E70C8A779}" type="parTrans" cxnId="{16A70CFB-34DD-47CE-8C6B-F3A5D20176A5}">
      <dgm:prSet/>
      <dgm:spPr/>
      <dgm:t>
        <a:bodyPr/>
        <a:lstStyle/>
        <a:p>
          <a:endParaRPr lang="id-ID"/>
        </a:p>
      </dgm:t>
    </dgm:pt>
    <dgm:pt modelId="{3B3B07C1-C176-415B-AEEB-13B14F37C255}" type="sibTrans" cxnId="{16A70CFB-34DD-47CE-8C6B-F3A5D20176A5}">
      <dgm:prSet/>
      <dgm:spPr/>
      <dgm:t>
        <a:bodyPr/>
        <a:lstStyle/>
        <a:p>
          <a:endParaRPr lang="id-ID"/>
        </a:p>
      </dgm:t>
    </dgm:pt>
    <dgm:pt modelId="{F6248F8D-C653-42A4-A312-AB8EF8ED5B7B}">
      <dgm:prSet phldrT="[Text]"/>
      <dgm:spPr/>
      <dgm:t>
        <a:bodyPr/>
        <a:lstStyle/>
        <a:p>
          <a:r>
            <a:rPr lang="id-ID" dirty="0" smtClean="0"/>
            <a:t>Stock Inventory Request</a:t>
          </a:r>
          <a:endParaRPr lang="id-ID" dirty="0"/>
        </a:p>
      </dgm:t>
    </dgm:pt>
    <dgm:pt modelId="{8F8BDE87-CBA0-4BE9-9494-9F00A35ED6EC}" type="parTrans" cxnId="{1B44BF17-88B4-4566-ABF2-EB04B39AE8FF}">
      <dgm:prSet/>
      <dgm:spPr/>
      <dgm:t>
        <a:bodyPr/>
        <a:lstStyle/>
        <a:p>
          <a:endParaRPr lang="id-ID"/>
        </a:p>
      </dgm:t>
    </dgm:pt>
    <dgm:pt modelId="{3980A299-A9CB-439D-BBD7-7D639FA0E54C}" type="sibTrans" cxnId="{1B44BF17-88B4-4566-ABF2-EB04B39AE8FF}">
      <dgm:prSet/>
      <dgm:spPr/>
      <dgm:t>
        <a:bodyPr/>
        <a:lstStyle/>
        <a:p>
          <a:endParaRPr lang="id-ID"/>
        </a:p>
      </dgm:t>
    </dgm:pt>
    <dgm:pt modelId="{4BBFFA4B-17C8-4DFE-B52F-6EE209C6A483}">
      <dgm:prSet phldrT="[Text]"/>
      <dgm:spPr/>
      <dgm:t>
        <a:bodyPr/>
        <a:lstStyle/>
        <a:p>
          <a:r>
            <a:rPr lang="id-ID" dirty="0" smtClean="0"/>
            <a:t>Branch Approval </a:t>
          </a:r>
          <a:endParaRPr lang="id-ID" dirty="0"/>
        </a:p>
      </dgm:t>
    </dgm:pt>
    <dgm:pt modelId="{440F5569-E74E-4C9E-A49C-012F1A8C7609}" type="parTrans" cxnId="{0A4504F8-045C-45C6-99D0-3F8C09365107}">
      <dgm:prSet/>
      <dgm:spPr/>
      <dgm:t>
        <a:bodyPr/>
        <a:lstStyle/>
        <a:p>
          <a:endParaRPr lang="id-ID"/>
        </a:p>
      </dgm:t>
    </dgm:pt>
    <dgm:pt modelId="{CFE91567-69C4-4089-AA44-98851D8A6AA9}" type="sibTrans" cxnId="{0A4504F8-045C-45C6-99D0-3F8C09365107}">
      <dgm:prSet/>
      <dgm:spPr/>
      <dgm:t>
        <a:bodyPr/>
        <a:lstStyle/>
        <a:p>
          <a:endParaRPr lang="id-ID"/>
        </a:p>
      </dgm:t>
    </dgm:pt>
    <dgm:pt modelId="{7945F8A1-7D45-45FF-8207-5492660BF40C}">
      <dgm:prSet phldrT="[Text]"/>
      <dgm:spPr/>
      <dgm:t>
        <a:bodyPr/>
        <a:lstStyle/>
        <a:p>
          <a:r>
            <a:rPr lang="id-ID" dirty="0" smtClean="0"/>
            <a:t>Create, Merge From PR</a:t>
          </a:r>
          <a:endParaRPr lang="id-ID" dirty="0"/>
        </a:p>
      </dgm:t>
    </dgm:pt>
    <dgm:pt modelId="{94E53FDF-F028-4337-9C89-79CF90FF9EB8}" type="parTrans" cxnId="{08A0F2D7-682C-4665-83C1-2DBB57030767}">
      <dgm:prSet/>
      <dgm:spPr/>
      <dgm:t>
        <a:bodyPr/>
        <a:lstStyle/>
        <a:p>
          <a:endParaRPr lang="id-ID"/>
        </a:p>
      </dgm:t>
    </dgm:pt>
    <dgm:pt modelId="{7E925324-8550-46CE-AE58-3657D50EB66D}" type="sibTrans" cxnId="{08A0F2D7-682C-4665-83C1-2DBB57030767}">
      <dgm:prSet/>
      <dgm:spPr/>
      <dgm:t>
        <a:bodyPr/>
        <a:lstStyle/>
        <a:p>
          <a:endParaRPr lang="id-ID"/>
        </a:p>
      </dgm:t>
    </dgm:pt>
    <dgm:pt modelId="{AE3E309E-5954-4A40-B9DD-B3149EAD1E43}">
      <dgm:prSet phldrT="[Text]"/>
      <dgm:spPr/>
      <dgm:t>
        <a:bodyPr/>
        <a:lstStyle/>
        <a:p>
          <a:r>
            <a:rPr lang="id-ID" dirty="0" smtClean="0"/>
            <a:t>Partial or Full MR Fulfilment</a:t>
          </a:r>
          <a:endParaRPr lang="id-ID" dirty="0"/>
        </a:p>
      </dgm:t>
    </dgm:pt>
    <dgm:pt modelId="{85765B86-5597-45B5-8FF3-94B399248C87}" type="parTrans" cxnId="{1D4069DB-BA0D-4FB3-A642-1F2328B5F6E8}">
      <dgm:prSet/>
      <dgm:spPr/>
      <dgm:t>
        <a:bodyPr/>
        <a:lstStyle/>
        <a:p>
          <a:endParaRPr lang="id-ID"/>
        </a:p>
      </dgm:t>
    </dgm:pt>
    <dgm:pt modelId="{C91F5CF2-2758-4F0C-912B-A72D7B2F50E9}" type="sibTrans" cxnId="{1D4069DB-BA0D-4FB3-A642-1F2328B5F6E8}">
      <dgm:prSet/>
      <dgm:spPr/>
      <dgm:t>
        <a:bodyPr/>
        <a:lstStyle/>
        <a:p>
          <a:endParaRPr lang="id-ID"/>
        </a:p>
      </dgm:t>
    </dgm:pt>
    <dgm:pt modelId="{232E371D-A3ED-4963-BF46-92753A48D114}">
      <dgm:prSet phldrT="[Text]"/>
      <dgm:spPr/>
      <dgm:t>
        <a:bodyPr/>
        <a:lstStyle/>
        <a:p>
          <a:r>
            <a:rPr lang="id-ID" dirty="0" smtClean="0"/>
            <a:t>Partial Receive</a:t>
          </a:r>
          <a:endParaRPr lang="id-ID" dirty="0"/>
        </a:p>
      </dgm:t>
    </dgm:pt>
    <dgm:pt modelId="{B2BAD2B0-C62A-4D79-9258-6B06ABBB6FED}" type="parTrans" cxnId="{49036D95-7BED-4F94-99AB-14904B4B245F}">
      <dgm:prSet/>
      <dgm:spPr/>
      <dgm:t>
        <a:bodyPr/>
        <a:lstStyle/>
        <a:p>
          <a:endParaRPr lang="id-ID"/>
        </a:p>
      </dgm:t>
    </dgm:pt>
    <dgm:pt modelId="{928EB8E5-097D-4E38-8D5A-1B57F7AE434B}" type="sibTrans" cxnId="{49036D95-7BED-4F94-99AB-14904B4B245F}">
      <dgm:prSet/>
      <dgm:spPr/>
      <dgm:t>
        <a:bodyPr/>
        <a:lstStyle/>
        <a:p>
          <a:endParaRPr lang="id-ID"/>
        </a:p>
      </dgm:t>
    </dgm:pt>
    <dgm:pt modelId="{A2FA81C9-0310-4E5D-A619-E63E9ECD1144}">
      <dgm:prSet phldrT="[Text]"/>
      <dgm:spPr/>
      <dgm:t>
        <a:bodyPr/>
        <a:lstStyle/>
        <a:p>
          <a:r>
            <a:rPr lang="id-ID" dirty="0" smtClean="0"/>
            <a:t>Full Receive</a:t>
          </a:r>
          <a:endParaRPr lang="id-ID" dirty="0"/>
        </a:p>
      </dgm:t>
    </dgm:pt>
    <dgm:pt modelId="{D5DE2D00-09E5-4C00-B5E3-7489FA29FBCC}" type="parTrans" cxnId="{9D99A0F6-ADAE-44FE-BE05-DBB78F104E3F}">
      <dgm:prSet/>
      <dgm:spPr/>
      <dgm:t>
        <a:bodyPr/>
        <a:lstStyle/>
        <a:p>
          <a:endParaRPr lang="id-ID"/>
        </a:p>
      </dgm:t>
    </dgm:pt>
    <dgm:pt modelId="{F28B7A0F-786D-4F8F-A85D-DB7AC4FB1534}" type="sibTrans" cxnId="{9D99A0F6-ADAE-44FE-BE05-DBB78F104E3F}">
      <dgm:prSet/>
      <dgm:spPr/>
      <dgm:t>
        <a:bodyPr/>
        <a:lstStyle/>
        <a:p>
          <a:endParaRPr lang="id-ID"/>
        </a:p>
      </dgm:t>
    </dgm:pt>
    <dgm:pt modelId="{49423889-38D8-413F-818A-05CF2D321697}">
      <dgm:prSet phldrT="[Text]"/>
      <dgm:spPr/>
      <dgm:t>
        <a:bodyPr/>
        <a:lstStyle/>
        <a:p>
          <a:r>
            <a:rPr lang="id-ID" dirty="0" smtClean="0"/>
            <a:t>Create, Merge from DO</a:t>
          </a:r>
          <a:endParaRPr lang="id-ID" dirty="0"/>
        </a:p>
      </dgm:t>
    </dgm:pt>
    <dgm:pt modelId="{84A17938-447E-4290-BEC6-5F943525E65A}" type="parTrans" cxnId="{54D9DC62-B0A7-42EA-8C5F-EFF5533192BE}">
      <dgm:prSet/>
      <dgm:spPr/>
      <dgm:t>
        <a:bodyPr/>
        <a:lstStyle/>
        <a:p>
          <a:endParaRPr lang="id-ID"/>
        </a:p>
      </dgm:t>
    </dgm:pt>
    <dgm:pt modelId="{BB481D36-62DA-4705-8604-C8FF647C5CFD}" type="sibTrans" cxnId="{54D9DC62-B0A7-42EA-8C5F-EFF5533192BE}">
      <dgm:prSet/>
      <dgm:spPr/>
      <dgm:t>
        <a:bodyPr/>
        <a:lstStyle/>
        <a:p>
          <a:endParaRPr lang="id-ID"/>
        </a:p>
      </dgm:t>
    </dgm:pt>
    <dgm:pt modelId="{7243B353-EC4F-407A-8639-18FC8EEC373C}">
      <dgm:prSet phldrT="[Text]"/>
      <dgm:spPr/>
      <dgm:t>
        <a:bodyPr/>
        <a:lstStyle/>
        <a:p>
          <a:r>
            <a:rPr lang="id-ID" dirty="0" smtClean="0"/>
            <a:t>Payment</a:t>
          </a:r>
          <a:endParaRPr lang="id-ID" dirty="0"/>
        </a:p>
      </dgm:t>
    </dgm:pt>
    <dgm:pt modelId="{0B62B3C2-D182-46E1-98A8-15E5C7741CBE}" type="parTrans" cxnId="{F328B71D-EB55-490D-8A40-5B3726E5A7E1}">
      <dgm:prSet/>
      <dgm:spPr/>
      <dgm:t>
        <a:bodyPr/>
        <a:lstStyle/>
        <a:p>
          <a:endParaRPr lang="id-ID"/>
        </a:p>
      </dgm:t>
    </dgm:pt>
    <dgm:pt modelId="{BD7DDE09-7B96-49EE-ADB4-7516677A06A9}" type="sibTrans" cxnId="{F328B71D-EB55-490D-8A40-5B3726E5A7E1}">
      <dgm:prSet/>
      <dgm:spPr/>
      <dgm:t>
        <a:bodyPr/>
        <a:lstStyle/>
        <a:p>
          <a:endParaRPr lang="id-ID"/>
        </a:p>
      </dgm:t>
    </dgm:pt>
    <dgm:pt modelId="{A72C98CE-662A-4703-AC32-DF9F95D2B7D5}">
      <dgm:prSet phldrT="[Text]"/>
      <dgm:spPr/>
      <dgm:t>
        <a:bodyPr/>
        <a:lstStyle/>
        <a:p>
          <a:r>
            <a:rPr lang="id-ID" dirty="0" smtClean="0"/>
            <a:t>Item Registration </a:t>
          </a:r>
          <a:endParaRPr lang="id-ID" dirty="0"/>
        </a:p>
      </dgm:t>
    </dgm:pt>
    <dgm:pt modelId="{2761C28A-7BF9-4703-B6EE-40C5AAA63006}" type="parTrans" cxnId="{4F641859-3DF3-4625-BB99-190D946D5C42}">
      <dgm:prSet/>
      <dgm:spPr/>
      <dgm:t>
        <a:bodyPr/>
        <a:lstStyle/>
        <a:p>
          <a:endParaRPr lang="id-ID"/>
        </a:p>
      </dgm:t>
    </dgm:pt>
    <dgm:pt modelId="{635F2D75-C4B4-4F12-BE3B-382C41AE1378}" type="sibTrans" cxnId="{4F641859-3DF3-4625-BB99-190D946D5C42}">
      <dgm:prSet/>
      <dgm:spPr/>
      <dgm:t>
        <a:bodyPr/>
        <a:lstStyle/>
        <a:p>
          <a:endParaRPr lang="id-ID"/>
        </a:p>
      </dgm:t>
    </dgm:pt>
    <dgm:pt modelId="{1C3A13EC-538B-4BF8-9698-BFA7C3568519}">
      <dgm:prSet phldrT="[Text]"/>
      <dgm:spPr/>
      <dgm:t>
        <a:bodyPr/>
        <a:lstStyle/>
        <a:p>
          <a:r>
            <a:rPr lang="id-ID" dirty="0" smtClean="0"/>
            <a:t>Document Process Report</a:t>
          </a:r>
          <a:endParaRPr lang="id-ID" dirty="0"/>
        </a:p>
      </dgm:t>
    </dgm:pt>
    <dgm:pt modelId="{960FFF1A-6FDF-44A0-A4B3-A016FF366EF9}" type="parTrans" cxnId="{83281A07-90EA-4057-B846-1019ECD39100}">
      <dgm:prSet/>
      <dgm:spPr/>
      <dgm:t>
        <a:bodyPr/>
        <a:lstStyle/>
        <a:p>
          <a:endParaRPr lang="id-ID"/>
        </a:p>
      </dgm:t>
    </dgm:pt>
    <dgm:pt modelId="{C6AA2A41-94BD-405E-921A-F297B07981D0}" type="sibTrans" cxnId="{83281A07-90EA-4057-B846-1019ECD39100}">
      <dgm:prSet/>
      <dgm:spPr/>
      <dgm:t>
        <a:bodyPr/>
        <a:lstStyle/>
        <a:p>
          <a:endParaRPr lang="id-ID"/>
        </a:p>
      </dgm:t>
    </dgm:pt>
    <dgm:pt modelId="{08E4E53E-0F36-4A85-B118-849DE29EFE7D}">
      <dgm:prSet phldrT="[Text]"/>
      <dgm:spPr/>
      <dgm:t>
        <a:bodyPr/>
        <a:lstStyle/>
        <a:p>
          <a:r>
            <a:rPr lang="id-ID" dirty="0" smtClean="0"/>
            <a:t>Fixed Asset Report</a:t>
          </a:r>
          <a:endParaRPr lang="id-ID" dirty="0"/>
        </a:p>
      </dgm:t>
    </dgm:pt>
    <dgm:pt modelId="{34176340-9F97-4A05-B717-E11BC4E75987}" type="parTrans" cxnId="{712223A4-98F7-401C-9AB2-1DBC0ABAE1A8}">
      <dgm:prSet/>
      <dgm:spPr/>
      <dgm:t>
        <a:bodyPr/>
        <a:lstStyle/>
        <a:p>
          <a:endParaRPr lang="id-ID"/>
        </a:p>
      </dgm:t>
    </dgm:pt>
    <dgm:pt modelId="{69E0F966-D223-460D-9C2C-336915B307FD}" type="sibTrans" cxnId="{712223A4-98F7-401C-9AB2-1DBC0ABAE1A8}">
      <dgm:prSet/>
      <dgm:spPr/>
      <dgm:t>
        <a:bodyPr/>
        <a:lstStyle/>
        <a:p>
          <a:endParaRPr lang="id-ID"/>
        </a:p>
      </dgm:t>
    </dgm:pt>
    <dgm:pt modelId="{FDECEBFB-281A-4785-B9F4-64A4513C1D1A}">
      <dgm:prSet phldrT="[Text]"/>
      <dgm:spPr/>
      <dgm:t>
        <a:bodyPr/>
        <a:lstStyle/>
        <a:p>
          <a:r>
            <a:rPr lang="id-ID" dirty="0" smtClean="0"/>
            <a:t>Stock Inventory Report</a:t>
          </a:r>
          <a:endParaRPr lang="id-ID" dirty="0"/>
        </a:p>
      </dgm:t>
    </dgm:pt>
    <dgm:pt modelId="{C901924E-0056-4FF8-A1B5-81942EF1041D}" type="parTrans" cxnId="{90599063-A837-43EB-96EC-08EC37C1EB18}">
      <dgm:prSet/>
      <dgm:spPr/>
      <dgm:t>
        <a:bodyPr/>
        <a:lstStyle/>
        <a:p>
          <a:endParaRPr lang="id-ID"/>
        </a:p>
      </dgm:t>
    </dgm:pt>
    <dgm:pt modelId="{49719748-2182-4622-B44B-C85A40E2F89A}" type="sibTrans" cxnId="{90599063-A837-43EB-96EC-08EC37C1EB18}">
      <dgm:prSet/>
      <dgm:spPr/>
      <dgm:t>
        <a:bodyPr/>
        <a:lstStyle/>
        <a:p>
          <a:endParaRPr lang="id-ID"/>
        </a:p>
      </dgm:t>
    </dgm:pt>
    <dgm:pt modelId="{A7A7DEFC-83A2-4D79-9181-CCA8E63E95C4}">
      <dgm:prSet phldrT="[Text]"/>
      <dgm:spPr/>
      <dgm:t>
        <a:bodyPr/>
        <a:lstStyle/>
        <a:p>
          <a:r>
            <a:rPr lang="id-ID" dirty="0" smtClean="0"/>
            <a:t>Export to PDF, XLS, Word</a:t>
          </a:r>
          <a:endParaRPr lang="id-ID" dirty="0"/>
        </a:p>
      </dgm:t>
    </dgm:pt>
    <dgm:pt modelId="{67310843-C0B4-4C7F-BC28-F88EE5518C1D}" type="parTrans" cxnId="{C2F22B25-5C58-48F1-B866-817E80B0791B}">
      <dgm:prSet/>
      <dgm:spPr/>
      <dgm:t>
        <a:bodyPr/>
        <a:lstStyle/>
        <a:p>
          <a:endParaRPr lang="id-ID"/>
        </a:p>
      </dgm:t>
    </dgm:pt>
    <dgm:pt modelId="{381A7E3A-1D3B-40FC-BA51-ED79F42A95F8}" type="sibTrans" cxnId="{C2F22B25-5C58-48F1-B866-817E80B0791B}">
      <dgm:prSet/>
      <dgm:spPr/>
      <dgm:t>
        <a:bodyPr/>
        <a:lstStyle/>
        <a:p>
          <a:endParaRPr lang="id-ID"/>
        </a:p>
      </dgm:t>
    </dgm:pt>
    <dgm:pt modelId="{AB5D7BCA-142A-49F8-B310-658CBC926FFB}" type="pres">
      <dgm:prSet presAssocID="{3ABDF85A-4AF5-4DE6-891B-9048F5A08F84}" presName="Name0" presStyleCnt="0">
        <dgm:presLayoutVars>
          <dgm:dir/>
          <dgm:animLvl val="lvl"/>
          <dgm:resizeHandles val="exact"/>
        </dgm:presLayoutVars>
      </dgm:prSet>
      <dgm:spPr/>
    </dgm:pt>
    <dgm:pt modelId="{32FE90B6-876B-4664-9517-ECE5714F0DAC}" type="pres">
      <dgm:prSet presAssocID="{64F59AB2-8E81-476B-A8FD-56F1CA83AABD}" presName="boxAndChildren" presStyleCnt="0"/>
      <dgm:spPr/>
    </dgm:pt>
    <dgm:pt modelId="{3D3F3809-B4F6-4CF0-8EAD-BE6C09062C82}" type="pres">
      <dgm:prSet presAssocID="{64F59AB2-8E81-476B-A8FD-56F1CA83AABD}" presName="parentTextBox" presStyleLbl="node1" presStyleIdx="0" presStyleCnt="7"/>
      <dgm:spPr/>
      <dgm:t>
        <a:bodyPr/>
        <a:lstStyle/>
        <a:p>
          <a:endParaRPr lang="id-ID"/>
        </a:p>
      </dgm:t>
    </dgm:pt>
    <dgm:pt modelId="{A05EE86A-FD7F-454D-A0E8-92CD66FB64A7}" type="pres">
      <dgm:prSet presAssocID="{64F59AB2-8E81-476B-A8FD-56F1CA83AABD}" presName="entireBox" presStyleLbl="node1" presStyleIdx="0" presStyleCnt="7"/>
      <dgm:spPr/>
      <dgm:t>
        <a:bodyPr/>
        <a:lstStyle/>
        <a:p>
          <a:endParaRPr lang="id-ID"/>
        </a:p>
      </dgm:t>
    </dgm:pt>
    <dgm:pt modelId="{CB8EBB58-0475-44C1-88F3-F7E79F8DD240}" type="pres">
      <dgm:prSet presAssocID="{64F59AB2-8E81-476B-A8FD-56F1CA83AABD}" presName="descendantBox" presStyleCnt="0"/>
      <dgm:spPr/>
    </dgm:pt>
    <dgm:pt modelId="{C91B7890-A032-46A3-9E41-69978867F938}" type="pres">
      <dgm:prSet presAssocID="{1C3A13EC-538B-4BF8-9698-BFA7C3568519}" presName="childTextBox" presStyleLbl="fgAccFollowNode1" presStyleIdx="0" presStyleCnt="21">
        <dgm:presLayoutVars>
          <dgm:bulletEnabled val="1"/>
        </dgm:presLayoutVars>
      </dgm:prSet>
      <dgm:spPr/>
      <dgm:t>
        <a:bodyPr/>
        <a:lstStyle/>
        <a:p>
          <a:endParaRPr lang="id-ID"/>
        </a:p>
      </dgm:t>
    </dgm:pt>
    <dgm:pt modelId="{9B6141C3-E055-4D56-A92E-80A61A2FA78E}" type="pres">
      <dgm:prSet presAssocID="{08E4E53E-0F36-4A85-B118-849DE29EFE7D}" presName="childTextBox" presStyleLbl="fgAccFollowNode1" presStyleIdx="1" presStyleCnt="21">
        <dgm:presLayoutVars>
          <dgm:bulletEnabled val="1"/>
        </dgm:presLayoutVars>
      </dgm:prSet>
      <dgm:spPr/>
      <dgm:t>
        <a:bodyPr/>
        <a:lstStyle/>
        <a:p>
          <a:endParaRPr lang="id-ID"/>
        </a:p>
      </dgm:t>
    </dgm:pt>
    <dgm:pt modelId="{6DFEC347-DA66-498C-9B5B-0D57394EFFA9}" type="pres">
      <dgm:prSet presAssocID="{FDECEBFB-281A-4785-B9F4-64A4513C1D1A}" presName="childTextBox" presStyleLbl="fgAccFollowNode1" presStyleIdx="2" presStyleCnt="21">
        <dgm:presLayoutVars>
          <dgm:bulletEnabled val="1"/>
        </dgm:presLayoutVars>
      </dgm:prSet>
      <dgm:spPr/>
      <dgm:t>
        <a:bodyPr/>
        <a:lstStyle/>
        <a:p>
          <a:endParaRPr lang="id-ID"/>
        </a:p>
      </dgm:t>
    </dgm:pt>
    <dgm:pt modelId="{85655B2B-B485-430D-905B-76BA5418F871}" type="pres">
      <dgm:prSet presAssocID="{A7A7DEFC-83A2-4D79-9181-CCA8E63E95C4}" presName="childTextBox" presStyleLbl="fgAccFollowNode1" presStyleIdx="3" presStyleCnt="21">
        <dgm:presLayoutVars>
          <dgm:bulletEnabled val="1"/>
        </dgm:presLayoutVars>
      </dgm:prSet>
      <dgm:spPr/>
      <dgm:t>
        <a:bodyPr/>
        <a:lstStyle/>
        <a:p>
          <a:endParaRPr lang="id-ID"/>
        </a:p>
      </dgm:t>
    </dgm:pt>
    <dgm:pt modelId="{5D00D7CE-68BA-4518-8750-ECDD74C9487A}" type="pres">
      <dgm:prSet presAssocID="{290F9574-2644-4062-A5DA-2691953A94D2}" presName="sp" presStyleCnt="0"/>
      <dgm:spPr/>
    </dgm:pt>
    <dgm:pt modelId="{01178450-BD77-4787-9C5C-85A49FE874B2}" type="pres">
      <dgm:prSet presAssocID="{8C9E5944-D0A8-4DC5-A9C2-FC82950D3EDD}" presName="arrowAndChildren" presStyleCnt="0"/>
      <dgm:spPr/>
    </dgm:pt>
    <dgm:pt modelId="{A0EC29CA-E237-4799-977C-CE5983286D54}" type="pres">
      <dgm:prSet presAssocID="{8C9E5944-D0A8-4DC5-A9C2-FC82950D3EDD}" presName="parentTextArrow" presStyleLbl="node1" presStyleIdx="0" presStyleCnt="7"/>
      <dgm:spPr/>
      <dgm:t>
        <a:bodyPr/>
        <a:lstStyle/>
        <a:p>
          <a:endParaRPr lang="id-ID"/>
        </a:p>
      </dgm:t>
    </dgm:pt>
    <dgm:pt modelId="{26AF6C31-0FA0-4CE4-AD90-5C441973EEB2}" type="pres">
      <dgm:prSet presAssocID="{8C9E5944-D0A8-4DC5-A9C2-FC82950D3EDD}" presName="arrow" presStyleLbl="node1" presStyleIdx="1" presStyleCnt="7"/>
      <dgm:spPr/>
      <dgm:t>
        <a:bodyPr/>
        <a:lstStyle/>
        <a:p>
          <a:endParaRPr lang="id-ID"/>
        </a:p>
      </dgm:t>
    </dgm:pt>
    <dgm:pt modelId="{B2B5290C-1001-4896-BDA0-5811F1C2E33D}" type="pres">
      <dgm:prSet presAssocID="{8C9E5944-D0A8-4DC5-A9C2-FC82950D3EDD}" presName="descendantArrow" presStyleCnt="0"/>
      <dgm:spPr/>
    </dgm:pt>
    <dgm:pt modelId="{B1B4665D-BBE1-400C-80BD-C623434ED6E7}" type="pres">
      <dgm:prSet presAssocID="{914DB626-0B96-4839-8E41-1BF1DFDDEF74}" presName="childTextArrow" presStyleLbl="fgAccFollowNode1" presStyleIdx="4" presStyleCnt="21">
        <dgm:presLayoutVars>
          <dgm:bulletEnabled val="1"/>
        </dgm:presLayoutVars>
      </dgm:prSet>
      <dgm:spPr/>
      <dgm:t>
        <a:bodyPr/>
        <a:lstStyle/>
        <a:p>
          <a:endParaRPr lang="id-ID"/>
        </a:p>
      </dgm:t>
    </dgm:pt>
    <dgm:pt modelId="{A635E017-2C49-47A5-9C40-4CB1B4456EFD}" type="pres">
      <dgm:prSet presAssocID="{68536EFB-0C64-435D-B788-33CCB0ADFD1F}" presName="childTextArrow" presStyleLbl="fgAccFollowNode1" presStyleIdx="5" presStyleCnt="21">
        <dgm:presLayoutVars>
          <dgm:bulletEnabled val="1"/>
        </dgm:presLayoutVars>
      </dgm:prSet>
      <dgm:spPr/>
      <dgm:t>
        <a:bodyPr/>
        <a:lstStyle/>
        <a:p>
          <a:endParaRPr lang="id-ID"/>
        </a:p>
      </dgm:t>
    </dgm:pt>
    <dgm:pt modelId="{BC10E50B-C3D7-44A8-9E01-DA7E96A02C94}" type="pres">
      <dgm:prSet presAssocID="{5D7102AD-F337-42DD-BEA4-EB272DBFD60F}" presName="childTextArrow" presStyleLbl="fgAccFollowNode1" presStyleIdx="6" presStyleCnt="21">
        <dgm:presLayoutVars>
          <dgm:bulletEnabled val="1"/>
        </dgm:presLayoutVars>
      </dgm:prSet>
      <dgm:spPr/>
      <dgm:t>
        <a:bodyPr/>
        <a:lstStyle/>
        <a:p>
          <a:endParaRPr lang="id-ID"/>
        </a:p>
      </dgm:t>
    </dgm:pt>
    <dgm:pt modelId="{E4E308D1-7941-40A5-9E0A-128F760E9CD8}" type="pres">
      <dgm:prSet presAssocID="{B816B7FC-6E84-499E-8630-274712F1441E}" presName="childTextArrow" presStyleLbl="fgAccFollowNode1" presStyleIdx="7" presStyleCnt="21">
        <dgm:presLayoutVars>
          <dgm:bulletEnabled val="1"/>
        </dgm:presLayoutVars>
      </dgm:prSet>
      <dgm:spPr/>
      <dgm:t>
        <a:bodyPr/>
        <a:lstStyle/>
        <a:p>
          <a:endParaRPr lang="id-ID"/>
        </a:p>
      </dgm:t>
    </dgm:pt>
    <dgm:pt modelId="{3A5FB02B-7D79-420D-AAC7-C2EEC9BAF6A1}" type="pres">
      <dgm:prSet presAssocID="{2AB1253A-D613-431C-B9EB-7D89CF5AE38A}" presName="childTextArrow" presStyleLbl="fgAccFollowNode1" presStyleIdx="8" presStyleCnt="21">
        <dgm:presLayoutVars>
          <dgm:bulletEnabled val="1"/>
        </dgm:presLayoutVars>
      </dgm:prSet>
      <dgm:spPr/>
      <dgm:t>
        <a:bodyPr/>
        <a:lstStyle/>
        <a:p>
          <a:endParaRPr lang="id-ID"/>
        </a:p>
      </dgm:t>
    </dgm:pt>
    <dgm:pt modelId="{DE488A9C-171F-401F-8905-7DD08A81736E}" type="pres">
      <dgm:prSet presAssocID="{D199AD9B-506F-44D3-A864-DD33DCC48F13}" presName="childTextArrow" presStyleLbl="fgAccFollowNode1" presStyleIdx="9" presStyleCnt="21">
        <dgm:presLayoutVars>
          <dgm:bulletEnabled val="1"/>
        </dgm:presLayoutVars>
      </dgm:prSet>
      <dgm:spPr/>
      <dgm:t>
        <a:bodyPr/>
        <a:lstStyle/>
        <a:p>
          <a:endParaRPr lang="id-ID"/>
        </a:p>
      </dgm:t>
    </dgm:pt>
    <dgm:pt modelId="{B00E95FF-F6FF-4AB8-8D75-A051D0FE49A1}" type="pres">
      <dgm:prSet presAssocID="{635F2D75-C4B4-4F12-BE3B-382C41AE1378}" presName="sp" presStyleCnt="0"/>
      <dgm:spPr/>
    </dgm:pt>
    <dgm:pt modelId="{9927B416-284D-40A0-8B97-004D3004E7A4}" type="pres">
      <dgm:prSet presAssocID="{A72C98CE-662A-4703-AC32-DF9F95D2B7D5}" presName="arrowAndChildren" presStyleCnt="0"/>
      <dgm:spPr/>
    </dgm:pt>
    <dgm:pt modelId="{BC346AED-DD68-41E9-98C2-105AEF7BE08A}" type="pres">
      <dgm:prSet presAssocID="{A72C98CE-662A-4703-AC32-DF9F95D2B7D5}" presName="parentTextArrow" presStyleLbl="node1" presStyleIdx="1" presStyleCnt="7"/>
      <dgm:spPr/>
      <dgm:t>
        <a:bodyPr/>
        <a:lstStyle/>
        <a:p>
          <a:endParaRPr lang="id-ID"/>
        </a:p>
      </dgm:t>
    </dgm:pt>
    <dgm:pt modelId="{88984C95-8822-4E5B-827C-9D7A12946FC6}" type="pres">
      <dgm:prSet presAssocID="{A72C98CE-662A-4703-AC32-DF9F95D2B7D5}" presName="arrow" presStyleLbl="node1" presStyleIdx="2" presStyleCnt="7"/>
      <dgm:spPr/>
      <dgm:t>
        <a:bodyPr/>
        <a:lstStyle/>
        <a:p>
          <a:endParaRPr lang="id-ID"/>
        </a:p>
      </dgm:t>
    </dgm:pt>
    <dgm:pt modelId="{05E4DFC9-7FBF-42B9-A459-B27564A0A6E6}" type="pres">
      <dgm:prSet presAssocID="{A72C98CE-662A-4703-AC32-DF9F95D2B7D5}" presName="descendantArrow" presStyleCnt="0"/>
      <dgm:spPr/>
    </dgm:pt>
    <dgm:pt modelId="{892D0AB5-9A6D-469A-97E3-BF6310108BEB}" type="pres">
      <dgm:prSet presAssocID="{F295ABC5-67DB-4CCE-A7F6-05A0EEFD6463}" presName="childTextArrow" presStyleLbl="fgAccFollowNode1" presStyleIdx="10" presStyleCnt="21">
        <dgm:presLayoutVars>
          <dgm:bulletEnabled val="1"/>
        </dgm:presLayoutVars>
      </dgm:prSet>
      <dgm:spPr/>
      <dgm:t>
        <a:bodyPr/>
        <a:lstStyle/>
        <a:p>
          <a:endParaRPr lang="id-ID"/>
        </a:p>
      </dgm:t>
    </dgm:pt>
    <dgm:pt modelId="{3512DAEE-F151-47BA-A6D2-E64F404FB413}" type="pres">
      <dgm:prSet presAssocID="{09107D55-07E6-4B9E-94FC-3EE76816B403}" presName="childTextArrow" presStyleLbl="fgAccFollowNode1" presStyleIdx="11" presStyleCnt="21">
        <dgm:presLayoutVars>
          <dgm:bulletEnabled val="1"/>
        </dgm:presLayoutVars>
      </dgm:prSet>
      <dgm:spPr/>
      <dgm:t>
        <a:bodyPr/>
        <a:lstStyle/>
        <a:p>
          <a:endParaRPr lang="id-ID"/>
        </a:p>
      </dgm:t>
    </dgm:pt>
    <dgm:pt modelId="{EFFF198A-5F81-4F40-B4DF-6B012156EEF0}" type="pres">
      <dgm:prSet presAssocID="{316659C7-D810-4F0E-8E7C-38BE3A1BD955}" presName="sp" presStyleCnt="0"/>
      <dgm:spPr/>
    </dgm:pt>
    <dgm:pt modelId="{951164F3-4FE6-4686-8D04-4C62FA6147C8}" type="pres">
      <dgm:prSet presAssocID="{6D74A815-A181-4155-84D2-C614CC39265F}" presName="arrowAndChildren" presStyleCnt="0"/>
      <dgm:spPr/>
    </dgm:pt>
    <dgm:pt modelId="{FC5576FE-D159-442B-8921-A2344A10C384}" type="pres">
      <dgm:prSet presAssocID="{6D74A815-A181-4155-84D2-C614CC39265F}" presName="parentTextArrow" presStyleLbl="node1" presStyleIdx="2" presStyleCnt="7"/>
      <dgm:spPr/>
      <dgm:t>
        <a:bodyPr/>
        <a:lstStyle/>
        <a:p>
          <a:endParaRPr lang="id-ID"/>
        </a:p>
      </dgm:t>
    </dgm:pt>
    <dgm:pt modelId="{98871E05-625C-4BBA-B277-AFDB6BF0FA38}" type="pres">
      <dgm:prSet presAssocID="{6D74A815-A181-4155-84D2-C614CC39265F}" presName="arrow" presStyleLbl="node1" presStyleIdx="3" presStyleCnt="7"/>
      <dgm:spPr/>
      <dgm:t>
        <a:bodyPr/>
        <a:lstStyle/>
        <a:p>
          <a:endParaRPr lang="id-ID"/>
        </a:p>
      </dgm:t>
    </dgm:pt>
    <dgm:pt modelId="{E1B6C9A7-146B-4FFA-9332-448706CA23E9}" type="pres">
      <dgm:prSet presAssocID="{6D74A815-A181-4155-84D2-C614CC39265F}" presName="descendantArrow" presStyleCnt="0"/>
      <dgm:spPr/>
    </dgm:pt>
    <dgm:pt modelId="{FD9A83A6-A6EE-43F8-B86E-4E72A3FF8437}" type="pres">
      <dgm:prSet presAssocID="{49423889-38D8-413F-818A-05CF2D321697}" presName="childTextArrow" presStyleLbl="fgAccFollowNode1" presStyleIdx="12" presStyleCnt="21">
        <dgm:presLayoutVars>
          <dgm:bulletEnabled val="1"/>
        </dgm:presLayoutVars>
      </dgm:prSet>
      <dgm:spPr/>
      <dgm:t>
        <a:bodyPr/>
        <a:lstStyle/>
        <a:p>
          <a:endParaRPr lang="id-ID"/>
        </a:p>
      </dgm:t>
    </dgm:pt>
    <dgm:pt modelId="{F8AE847C-E21B-4450-BD6C-891CF14E312D}" type="pres">
      <dgm:prSet presAssocID="{7243B353-EC4F-407A-8639-18FC8EEC373C}" presName="childTextArrow" presStyleLbl="fgAccFollowNode1" presStyleIdx="13" presStyleCnt="21">
        <dgm:presLayoutVars>
          <dgm:bulletEnabled val="1"/>
        </dgm:presLayoutVars>
      </dgm:prSet>
      <dgm:spPr/>
      <dgm:t>
        <a:bodyPr/>
        <a:lstStyle/>
        <a:p>
          <a:endParaRPr lang="id-ID"/>
        </a:p>
      </dgm:t>
    </dgm:pt>
    <dgm:pt modelId="{959735B0-D2D1-4C5F-9DB4-082DE4258328}" type="pres">
      <dgm:prSet presAssocID="{4F3841CE-3C9E-49EE-9C3F-EDAFCA1B5BC0}" presName="sp" presStyleCnt="0"/>
      <dgm:spPr/>
    </dgm:pt>
    <dgm:pt modelId="{D7140725-5C4C-4DE7-AD87-8E6428DF8719}" type="pres">
      <dgm:prSet presAssocID="{D3038A7B-3BD0-48F0-8DB9-613674DC8909}" presName="arrowAndChildren" presStyleCnt="0"/>
      <dgm:spPr/>
    </dgm:pt>
    <dgm:pt modelId="{6248D183-48C1-461B-80A9-16A95FBB04B2}" type="pres">
      <dgm:prSet presAssocID="{D3038A7B-3BD0-48F0-8DB9-613674DC8909}" presName="parentTextArrow" presStyleLbl="node1" presStyleIdx="3" presStyleCnt="7"/>
      <dgm:spPr/>
      <dgm:t>
        <a:bodyPr/>
        <a:lstStyle/>
        <a:p>
          <a:endParaRPr lang="id-ID"/>
        </a:p>
      </dgm:t>
    </dgm:pt>
    <dgm:pt modelId="{344F9654-2A54-4AB9-BEE4-B476AAC44E0A}" type="pres">
      <dgm:prSet presAssocID="{D3038A7B-3BD0-48F0-8DB9-613674DC8909}" presName="arrow" presStyleLbl="node1" presStyleIdx="4" presStyleCnt="7"/>
      <dgm:spPr/>
      <dgm:t>
        <a:bodyPr/>
        <a:lstStyle/>
        <a:p>
          <a:endParaRPr lang="id-ID"/>
        </a:p>
      </dgm:t>
    </dgm:pt>
    <dgm:pt modelId="{9C9473EC-EF7F-4ACE-A3F7-9AC1E0C5D136}" type="pres">
      <dgm:prSet presAssocID="{D3038A7B-3BD0-48F0-8DB9-613674DC8909}" presName="descendantArrow" presStyleCnt="0"/>
      <dgm:spPr/>
    </dgm:pt>
    <dgm:pt modelId="{3DA8065D-B0D0-453C-BBDB-AAAC1FC2D9AF}" type="pres">
      <dgm:prSet presAssocID="{232E371D-A3ED-4963-BF46-92753A48D114}" presName="childTextArrow" presStyleLbl="fgAccFollowNode1" presStyleIdx="14" presStyleCnt="21">
        <dgm:presLayoutVars>
          <dgm:bulletEnabled val="1"/>
        </dgm:presLayoutVars>
      </dgm:prSet>
      <dgm:spPr/>
      <dgm:t>
        <a:bodyPr/>
        <a:lstStyle/>
        <a:p>
          <a:endParaRPr lang="id-ID"/>
        </a:p>
      </dgm:t>
    </dgm:pt>
    <dgm:pt modelId="{86D81269-9248-4771-A28E-7598C3C2557C}" type="pres">
      <dgm:prSet presAssocID="{A2FA81C9-0310-4E5D-A619-E63E9ECD1144}" presName="childTextArrow" presStyleLbl="fgAccFollowNode1" presStyleIdx="15" presStyleCnt="21">
        <dgm:presLayoutVars>
          <dgm:bulletEnabled val="1"/>
        </dgm:presLayoutVars>
      </dgm:prSet>
      <dgm:spPr/>
      <dgm:t>
        <a:bodyPr/>
        <a:lstStyle/>
        <a:p>
          <a:endParaRPr lang="id-ID"/>
        </a:p>
      </dgm:t>
    </dgm:pt>
    <dgm:pt modelId="{146095A3-8549-44C0-AF8C-F6FE66A364A8}" type="pres">
      <dgm:prSet presAssocID="{EDF3B669-0E9B-4A40-AAA7-FA1B7A57041B}" presName="sp" presStyleCnt="0"/>
      <dgm:spPr/>
    </dgm:pt>
    <dgm:pt modelId="{00B85A95-7700-4D15-A6EA-EDE1D7318EC3}" type="pres">
      <dgm:prSet presAssocID="{0DA7B20E-D0A4-4906-A061-F78658AF623A}" presName="arrowAndChildren" presStyleCnt="0"/>
      <dgm:spPr/>
    </dgm:pt>
    <dgm:pt modelId="{1F4CA458-C29B-4A02-994B-06728AE58ADB}" type="pres">
      <dgm:prSet presAssocID="{0DA7B20E-D0A4-4906-A061-F78658AF623A}" presName="parentTextArrow" presStyleLbl="node1" presStyleIdx="4" presStyleCnt="7"/>
      <dgm:spPr/>
      <dgm:t>
        <a:bodyPr/>
        <a:lstStyle/>
        <a:p>
          <a:endParaRPr lang="id-ID"/>
        </a:p>
      </dgm:t>
    </dgm:pt>
    <dgm:pt modelId="{8BF733F3-423A-4970-9A62-C34ACDCEDBAA}" type="pres">
      <dgm:prSet presAssocID="{0DA7B20E-D0A4-4906-A061-F78658AF623A}" presName="arrow" presStyleLbl="node1" presStyleIdx="5" presStyleCnt="7"/>
      <dgm:spPr/>
      <dgm:t>
        <a:bodyPr/>
        <a:lstStyle/>
        <a:p>
          <a:endParaRPr lang="id-ID"/>
        </a:p>
      </dgm:t>
    </dgm:pt>
    <dgm:pt modelId="{7A442D13-048A-4286-9C6C-272828404F23}" type="pres">
      <dgm:prSet presAssocID="{0DA7B20E-D0A4-4906-A061-F78658AF623A}" presName="descendantArrow" presStyleCnt="0"/>
      <dgm:spPr/>
    </dgm:pt>
    <dgm:pt modelId="{752A0C95-97C9-4AB1-B116-714A79AB9C4E}" type="pres">
      <dgm:prSet presAssocID="{7945F8A1-7D45-45FF-8207-5492660BF40C}" presName="childTextArrow" presStyleLbl="fgAccFollowNode1" presStyleIdx="16" presStyleCnt="21">
        <dgm:presLayoutVars>
          <dgm:bulletEnabled val="1"/>
        </dgm:presLayoutVars>
      </dgm:prSet>
      <dgm:spPr/>
      <dgm:t>
        <a:bodyPr/>
        <a:lstStyle/>
        <a:p>
          <a:endParaRPr lang="id-ID"/>
        </a:p>
      </dgm:t>
    </dgm:pt>
    <dgm:pt modelId="{7FF62746-D9C3-4213-ADAE-0C66368E88C9}" type="pres">
      <dgm:prSet presAssocID="{AE3E309E-5954-4A40-B9DD-B3149EAD1E43}" presName="childTextArrow" presStyleLbl="fgAccFollowNode1" presStyleIdx="17" presStyleCnt="21">
        <dgm:presLayoutVars>
          <dgm:bulletEnabled val="1"/>
        </dgm:presLayoutVars>
      </dgm:prSet>
      <dgm:spPr/>
      <dgm:t>
        <a:bodyPr/>
        <a:lstStyle/>
        <a:p>
          <a:endParaRPr lang="id-ID"/>
        </a:p>
      </dgm:t>
    </dgm:pt>
    <dgm:pt modelId="{2A631882-FEA5-4B0B-AB2D-CB45176148CE}" type="pres">
      <dgm:prSet presAssocID="{57E0A58D-4B2D-4C4F-B68F-BF9754E128F0}" presName="sp" presStyleCnt="0"/>
      <dgm:spPr/>
    </dgm:pt>
    <dgm:pt modelId="{A14F3583-9DB4-4397-A0FC-DFE2EEAE5EDB}" type="pres">
      <dgm:prSet presAssocID="{2C8AC434-13EA-4953-BE8C-683780001BAA}" presName="arrowAndChildren" presStyleCnt="0"/>
      <dgm:spPr/>
    </dgm:pt>
    <dgm:pt modelId="{77ECB654-104F-4D0C-BF2A-60EE0FACD6BE}" type="pres">
      <dgm:prSet presAssocID="{2C8AC434-13EA-4953-BE8C-683780001BAA}" presName="parentTextArrow" presStyleLbl="node1" presStyleIdx="5" presStyleCnt="7"/>
      <dgm:spPr/>
      <dgm:t>
        <a:bodyPr/>
        <a:lstStyle/>
        <a:p>
          <a:endParaRPr lang="id-ID"/>
        </a:p>
      </dgm:t>
    </dgm:pt>
    <dgm:pt modelId="{96545308-DFB8-4986-9C3A-9760749C7466}" type="pres">
      <dgm:prSet presAssocID="{2C8AC434-13EA-4953-BE8C-683780001BAA}" presName="arrow" presStyleLbl="node1" presStyleIdx="6" presStyleCnt="7"/>
      <dgm:spPr/>
      <dgm:t>
        <a:bodyPr/>
        <a:lstStyle/>
        <a:p>
          <a:endParaRPr lang="id-ID"/>
        </a:p>
      </dgm:t>
    </dgm:pt>
    <dgm:pt modelId="{1E89ADE5-1D9F-42DB-BD8B-23565C2AAB9C}" type="pres">
      <dgm:prSet presAssocID="{2C8AC434-13EA-4953-BE8C-683780001BAA}" presName="descendantArrow" presStyleCnt="0"/>
      <dgm:spPr/>
    </dgm:pt>
    <dgm:pt modelId="{C048703B-4D8D-462E-8325-F3CEA7786060}" type="pres">
      <dgm:prSet presAssocID="{20812A63-C83B-482E-9711-31CBF2F465C1}" presName="childTextArrow" presStyleLbl="fgAccFollowNode1" presStyleIdx="18" presStyleCnt="21">
        <dgm:presLayoutVars>
          <dgm:bulletEnabled val="1"/>
        </dgm:presLayoutVars>
      </dgm:prSet>
      <dgm:spPr/>
      <dgm:t>
        <a:bodyPr/>
        <a:lstStyle/>
        <a:p>
          <a:endParaRPr lang="id-ID"/>
        </a:p>
      </dgm:t>
    </dgm:pt>
    <dgm:pt modelId="{0D6EB658-37F0-4221-9811-7C9D0A75A3FF}" type="pres">
      <dgm:prSet presAssocID="{F6248F8D-C653-42A4-A312-AB8EF8ED5B7B}" presName="childTextArrow" presStyleLbl="fgAccFollowNode1" presStyleIdx="19" presStyleCnt="21">
        <dgm:presLayoutVars>
          <dgm:bulletEnabled val="1"/>
        </dgm:presLayoutVars>
      </dgm:prSet>
      <dgm:spPr/>
      <dgm:t>
        <a:bodyPr/>
        <a:lstStyle/>
        <a:p>
          <a:endParaRPr lang="id-ID"/>
        </a:p>
      </dgm:t>
    </dgm:pt>
    <dgm:pt modelId="{C85D1088-5CB1-4CA6-A7D9-B245CAAF6588}" type="pres">
      <dgm:prSet presAssocID="{4BBFFA4B-17C8-4DFE-B52F-6EE209C6A483}" presName="childTextArrow" presStyleLbl="fgAccFollowNode1" presStyleIdx="20" presStyleCnt="21">
        <dgm:presLayoutVars>
          <dgm:bulletEnabled val="1"/>
        </dgm:presLayoutVars>
      </dgm:prSet>
      <dgm:spPr/>
      <dgm:t>
        <a:bodyPr/>
        <a:lstStyle/>
        <a:p>
          <a:endParaRPr lang="id-ID"/>
        </a:p>
      </dgm:t>
    </dgm:pt>
  </dgm:ptLst>
  <dgm:cxnLst>
    <dgm:cxn modelId="{4AC65B31-1944-4B54-A598-ABEF8908ACF9}" srcId="{3ABDF85A-4AF5-4DE6-891B-9048F5A08F84}" destId="{D3038A7B-3BD0-48F0-8DB9-613674DC8909}" srcOrd="2" destOrd="0" parTransId="{06AC9D21-6E6D-4DF0-993F-F3EE5EDB10CB}" sibTransId="{4F3841CE-3C9E-49EE-9C3F-EDAFCA1B5BC0}"/>
    <dgm:cxn modelId="{1CCA747C-12C2-49D3-834F-C76394D79EEA}" type="presOf" srcId="{08E4E53E-0F36-4A85-B118-849DE29EFE7D}" destId="{9B6141C3-E055-4D56-A92E-80A61A2FA78E}" srcOrd="0" destOrd="0" presId="urn:microsoft.com/office/officeart/2005/8/layout/process4"/>
    <dgm:cxn modelId="{90599063-A837-43EB-96EC-08EC37C1EB18}" srcId="{64F59AB2-8E81-476B-A8FD-56F1CA83AABD}" destId="{FDECEBFB-281A-4785-B9F4-64A4513C1D1A}" srcOrd="2" destOrd="0" parTransId="{C901924E-0056-4FF8-A1B5-81942EF1041D}" sibTransId="{49719748-2182-4622-B44B-C85A40E2F89A}"/>
    <dgm:cxn modelId="{F1D17D8A-5C9D-48BF-9D12-25F5B08D76A7}" type="presOf" srcId="{2C8AC434-13EA-4953-BE8C-683780001BAA}" destId="{77ECB654-104F-4D0C-BF2A-60EE0FACD6BE}" srcOrd="0" destOrd="0" presId="urn:microsoft.com/office/officeart/2005/8/layout/process4"/>
    <dgm:cxn modelId="{38DE5FF8-5FC0-4BDE-838D-9774C04CE7F2}" type="presOf" srcId="{A7A7DEFC-83A2-4D79-9181-CCA8E63E95C4}" destId="{85655B2B-B485-430D-905B-76BA5418F871}" srcOrd="0" destOrd="0" presId="urn:microsoft.com/office/officeart/2005/8/layout/process4"/>
    <dgm:cxn modelId="{6ECE37B5-E87F-4A7C-9FB4-6A1C8654D75E}" type="presOf" srcId="{FDECEBFB-281A-4785-B9F4-64A4513C1D1A}" destId="{6DFEC347-DA66-498C-9B5B-0D57394EFFA9}" srcOrd="0" destOrd="0" presId="urn:microsoft.com/office/officeart/2005/8/layout/process4"/>
    <dgm:cxn modelId="{C0EA5E24-48A8-4249-87EE-41AA6BAD19E5}" srcId="{8C9E5944-D0A8-4DC5-A9C2-FC82950D3EDD}" destId="{5D7102AD-F337-42DD-BEA4-EB272DBFD60F}" srcOrd="2" destOrd="0" parTransId="{DF922A19-E436-4232-945B-16F3F065EF02}" sibTransId="{3ACFA68D-2452-44BF-97F4-1A2F59740D43}"/>
    <dgm:cxn modelId="{A9224E09-0023-44E6-8D4D-1A3B0A309CF1}" type="presOf" srcId="{3ABDF85A-4AF5-4DE6-891B-9048F5A08F84}" destId="{AB5D7BCA-142A-49F8-B310-658CBC926FFB}" srcOrd="0" destOrd="0" presId="urn:microsoft.com/office/officeart/2005/8/layout/process4"/>
    <dgm:cxn modelId="{38982D73-383B-42A8-8381-ED075B89E232}" srcId="{3ABDF85A-4AF5-4DE6-891B-9048F5A08F84}" destId="{64F59AB2-8E81-476B-A8FD-56F1CA83AABD}" srcOrd="6" destOrd="0" parTransId="{7FB13D3D-995D-4E14-9D45-8CA0B92869C6}" sibTransId="{A35DF8C5-013D-4C90-8775-A70EC6F1ED6B}"/>
    <dgm:cxn modelId="{E2B3D960-0A28-4DF6-80AA-AFA36858C480}" type="presOf" srcId="{6D74A815-A181-4155-84D2-C614CC39265F}" destId="{FC5576FE-D159-442B-8921-A2344A10C384}" srcOrd="0" destOrd="0" presId="urn:microsoft.com/office/officeart/2005/8/layout/process4"/>
    <dgm:cxn modelId="{80B21DBB-EE26-4393-AC90-87A116B35FF9}" srcId="{8C9E5944-D0A8-4DC5-A9C2-FC82950D3EDD}" destId="{2AB1253A-D613-431C-B9EB-7D89CF5AE38A}" srcOrd="4" destOrd="0" parTransId="{7181733A-126C-4040-849D-606788B1D620}" sibTransId="{84EE621B-5E1D-43D6-8103-7EB406D7B7E2}"/>
    <dgm:cxn modelId="{7C335DDA-CE46-4AEF-8289-F4E302A96523}" type="presOf" srcId="{A72C98CE-662A-4703-AC32-DF9F95D2B7D5}" destId="{88984C95-8822-4E5B-827C-9D7A12946FC6}" srcOrd="1" destOrd="0" presId="urn:microsoft.com/office/officeart/2005/8/layout/process4"/>
    <dgm:cxn modelId="{16A70CFB-34DD-47CE-8C6B-F3A5D20176A5}" srcId="{2C8AC434-13EA-4953-BE8C-683780001BAA}" destId="{20812A63-C83B-482E-9711-31CBF2F465C1}" srcOrd="0" destOrd="0" parTransId="{97CB0815-1276-4A4A-9B91-5D5E70C8A779}" sibTransId="{3B3B07C1-C176-415B-AEEB-13B14F37C255}"/>
    <dgm:cxn modelId="{C2F22B25-5C58-48F1-B866-817E80B0791B}" srcId="{64F59AB2-8E81-476B-A8FD-56F1CA83AABD}" destId="{A7A7DEFC-83A2-4D79-9181-CCA8E63E95C4}" srcOrd="3" destOrd="0" parTransId="{67310843-C0B4-4C7F-BC28-F88EE5518C1D}" sibTransId="{381A7E3A-1D3B-40FC-BA51-ED79F42A95F8}"/>
    <dgm:cxn modelId="{AF91D462-1559-400B-85A5-43090FDE595F}" type="presOf" srcId="{0DA7B20E-D0A4-4906-A061-F78658AF623A}" destId="{8BF733F3-423A-4970-9A62-C34ACDCEDBAA}" srcOrd="1" destOrd="0" presId="urn:microsoft.com/office/officeart/2005/8/layout/process4"/>
    <dgm:cxn modelId="{0A4504F8-045C-45C6-99D0-3F8C09365107}" srcId="{2C8AC434-13EA-4953-BE8C-683780001BAA}" destId="{4BBFFA4B-17C8-4DFE-B52F-6EE209C6A483}" srcOrd="2" destOrd="0" parTransId="{440F5569-E74E-4C9E-A49C-012F1A8C7609}" sibTransId="{CFE91567-69C4-4089-AA44-98851D8A6AA9}"/>
    <dgm:cxn modelId="{836C2B53-C762-49CB-B90C-806E0EC0DA54}" type="presOf" srcId="{914DB626-0B96-4839-8E41-1BF1DFDDEF74}" destId="{B1B4665D-BBE1-400C-80BD-C623434ED6E7}" srcOrd="0" destOrd="0" presId="urn:microsoft.com/office/officeart/2005/8/layout/process4"/>
    <dgm:cxn modelId="{55FA50EE-8FDC-4EE4-AA71-5AD4D76D8B99}" type="presOf" srcId="{B816B7FC-6E84-499E-8630-274712F1441E}" destId="{E4E308D1-7941-40A5-9E0A-128F760E9CD8}" srcOrd="0" destOrd="0" presId="urn:microsoft.com/office/officeart/2005/8/layout/process4"/>
    <dgm:cxn modelId="{42B671C9-5477-4CE1-8024-A02FC7108227}" type="presOf" srcId="{D3038A7B-3BD0-48F0-8DB9-613674DC8909}" destId="{6248D183-48C1-461B-80A9-16A95FBB04B2}" srcOrd="0" destOrd="0" presId="urn:microsoft.com/office/officeart/2005/8/layout/process4"/>
    <dgm:cxn modelId="{D36865F7-DD58-4C79-9773-11A344D8DE6B}" type="presOf" srcId="{2C8AC434-13EA-4953-BE8C-683780001BAA}" destId="{96545308-DFB8-4986-9C3A-9760749C7466}" srcOrd="1" destOrd="0" presId="urn:microsoft.com/office/officeart/2005/8/layout/process4"/>
    <dgm:cxn modelId="{05AA6242-AABE-4F12-B252-CCE7B8264302}" type="presOf" srcId="{D3038A7B-3BD0-48F0-8DB9-613674DC8909}" destId="{344F9654-2A54-4AB9-BEE4-B476AAC44E0A}" srcOrd="1" destOrd="0" presId="urn:microsoft.com/office/officeart/2005/8/layout/process4"/>
    <dgm:cxn modelId="{35640CD8-20F1-4E0B-BCDC-E0DD4F544A6E}" type="presOf" srcId="{232E371D-A3ED-4963-BF46-92753A48D114}" destId="{3DA8065D-B0D0-453C-BBDB-AAAC1FC2D9AF}" srcOrd="0" destOrd="0" presId="urn:microsoft.com/office/officeart/2005/8/layout/process4"/>
    <dgm:cxn modelId="{AD9323D8-447B-4216-BC21-034A58A83FB5}" srcId="{8C9E5944-D0A8-4DC5-A9C2-FC82950D3EDD}" destId="{914DB626-0B96-4839-8E41-1BF1DFDDEF74}" srcOrd="0" destOrd="0" parTransId="{B7C35952-89E3-4A3C-8BB2-FFF3181A0D38}" sibTransId="{10EE9066-93A2-457B-B1EE-B83F6FCEEC96}"/>
    <dgm:cxn modelId="{524BF3AB-CD84-490B-89EE-30E248ACA8B4}" type="presOf" srcId="{8C9E5944-D0A8-4DC5-A9C2-FC82950D3EDD}" destId="{A0EC29CA-E237-4799-977C-CE5983286D54}" srcOrd="0" destOrd="0" presId="urn:microsoft.com/office/officeart/2005/8/layout/process4"/>
    <dgm:cxn modelId="{78955767-352F-45C2-80C4-86D465C96576}" type="presOf" srcId="{7945F8A1-7D45-45FF-8207-5492660BF40C}" destId="{752A0C95-97C9-4AB1-B116-714A79AB9C4E}" srcOrd="0" destOrd="0" presId="urn:microsoft.com/office/officeart/2005/8/layout/process4"/>
    <dgm:cxn modelId="{8F5BC580-9530-406F-93D4-A4AE85F270F6}" type="presOf" srcId="{64F59AB2-8E81-476B-A8FD-56F1CA83AABD}" destId="{A05EE86A-FD7F-454D-A0E8-92CD66FB64A7}" srcOrd="1" destOrd="0" presId="urn:microsoft.com/office/officeart/2005/8/layout/process4"/>
    <dgm:cxn modelId="{FE8095E9-8CE0-474C-96D5-EFC4130E6FD5}" type="presOf" srcId="{49423889-38D8-413F-818A-05CF2D321697}" destId="{FD9A83A6-A6EE-43F8-B86E-4E72A3FF8437}" srcOrd="0" destOrd="0" presId="urn:microsoft.com/office/officeart/2005/8/layout/process4"/>
    <dgm:cxn modelId="{F328B71D-EB55-490D-8A40-5B3726E5A7E1}" srcId="{6D74A815-A181-4155-84D2-C614CC39265F}" destId="{7243B353-EC4F-407A-8639-18FC8EEC373C}" srcOrd="1" destOrd="0" parTransId="{0B62B3C2-D182-46E1-98A8-15E5C7741CBE}" sibTransId="{BD7DDE09-7B96-49EE-ADB4-7516677A06A9}"/>
    <dgm:cxn modelId="{834AEB51-9451-4D6B-9924-B53FC33A5B30}" type="presOf" srcId="{F295ABC5-67DB-4CCE-A7F6-05A0EEFD6463}" destId="{892D0AB5-9A6D-469A-97E3-BF6310108BEB}" srcOrd="0" destOrd="0" presId="urn:microsoft.com/office/officeart/2005/8/layout/process4"/>
    <dgm:cxn modelId="{54D9DC62-B0A7-42EA-8C5F-EFF5533192BE}" srcId="{6D74A815-A181-4155-84D2-C614CC39265F}" destId="{49423889-38D8-413F-818A-05CF2D321697}" srcOrd="0" destOrd="0" parTransId="{84A17938-447E-4290-BEC6-5F943525E65A}" sibTransId="{BB481D36-62DA-4705-8604-C8FF647C5CFD}"/>
    <dgm:cxn modelId="{71D6F0FF-6835-48FF-BC50-90CBD3D44E41}" type="presOf" srcId="{F6248F8D-C653-42A4-A312-AB8EF8ED5B7B}" destId="{0D6EB658-37F0-4221-9811-7C9D0A75A3FF}" srcOrd="0" destOrd="0" presId="urn:microsoft.com/office/officeart/2005/8/layout/process4"/>
    <dgm:cxn modelId="{E9CE48E4-73BB-4575-B767-C07ED648DDB2}" type="presOf" srcId="{8C9E5944-D0A8-4DC5-A9C2-FC82950D3EDD}" destId="{26AF6C31-0FA0-4CE4-AD90-5C441973EEB2}" srcOrd="1" destOrd="0" presId="urn:microsoft.com/office/officeart/2005/8/layout/process4"/>
    <dgm:cxn modelId="{06FE884C-B8F1-4D38-95E1-A379DC0E66D5}" type="presOf" srcId="{1C3A13EC-538B-4BF8-9698-BFA7C3568519}" destId="{C91B7890-A032-46A3-9E41-69978867F938}" srcOrd="0" destOrd="0" presId="urn:microsoft.com/office/officeart/2005/8/layout/process4"/>
    <dgm:cxn modelId="{83281A07-90EA-4057-B846-1019ECD39100}" srcId="{64F59AB2-8E81-476B-A8FD-56F1CA83AABD}" destId="{1C3A13EC-538B-4BF8-9698-BFA7C3568519}" srcOrd="0" destOrd="0" parTransId="{960FFF1A-6FDF-44A0-A4B3-A016FF366EF9}" sibTransId="{C6AA2A41-94BD-405E-921A-F297B07981D0}"/>
    <dgm:cxn modelId="{937CE510-51C8-4BCF-BE9E-3B57BFA74D92}" srcId="{3ABDF85A-4AF5-4DE6-891B-9048F5A08F84}" destId="{8C9E5944-D0A8-4DC5-A9C2-FC82950D3EDD}" srcOrd="5" destOrd="0" parTransId="{CE3194AC-3E90-47B4-A7E9-0E20D512789F}" sibTransId="{290F9574-2644-4062-A5DA-2691953A94D2}"/>
    <dgm:cxn modelId="{D3270DA5-B217-45A1-B705-C7028298A05D}" type="presOf" srcId="{A72C98CE-662A-4703-AC32-DF9F95D2B7D5}" destId="{BC346AED-DD68-41E9-98C2-105AEF7BE08A}" srcOrd="0" destOrd="0" presId="urn:microsoft.com/office/officeart/2005/8/layout/process4"/>
    <dgm:cxn modelId="{ABB13126-1B09-4865-9442-DB54B3291E36}" type="presOf" srcId="{D199AD9B-506F-44D3-A864-DD33DCC48F13}" destId="{DE488A9C-171F-401F-8905-7DD08A81736E}" srcOrd="0" destOrd="0" presId="urn:microsoft.com/office/officeart/2005/8/layout/process4"/>
    <dgm:cxn modelId="{9D99A0F6-ADAE-44FE-BE05-DBB78F104E3F}" srcId="{D3038A7B-3BD0-48F0-8DB9-613674DC8909}" destId="{A2FA81C9-0310-4E5D-A619-E63E9ECD1144}" srcOrd="1" destOrd="0" parTransId="{D5DE2D00-09E5-4C00-B5E3-7489FA29FBCC}" sibTransId="{F28B7A0F-786D-4F8F-A85D-DB7AC4FB1534}"/>
    <dgm:cxn modelId="{39B98756-68FE-4268-A6F2-EAD524F94650}" type="presOf" srcId="{AE3E309E-5954-4A40-B9DD-B3149EAD1E43}" destId="{7FF62746-D9C3-4213-ADAE-0C66368E88C9}" srcOrd="0" destOrd="0" presId="urn:microsoft.com/office/officeart/2005/8/layout/process4"/>
    <dgm:cxn modelId="{712223A4-98F7-401C-9AB2-1DBC0ABAE1A8}" srcId="{64F59AB2-8E81-476B-A8FD-56F1CA83AABD}" destId="{08E4E53E-0F36-4A85-B118-849DE29EFE7D}" srcOrd="1" destOrd="0" parTransId="{34176340-9F97-4A05-B717-E11BC4E75987}" sibTransId="{69E0F966-D223-460D-9C2C-336915B307FD}"/>
    <dgm:cxn modelId="{A791B5E2-C255-4B77-AD80-A505315D4A52}" type="presOf" srcId="{0DA7B20E-D0A4-4906-A061-F78658AF623A}" destId="{1F4CA458-C29B-4A02-994B-06728AE58ADB}" srcOrd="0" destOrd="0" presId="urn:microsoft.com/office/officeart/2005/8/layout/process4"/>
    <dgm:cxn modelId="{C88687D5-A1D3-452E-91FE-7882E2EC0508}" srcId="{8C9E5944-D0A8-4DC5-A9C2-FC82950D3EDD}" destId="{D199AD9B-506F-44D3-A864-DD33DCC48F13}" srcOrd="5" destOrd="0" parTransId="{36A1425E-1AD2-46F8-89A7-B1FABC7DCBAE}" sibTransId="{EBDDF43E-68A4-4FD8-A7B2-3137FA5C812C}"/>
    <dgm:cxn modelId="{49036D95-7BED-4F94-99AB-14904B4B245F}" srcId="{D3038A7B-3BD0-48F0-8DB9-613674DC8909}" destId="{232E371D-A3ED-4963-BF46-92753A48D114}" srcOrd="0" destOrd="0" parTransId="{B2BAD2B0-C62A-4D79-9258-6B06ABBB6FED}" sibTransId="{928EB8E5-097D-4E38-8D5A-1B57F7AE434B}"/>
    <dgm:cxn modelId="{9F55C82D-4188-495F-9082-520EE232A323}" type="presOf" srcId="{4BBFFA4B-17C8-4DFE-B52F-6EE209C6A483}" destId="{C85D1088-5CB1-4CA6-A7D9-B245CAAF6588}" srcOrd="0" destOrd="0" presId="urn:microsoft.com/office/officeart/2005/8/layout/process4"/>
    <dgm:cxn modelId="{423A26C0-B0DE-4AEF-A99E-66B2C11F05F6}" type="presOf" srcId="{20812A63-C83B-482E-9711-31CBF2F465C1}" destId="{C048703B-4D8D-462E-8325-F3CEA7786060}" srcOrd="0" destOrd="0" presId="urn:microsoft.com/office/officeart/2005/8/layout/process4"/>
    <dgm:cxn modelId="{E7A6763B-365E-4D8C-AA9E-09F5AB6FB2BB}" type="presOf" srcId="{A2FA81C9-0310-4E5D-A619-E63E9ECD1144}" destId="{86D81269-9248-4771-A28E-7598C3C2557C}" srcOrd="0" destOrd="0" presId="urn:microsoft.com/office/officeart/2005/8/layout/process4"/>
    <dgm:cxn modelId="{FD57336A-A213-4680-99BB-8B08B7AC7E99}" srcId="{A72C98CE-662A-4703-AC32-DF9F95D2B7D5}" destId="{F295ABC5-67DB-4CCE-A7F6-05A0EEFD6463}" srcOrd="0" destOrd="0" parTransId="{4CACBB21-8E02-4796-9FDA-CE48C90CFE18}" sibTransId="{C3396724-8A41-4881-AD31-DFB4453A8184}"/>
    <dgm:cxn modelId="{4F641859-3DF3-4625-BB99-190D946D5C42}" srcId="{3ABDF85A-4AF5-4DE6-891B-9048F5A08F84}" destId="{A72C98CE-662A-4703-AC32-DF9F95D2B7D5}" srcOrd="4" destOrd="0" parTransId="{2761C28A-7BF9-4703-B6EE-40C5AAA63006}" sibTransId="{635F2D75-C4B4-4F12-BE3B-382C41AE1378}"/>
    <dgm:cxn modelId="{269E20F9-9BCD-4746-ADF5-D6998D7E47C4}" srcId="{8C9E5944-D0A8-4DC5-A9C2-FC82950D3EDD}" destId="{B816B7FC-6E84-499E-8630-274712F1441E}" srcOrd="3" destOrd="0" parTransId="{9B12C7C2-8505-4D74-B372-20889D8DC8E1}" sibTransId="{F424F7B5-ACD4-4D75-806A-869A70958D12}"/>
    <dgm:cxn modelId="{2C0D85B8-40BB-412A-BC05-3C2206C2C533}" type="presOf" srcId="{7243B353-EC4F-407A-8639-18FC8EEC373C}" destId="{F8AE847C-E21B-4450-BD6C-891CF14E312D}" srcOrd="0" destOrd="0" presId="urn:microsoft.com/office/officeart/2005/8/layout/process4"/>
    <dgm:cxn modelId="{1D4069DB-BA0D-4FB3-A642-1F2328B5F6E8}" srcId="{0DA7B20E-D0A4-4906-A061-F78658AF623A}" destId="{AE3E309E-5954-4A40-B9DD-B3149EAD1E43}" srcOrd="1" destOrd="0" parTransId="{85765B86-5597-45B5-8FF3-94B399248C87}" sibTransId="{C91F5CF2-2758-4F0C-912B-A72D7B2F50E9}"/>
    <dgm:cxn modelId="{E6F11968-3946-48E3-8A5B-82E21C58696D}" type="presOf" srcId="{6D74A815-A181-4155-84D2-C614CC39265F}" destId="{98871E05-625C-4BBA-B277-AFDB6BF0FA38}" srcOrd="1" destOrd="0" presId="urn:microsoft.com/office/officeart/2005/8/layout/process4"/>
    <dgm:cxn modelId="{E0E8E497-71DD-465F-B6A9-960ED60877F9}" srcId="{8C9E5944-D0A8-4DC5-A9C2-FC82950D3EDD}" destId="{68536EFB-0C64-435D-B788-33CCB0ADFD1F}" srcOrd="1" destOrd="0" parTransId="{F43FB685-2CAF-48D8-A421-5B87648BF5FC}" sibTransId="{F2752E7E-67E6-4C0D-A2FC-57C567B23750}"/>
    <dgm:cxn modelId="{7C30F2DB-913F-4337-B6EE-01BC89FC9E34}" srcId="{3ABDF85A-4AF5-4DE6-891B-9048F5A08F84}" destId="{6D74A815-A181-4155-84D2-C614CC39265F}" srcOrd="3" destOrd="0" parTransId="{C299448F-F4A4-442D-9D50-359442D57593}" sibTransId="{316659C7-D810-4F0E-8E7C-38BE3A1BD955}"/>
    <dgm:cxn modelId="{1B44BF17-88B4-4566-ABF2-EB04B39AE8FF}" srcId="{2C8AC434-13EA-4953-BE8C-683780001BAA}" destId="{F6248F8D-C653-42A4-A312-AB8EF8ED5B7B}" srcOrd="1" destOrd="0" parTransId="{8F8BDE87-CBA0-4BE9-9494-9F00A35ED6EC}" sibTransId="{3980A299-A9CB-439D-BBD7-7D639FA0E54C}"/>
    <dgm:cxn modelId="{03C46FA9-ECCC-477F-A1EE-7AAB547D5A79}" srcId="{A72C98CE-662A-4703-AC32-DF9F95D2B7D5}" destId="{09107D55-07E6-4B9E-94FC-3EE76816B403}" srcOrd="1" destOrd="0" parTransId="{8DB66E5F-3662-4D0D-8D38-6A745E9EB0A3}" sibTransId="{53E2CF96-A938-487E-B07F-357919055127}"/>
    <dgm:cxn modelId="{894ECDBE-3A41-4DEC-863F-92028B118EF7}" type="presOf" srcId="{2AB1253A-D613-431C-B9EB-7D89CF5AE38A}" destId="{3A5FB02B-7D79-420D-AAC7-C2EEC9BAF6A1}" srcOrd="0" destOrd="0" presId="urn:microsoft.com/office/officeart/2005/8/layout/process4"/>
    <dgm:cxn modelId="{511788B4-DED2-4C16-9CDE-0902DEFA467C}" type="presOf" srcId="{5D7102AD-F337-42DD-BEA4-EB272DBFD60F}" destId="{BC10E50B-C3D7-44A8-9E01-DA7E96A02C94}" srcOrd="0" destOrd="0" presId="urn:microsoft.com/office/officeart/2005/8/layout/process4"/>
    <dgm:cxn modelId="{AE910534-A464-4862-ADBE-C5AF5FBFFD08}" srcId="{3ABDF85A-4AF5-4DE6-891B-9048F5A08F84}" destId="{2C8AC434-13EA-4953-BE8C-683780001BAA}" srcOrd="0" destOrd="0" parTransId="{AD8E4046-959C-4B0B-8343-911701D00A93}" sibTransId="{57E0A58D-4B2D-4C4F-B68F-BF9754E128F0}"/>
    <dgm:cxn modelId="{F55FB683-DEBF-4A48-BC97-04E41F2E1EE2}" srcId="{3ABDF85A-4AF5-4DE6-891B-9048F5A08F84}" destId="{0DA7B20E-D0A4-4906-A061-F78658AF623A}" srcOrd="1" destOrd="0" parTransId="{B6FA98F1-FF9C-4307-B68B-F6175F0F7047}" sibTransId="{EDF3B669-0E9B-4A40-AAA7-FA1B7A57041B}"/>
    <dgm:cxn modelId="{A0770B10-29BE-478B-8E54-DCF062C3526D}" type="presOf" srcId="{64F59AB2-8E81-476B-A8FD-56F1CA83AABD}" destId="{3D3F3809-B4F6-4CF0-8EAD-BE6C09062C82}" srcOrd="0" destOrd="0" presId="urn:microsoft.com/office/officeart/2005/8/layout/process4"/>
    <dgm:cxn modelId="{433B4F89-0858-49E5-B966-7D8F9DA43CC9}" type="presOf" srcId="{09107D55-07E6-4B9E-94FC-3EE76816B403}" destId="{3512DAEE-F151-47BA-A6D2-E64F404FB413}" srcOrd="0" destOrd="0" presId="urn:microsoft.com/office/officeart/2005/8/layout/process4"/>
    <dgm:cxn modelId="{0F0A2AED-006A-4C65-9AEA-B671B70D9AF6}" type="presOf" srcId="{68536EFB-0C64-435D-B788-33CCB0ADFD1F}" destId="{A635E017-2C49-47A5-9C40-4CB1B4456EFD}" srcOrd="0" destOrd="0" presId="urn:microsoft.com/office/officeart/2005/8/layout/process4"/>
    <dgm:cxn modelId="{08A0F2D7-682C-4665-83C1-2DBB57030767}" srcId="{0DA7B20E-D0A4-4906-A061-F78658AF623A}" destId="{7945F8A1-7D45-45FF-8207-5492660BF40C}" srcOrd="0" destOrd="0" parTransId="{94E53FDF-F028-4337-9C89-79CF90FF9EB8}" sibTransId="{7E925324-8550-46CE-AE58-3657D50EB66D}"/>
    <dgm:cxn modelId="{F065D7D5-FF06-400A-BA78-7C909559326A}" type="presParOf" srcId="{AB5D7BCA-142A-49F8-B310-658CBC926FFB}" destId="{32FE90B6-876B-4664-9517-ECE5714F0DAC}" srcOrd="0" destOrd="0" presId="urn:microsoft.com/office/officeart/2005/8/layout/process4"/>
    <dgm:cxn modelId="{3A3396DA-A894-4FEB-A0B5-9531097DF59A}" type="presParOf" srcId="{32FE90B6-876B-4664-9517-ECE5714F0DAC}" destId="{3D3F3809-B4F6-4CF0-8EAD-BE6C09062C82}" srcOrd="0" destOrd="0" presId="urn:microsoft.com/office/officeart/2005/8/layout/process4"/>
    <dgm:cxn modelId="{40DF5DA0-6BC1-4200-9D65-1A1C4974809D}" type="presParOf" srcId="{32FE90B6-876B-4664-9517-ECE5714F0DAC}" destId="{A05EE86A-FD7F-454D-A0E8-92CD66FB64A7}" srcOrd="1" destOrd="0" presId="urn:microsoft.com/office/officeart/2005/8/layout/process4"/>
    <dgm:cxn modelId="{E04EB4EC-B574-4989-83C5-B3FA839D5CCC}" type="presParOf" srcId="{32FE90B6-876B-4664-9517-ECE5714F0DAC}" destId="{CB8EBB58-0475-44C1-88F3-F7E79F8DD240}" srcOrd="2" destOrd="0" presId="urn:microsoft.com/office/officeart/2005/8/layout/process4"/>
    <dgm:cxn modelId="{5E0C8663-AA02-4B40-B4B1-8FCB3411193F}" type="presParOf" srcId="{CB8EBB58-0475-44C1-88F3-F7E79F8DD240}" destId="{C91B7890-A032-46A3-9E41-69978867F938}" srcOrd="0" destOrd="0" presId="urn:microsoft.com/office/officeart/2005/8/layout/process4"/>
    <dgm:cxn modelId="{D0946C68-CBA2-461E-B46A-73229C90472B}" type="presParOf" srcId="{CB8EBB58-0475-44C1-88F3-F7E79F8DD240}" destId="{9B6141C3-E055-4D56-A92E-80A61A2FA78E}" srcOrd="1" destOrd="0" presId="urn:microsoft.com/office/officeart/2005/8/layout/process4"/>
    <dgm:cxn modelId="{FA897578-2253-4FC6-A140-7488E2B537E2}" type="presParOf" srcId="{CB8EBB58-0475-44C1-88F3-F7E79F8DD240}" destId="{6DFEC347-DA66-498C-9B5B-0D57394EFFA9}" srcOrd="2" destOrd="0" presId="urn:microsoft.com/office/officeart/2005/8/layout/process4"/>
    <dgm:cxn modelId="{3921E2F4-D64B-4043-AFD5-54ED893AA62D}" type="presParOf" srcId="{CB8EBB58-0475-44C1-88F3-F7E79F8DD240}" destId="{85655B2B-B485-430D-905B-76BA5418F871}" srcOrd="3" destOrd="0" presId="urn:microsoft.com/office/officeart/2005/8/layout/process4"/>
    <dgm:cxn modelId="{FE0FEA3F-82CE-46CC-A4EE-516B311E450B}" type="presParOf" srcId="{AB5D7BCA-142A-49F8-B310-658CBC926FFB}" destId="{5D00D7CE-68BA-4518-8750-ECDD74C9487A}" srcOrd="1" destOrd="0" presId="urn:microsoft.com/office/officeart/2005/8/layout/process4"/>
    <dgm:cxn modelId="{02F64944-8ABC-428C-B846-3F622ED45AA6}" type="presParOf" srcId="{AB5D7BCA-142A-49F8-B310-658CBC926FFB}" destId="{01178450-BD77-4787-9C5C-85A49FE874B2}" srcOrd="2" destOrd="0" presId="urn:microsoft.com/office/officeart/2005/8/layout/process4"/>
    <dgm:cxn modelId="{A86F52F7-E150-405B-81CE-1D0084AF57A4}" type="presParOf" srcId="{01178450-BD77-4787-9C5C-85A49FE874B2}" destId="{A0EC29CA-E237-4799-977C-CE5983286D54}" srcOrd="0" destOrd="0" presId="urn:microsoft.com/office/officeart/2005/8/layout/process4"/>
    <dgm:cxn modelId="{3687FC7C-F082-4C89-912F-FCD97B9E52AA}" type="presParOf" srcId="{01178450-BD77-4787-9C5C-85A49FE874B2}" destId="{26AF6C31-0FA0-4CE4-AD90-5C441973EEB2}" srcOrd="1" destOrd="0" presId="urn:microsoft.com/office/officeart/2005/8/layout/process4"/>
    <dgm:cxn modelId="{1358496C-80BA-4CAA-9CE5-5818DFE64C25}" type="presParOf" srcId="{01178450-BD77-4787-9C5C-85A49FE874B2}" destId="{B2B5290C-1001-4896-BDA0-5811F1C2E33D}" srcOrd="2" destOrd="0" presId="urn:microsoft.com/office/officeart/2005/8/layout/process4"/>
    <dgm:cxn modelId="{F65938D2-6447-47CE-A918-FD4604322614}" type="presParOf" srcId="{B2B5290C-1001-4896-BDA0-5811F1C2E33D}" destId="{B1B4665D-BBE1-400C-80BD-C623434ED6E7}" srcOrd="0" destOrd="0" presId="urn:microsoft.com/office/officeart/2005/8/layout/process4"/>
    <dgm:cxn modelId="{05B0ED89-3889-43C3-90C1-62796AC02B89}" type="presParOf" srcId="{B2B5290C-1001-4896-BDA0-5811F1C2E33D}" destId="{A635E017-2C49-47A5-9C40-4CB1B4456EFD}" srcOrd="1" destOrd="0" presId="urn:microsoft.com/office/officeart/2005/8/layout/process4"/>
    <dgm:cxn modelId="{E767D8DB-73C1-4A84-B83B-38F7217EBE09}" type="presParOf" srcId="{B2B5290C-1001-4896-BDA0-5811F1C2E33D}" destId="{BC10E50B-C3D7-44A8-9E01-DA7E96A02C94}" srcOrd="2" destOrd="0" presId="urn:microsoft.com/office/officeart/2005/8/layout/process4"/>
    <dgm:cxn modelId="{AE9E3719-3403-4827-90E9-1743666B108C}" type="presParOf" srcId="{B2B5290C-1001-4896-BDA0-5811F1C2E33D}" destId="{E4E308D1-7941-40A5-9E0A-128F760E9CD8}" srcOrd="3" destOrd="0" presId="urn:microsoft.com/office/officeart/2005/8/layout/process4"/>
    <dgm:cxn modelId="{1BC52E3B-B541-4942-A0AC-F5A44B09F38B}" type="presParOf" srcId="{B2B5290C-1001-4896-BDA0-5811F1C2E33D}" destId="{3A5FB02B-7D79-420D-AAC7-C2EEC9BAF6A1}" srcOrd="4" destOrd="0" presId="urn:microsoft.com/office/officeart/2005/8/layout/process4"/>
    <dgm:cxn modelId="{820A058B-67D9-4810-8D95-B5B301C06261}" type="presParOf" srcId="{B2B5290C-1001-4896-BDA0-5811F1C2E33D}" destId="{DE488A9C-171F-401F-8905-7DD08A81736E}" srcOrd="5" destOrd="0" presId="urn:microsoft.com/office/officeart/2005/8/layout/process4"/>
    <dgm:cxn modelId="{894E4E59-E46F-442E-B4BD-66D046623A18}" type="presParOf" srcId="{AB5D7BCA-142A-49F8-B310-658CBC926FFB}" destId="{B00E95FF-F6FF-4AB8-8D75-A051D0FE49A1}" srcOrd="3" destOrd="0" presId="urn:microsoft.com/office/officeart/2005/8/layout/process4"/>
    <dgm:cxn modelId="{B0CFF79D-1546-4E4E-972A-F6B1D33D0AB2}" type="presParOf" srcId="{AB5D7BCA-142A-49F8-B310-658CBC926FFB}" destId="{9927B416-284D-40A0-8B97-004D3004E7A4}" srcOrd="4" destOrd="0" presId="urn:microsoft.com/office/officeart/2005/8/layout/process4"/>
    <dgm:cxn modelId="{51F97AEA-D4C9-470B-9B78-5B8CE4DA9B62}" type="presParOf" srcId="{9927B416-284D-40A0-8B97-004D3004E7A4}" destId="{BC346AED-DD68-41E9-98C2-105AEF7BE08A}" srcOrd="0" destOrd="0" presId="urn:microsoft.com/office/officeart/2005/8/layout/process4"/>
    <dgm:cxn modelId="{1FE97B72-BB64-464C-A14F-6E31DA7E2696}" type="presParOf" srcId="{9927B416-284D-40A0-8B97-004D3004E7A4}" destId="{88984C95-8822-4E5B-827C-9D7A12946FC6}" srcOrd="1" destOrd="0" presId="urn:microsoft.com/office/officeart/2005/8/layout/process4"/>
    <dgm:cxn modelId="{2FD21638-4C6C-47A1-8D31-515B385BED06}" type="presParOf" srcId="{9927B416-284D-40A0-8B97-004D3004E7A4}" destId="{05E4DFC9-7FBF-42B9-A459-B27564A0A6E6}" srcOrd="2" destOrd="0" presId="urn:microsoft.com/office/officeart/2005/8/layout/process4"/>
    <dgm:cxn modelId="{CCF16778-7131-4A84-A598-B850B5073533}" type="presParOf" srcId="{05E4DFC9-7FBF-42B9-A459-B27564A0A6E6}" destId="{892D0AB5-9A6D-469A-97E3-BF6310108BEB}" srcOrd="0" destOrd="0" presId="urn:microsoft.com/office/officeart/2005/8/layout/process4"/>
    <dgm:cxn modelId="{F1F5A7B2-CBD1-4F6A-A238-17FECD34C0F5}" type="presParOf" srcId="{05E4DFC9-7FBF-42B9-A459-B27564A0A6E6}" destId="{3512DAEE-F151-47BA-A6D2-E64F404FB413}" srcOrd="1" destOrd="0" presId="urn:microsoft.com/office/officeart/2005/8/layout/process4"/>
    <dgm:cxn modelId="{7B15A26C-0F41-4E76-9272-E7E10B5399C0}" type="presParOf" srcId="{AB5D7BCA-142A-49F8-B310-658CBC926FFB}" destId="{EFFF198A-5F81-4F40-B4DF-6B012156EEF0}" srcOrd="5" destOrd="0" presId="urn:microsoft.com/office/officeart/2005/8/layout/process4"/>
    <dgm:cxn modelId="{42BCFF8B-712C-477A-8CD9-F65EA3B004F3}" type="presParOf" srcId="{AB5D7BCA-142A-49F8-B310-658CBC926FFB}" destId="{951164F3-4FE6-4686-8D04-4C62FA6147C8}" srcOrd="6" destOrd="0" presId="urn:microsoft.com/office/officeart/2005/8/layout/process4"/>
    <dgm:cxn modelId="{32C3E549-DF31-47E2-8CE7-5F248EA44B65}" type="presParOf" srcId="{951164F3-4FE6-4686-8D04-4C62FA6147C8}" destId="{FC5576FE-D159-442B-8921-A2344A10C384}" srcOrd="0" destOrd="0" presId="urn:microsoft.com/office/officeart/2005/8/layout/process4"/>
    <dgm:cxn modelId="{6C144ED8-566B-4A32-A5F6-A510DDCE6EB6}" type="presParOf" srcId="{951164F3-4FE6-4686-8D04-4C62FA6147C8}" destId="{98871E05-625C-4BBA-B277-AFDB6BF0FA38}" srcOrd="1" destOrd="0" presId="urn:microsoft.com/office/officeart/2005/8/layout/process4"/>
    <dgm:cxn modelId="{92966E6C-C75D-47A6-AE31-C2D6A1F20D05}" type="presParOf" srcId="{951164F3-4FE6-4686-8D04-4C62FA6147C8}" destId="{E1B6C9A7-146B-4FFA-9332-448706CA23E9}" srcOrd="2" destOrd="0" presId="urn:microsoft.com/office/officeart/2005/8/layout/process4"/>
    <dgm:cxn modelId="{E24C5AE3-0581-4DF2-A658-3052968D8189}" type="presParOf" srcId="{E1B6C9A7-146B-4FFA-9332-448706CA23E9}" destId="{FD9A83A6-A6EE-43F8-B86E-4E72A3FF8437}" srcOrd="0" destOrd="0" presId="urn:microsoft.com/office/officeart/2005/8/layout/process4"/>
    <dgm:cxn modelId="{F56A70D6-3886-4894-AE0D-3BD73C9425AB}" type="presParOf" srcId="{E1B6C9A7-146B-4FFA-9332-448706CA23E9}" destId="{F8AE847C-E21B-4450-BD6C-891CF14E312D}" srcOrd="1" destOrd="0" presId="urn:microsoft.com/office/officeart/2005/8/layout/process4"/>
    <dgm:cxn modelId="{8C7B58CF-746E-4471-B242-32D1133407FC}" type="presParOf" srcId="{AB5D7BCA-142A-49F8-B310-658CBC926FFB}" destId="{959735B0-D2D1-4C5F-9DB4-082DE4258328}" srcOrd="7" destOrd="0" presId="urn:microsoft.com/office/officeart/2005/8/layout/process4"/>
    <dgm:cxn modelId="{C5EB804B-9EE9-4165-B607-E94428650E1F}" type="presParOf" srcId="{AB5D7BCA-142A-49F8-B310-658CBC926FFB}" destId="{D7140725-5C4C-4DE7-AD87-8E6428DF8719}" srcOrd="8" destOrd="0" presId="urn:microsoft.com/office/officeart/2005/8/layout/process4"/>
    <dgm:cxn modelId="{525519B6-9502-4748-819D-92C5CA49AA55}" type="presParOf" srcId="{D7140725-5C4C-4DE7-AD87-8E6428DF8719}" destId="{6248D183-48C1-461B-80A9-16A95FBB04B2}" srcOrd="0" destOrd="0" presId="urn:microsoft.com/office/officeart/2005/8/layout/process4"/>
    <dgm:cxn modelId="{F952131D-C13E-443E-85C5-E130DAA51DD5}" type="presParOf" srcId="{D7140725-5C4C-4DE7-AD87-8E6428DF8719}" destId="{344F9654-2A54-4AB9-BEE4-B476AAC44E0A}" srcOrd="1" destOrd="0" presId="urn:microsoft.com/office/officeart/2005/8/layout/process4"/>
    <dgm:cxn modelId="{7E345640-051F-46AC-87B2-D1143534AAFA}" type="presParOf" srcId="{D7140725-5C4C-4DE7-AD87-8E6428DF8719}" destId="{9C9473EC-EF7F-4ACE-A3F7-9AC1E0C5D136}" srcOrd="2" destOrd="0" presId="urn:microsoft.com/office/officeart/2005/8/layout/process4"/>
    <dgm:cxn modelId="{05F0419A-0920-4543-A6BF-E308770A23E3}" type="presParOf" srcId="{9C9473EC-EF7F-4ACE-A3F7-9AC1E0C5D136}" destId="{3DA8065D-B0D0-453C-BBDB-AAAC1FC2D9AF}" srcOrd="0" destOrd="0" presId="urn:microsoft.com/office/officeart/2005/8/layout/process4"/>
    <dgm:cxn modelId="{437098AD-7847-41E1-AC68-9F38EB9B984C}" type="presParOf" srcId="{9C9473EC-EF7F-4ACE-A3F7-9AC1E0C5D136}" destId="{86D81269-9248-4771-A28E-7598C3C2557C}" srcOrd="1" destOrd="0" presId="urn:microsoft.com/office/officeart/2005/8/layout/process4"/>
    <dgm:cxn modelId="{CE2C6557-88A9-462E-B965-4A53F8C02D67}" type="presParOf" srcId="{AB5D7BCA-142A-49F8-B310-658CBC926FFB}" destId="{146095A3-8549-44C0-AF8C-F6FE66A364A8}" srcOrd="9" destOrd="0" presId="urn:microsoft.com/office/officeart/2005/8/layout/process4"/>
    <dgm:cxn modelId="{0813F8ED-F8F6-4743-A973-7B0592318054}" type="presParOf" srcId="{AB5D7BCA-142A-49F8-B310-658CBC926FFB}" destId="{00B85A95-7700-4D15-A6EA-EDE1D7318EC3}" srcOrd="10" destOrd="0" presId="urn:microsoft.com/office/officeart/2005/8/layout/process4"/>
    <dgm:cxn modelId="{D06B2FAC-285C-4C84-82CF-757882615740}" type="presParOf" srcId="{00B85A95-7700-4D15-A6EA-EDE1D7318EC3}" destId="{1F4CA458-C29B-4A02-994B-06728AE58ADB}" srcOrd="0" destOrd="0" presId="urn:microsoft.com/office/officeart/2005/8/layout/process4"/>
    <dgm:cxn modelId="{8A15D01C-B3B8-48C9-824D-1B1C605DDB18}" type="presParOf" srcId="{00B85A95-7700-4D15-A6EA-EDE1D7318EC3}" destId="{8BF733F3-423A-4970-9A62-C34ACDCEDBAA}" srcOrd="1" destOrd="0" presId="urn:microsoft.com/office/officeart/2005/8/layout/process4"/>
    <dgm:cxn modelId="{2BDAE6BD-3490-4440-9D69-B7B695CEA397}" type="presParOf" srcId="{00B85A95-7700-4D15-A6EA-EDE1D7318EC3}" destId="{7A442D13-048A-4286-9C6C-272828404F23}" srcOrd="2" destOrd="0" presId="urn:microsoft.com/office/officeart/2005/8/layout/process4"/>
    <dgm:cxn modelId="{5D81DE8A-A11B-4E51-B58F-0D7E73345253}" type="presParOf" srcId="{7A442D13-048A-4286-9C6C-272828404F23}" destId="{752A0C95-97C9-4AB1-B116-714A79AB9C4E}" srcOrd="0" destOrd="0" presId="urn:microsoft.com/office/officeart/2005/8/layout/process4"/>
    <dgm:cxn modelId="{143AD8F4-5490-4037-A067-07272087A006}" type="presParOf" srcId="{7A442D13-048A-4286-9C6C-272828404F23}" destId="{7FF62746-D9C3-4213-ADAE-0C66368E88C9}" srcOrd="1" destOrd="0" presId="urn:microsoft.com/office/officeart/2005/8/layout/process4"/>
    <dgm:cxn modelId="{6E2E852A-3689-4ECD-ADA2-EED80E74E0B7}" type="presParOf" srcId="{AB5D7BCA-142A-49F8-B310-658CBC926FFB}" destId="{2A631882-FEA5-4B0B-AB2D-CB45176148CE}" srcOrd="11" destOrd="0" presId="urn:microsoft.com/office/officeart/2005/8/layout/process4"/>
    <dgm:cxn modelId="{08EEADC9-02BA-4F38-967A-15D78BA8694D}" type="presParOf" srcId="{AB5D7BCA-142A-49F8-B310-658CBC926FFB}" destId="{A14F3583-9DB4-4397-A0FC-DFE2EEAE5EDB}" srcOrd="12" destOrd="0" presId="urn:microsoft.com/office/officeart/2005/8/layout/process4"/>
    <dgm:cxn modelId="{30AF7084-8B76-4F49-9522-5D20D78597FD}" type="presParOf" srcId="{A14F3583-9DB4-4397-A0FC-DFE2EEAE5EDB}" destId="{77ECB654-104F-4D0C-BF2A-60EE0FACD6BE}" srcOrd="0" destOrd="0" presId="urn:microsoft.com/office/officeart/2005/8/layout/process4"/>
    <dgm:cxn modelId="{7DCAF735-5304-4E19-99E1-D14BC28A112E}" type="presParOf" srcId="{A14F3583-9DB4-4397-A0FC-DFE2EEAE5EDB}" destId="{96545308-DFB8-4986-9C3A-9760749C7466}" srcOrd="1" destOrd="0" presId="urn:microsoft.com/office/officeart/2005/8/layout/process4"/>
    <dgm:cxn modelId="{1FC1C759-133B-4881-AE03-7AFFAB4427E4}" type="presParOf" srcId="{A14F3583-9DB4-4397-A0FC-DFE2EEAE5EDB}" destId="{1E89ADE5-1D9F-42DB-BD8B-23565C2AAB9C}" srcOrd="2" destOrd="0" presId="urn:microsoft.com/office/officeart/2005/8/layout/process4"/>
    <dgm:cxn modelId="{883A60FE-F60A-4D89-B7EF-3627EDE53CB9}" type="presParOf" srcId="{1E89ADE5-1D9F-42DB-BD8B-23565C2AAB9C}" destId="{C048703B-4D8D-462E-8325-F3CEA7786060}" srcOrd="0" destOrd="0" presId="urn:microsoft.com/office/officeart/2005/8/layout/process4"/>
    <dgm:cxn modelId="{949F61F5-438D-4FFA-B61C-D3536D589092}" type="presParOf" srcId="{1E89ADE5-1D9F-42DB-BD8B-23565C2AAB9C}" destId="{0D6EB658-37F0-4221-9811-7C9D0A75A3FF}" srcOrd="1" destOrd="0" presId="urn:microsoft.com/office/officeart/2005/8/layout/process4"/>
    <dgm:cxn modelId="{7DAF1DDE-4370-4751-9131-95E8F4CF9F1A}" type="presParOf" srcId="{1E89ADE5-1D9F-42DB-BD8B-23565C2AAB9C}" destId="{C85D1088-5CB1-4CA6-A7D9-B245CAAF6588}" srcOrd="2"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A4118F-62F2-43D4-AEB5-0571A0142E4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d-ID"/>
        </a:p>
      </dgm:t>
    </dgm:pt>
    <dgm:pt modelId="{7E2B6950-F6F6-47C2-8922-6442E153246B}">
      <dgm:prSet phldrT="[Text]" custT="1"/>
      <dgm:spPr/>
      <dgm:t>
        <a:bodyPr/>
        <a:lstStyle/>
        <a:p>
          <a:r>
            <a:rPr lang="id-ID" sz="900" dirty="0" smtClean="0"/>
            <a:t>Home:</a:t>
          </a:r>
        </a:p>
        <a:p>
          <a:r>
            <a:rPr lang="id-ID" sz="900" dirty="0" smtClean="0"/>
            <a:t>Description</a:t>
          </a:r>
          <a:endParaRPr lang="id-ID" sz="900" dirty="0"/>
        </a:p>
      </dgm:t>
    </dgm:pt>
    <dgm:pt modelId="{53BAFE17-43F6-476A-8263-E5EA75DCFDBA}" type="parTrans" cxnId="{60B30305-1899-45BB-BE1D-9F4A075EAAE3}">
      <dgm:prSet/>
      <dgm:spPr/>
      <dgm:t>
        <a:bodyPr/>
        <a:lstStyle/>
        <a:p>
          <a:endParaRPr lang="id-ID" sz="1600"/>
        </a:p>
      </dgm:t>
    </dgm:pt>
    <dgm:pt modelId="{2E7F6D12-9760-48AF-8CD5-FDD0AD9CC99C}" type="sibTrans" cxnId="{60B30305-1899-45BB-BE1D-9F4A075EAAE3}">
      <dgm:prSet/>
      <dgm:spPr/>
      <dgm:t>
        <a:bodyPr/>
        <a:lstStyle/>
        <a:p>
          <a:endParaRPr lang="id-ID" sz="1600"/>
        </a:p>
      </dgm:t>
    </dgm:pt>
    <dgm:pt modelId="{CAC7867D-F1A0-4FCF-B667-BFEA98038982}">
      <dgm:prSet phldrT="[Text]" custT="1"/>
      <dgm:spPr/>
      <dgm:t>
        <a:bodyPr/>
        <a:lstStyle/>
        <a:p>
          <a:r>
            <a:rPr lang="id-ID" sz="900" dirty="0" smtClean="0"/>
            <a:t>Modules</a:t>
          </a:r>
          <a:endParaRPr lang="id-ID" sz="900" dirty="0"/>
        </a:p>
      </dgm:t>
    </dgm:pt>
    <dgm:pt modelId="{E3796801-E424-4C72-92AD-E09E60E30C7E}" type="parTrans" cxnId="{9C665B51-E120-4C74-BE83-0844EFF074B7}">
      <dgm:prSet custT="1"/>
      <dgm:spPr/>
      <dgm:t>
        <a:bodyPr/>
        <a:lstStyle/>
        <a:p>
          <a:endParaRPr lang="id-ID" sz="500"/>
        </a:p>
      </dgm:t>
    </dgm:pt>
    <dgm:pt modelId="{94E11938-0B10-4F87-80E8-6602FB7EA72D}" type="sibTrans" cxnId="{9C665B51-E120-4C74-BE83-0844EFF074B7}">
      <dgm:prSet/>
      <dgm:spPr/>
      <dgm:t>
        <a:bodyPr/>
        <a:lstStyle/>
        <a:p>
          <a:endParaRPr lang="id-ID" sz="1600"/>
        </a:p>
      </dgm:t>
    </dgm:pt>
    <dgm:pt modelId="{75A4AE16-8511-45C1-8DD6-84B79306B6AB}">
      <dgm:prSet phldrT="[Text]" custT="1"/>
      <dgm:spPr/>
      <dgm:t>
        <a:bodyPr/>
        <a:lstStyle/>
        <a:p>
          <a:r>
            <a:rPr lang="id-ID" sz="900" dirty="0" smtClean="0"/>
            <a:t>Online Procurement Process</a:t>
          </a:r>
          <a:endParaRPr lang="id-ID" sz="900" dirty="0"/>
        </a:p>
      </dgm:t>
    </dgm:pt>
    <dgm:pt modelId="{5AB4CFBA-DF7A-4D59-B72F-274B7163C6C2}" type="parTrans" cxnId="{2E231D38-21AC-4EB4-9BAD-31B3B0D3E9A2}">
      <dgm:prSet custT="1"/>
      <dgm:spPr/>
      <dgm:t>
        <a:bodyPr/>
        <a:lstStyle/>
        <a:p>
          <a:endParaRPr lang="id-ID" sz="400"/>
        </a:p>
      </dgm:t>
    </dgm:pt>
    <dgm:pt modelId="{EB92B4CF-826C-4BE2-BBF6-C193725253DA}" type="sibTrans" cxnId="{2E231D38-21AC-4EB4-9BAD-31B3B0D3E9A2}">
      <dgm:prSet/>
      <dgm:spPr/>
      <dgm:t>
        <a:bodyPr/>
        <a:lstStyle/>
        <a:p>
          <a:endParaRPr lang="id-ID" sz="1600"/>
        </a:p>
      </dgm:t>
    </dgm:pt>
    <dgm:pt modelId="{782DE0E1-3B2A-4C32-B9A2-78BDA593C4F7}">
      <dgm:prSet phldrT="[Text]" custT="1"/>
      <dgm:spPr/>
      <dgm:t>
        <a:bodyPr/>
        <a:lstStyle/>
        <a:p>
          <a:r>
            <a:rPr lang="id-ID" sz="900" dirty="0" smtClean="0"/>
            <a:t>PR</a:t>
          </a:r>
          <a:endParaRPr lang="id-ID" sz="900" dirty="0"/>
        </a:p>
      </dgm:t>
    </dgm:pt>
    <dgm:pt modelId="{7E58CC3B-AA7C-4FCF-8445-7C1F61CE081F}" type="parTrans" cxnId="{A91FFF50-F8FE-43FF-ABC4-D0476DB6F0CD}">
      <dgm:prSet custT="1"/>
      <dgm:spPr/>
      <dgm:t>
        <a:bodyPr/>
        <a:lstStyle/>
        <a:p>
          <a:endParaRPr lang="id-ID" sz="400"/>
        </a:p>
      </dgm:t>
    </dgm:pt>
    <dgm:pt modelId="{9501AB9E-32D0-4925-9E39-255EFB491B55}" type="sibTrans" cxnId="{A91FFF50-F8FE-43FF-ABC4-D0476DB6F0CD}">
      <dgm:prSet/>
      <dgm:spPr/>
      <dgm:t>
        <a:bodyPr/>
        <a:lstStyle/>
        <a:p>
          <a:endParaRPr lang="id-ID" sz="1600"/>
        </a:p>
      </dgm:t>
    </dgm:pt>
    <dgm:pt modelId="{ECDA2741-2358-463E-881A-0153693FEB6A}">
      <dgm:prSet phldrT="[Text]" custT="1"/>
      <dgm:spPr/>
      <dgm:t>
        <a:bodyPr/>
        <a:lstStyle/>
        <a:p>
          <a:r>
            <a:rPr lang="id-ID" sz="900" dirty="0" smtClean="0"/>
            <a:t>System Overview</a:t>
          </a:r>
          <a:endParaRPr lang="id-ID" sz="900" dirty="0"/>
        </a:p>
      </dgm:t>
    </dgm:pt>
    <dgm:pt modelId="{093A5E60-7EDF-4B67-83DB-1297AD213628}" type="parTrans" cxnId="{65D87AC4-0EC0-43FE-B429-AF58CA9F4310}">
      <dgm:prSet custT="1"/>
      <dgm:spPr/>
      <dgm:t>
        <a:bodyPr/>
        <a:lstStyle/>
        <a:p>
          <a:endParaRPr lang="id-ID" sz="400"/>
        </a:p>
      </dgm:t>
    </dgm:pt>
    <dgm:pt modelId="{C1C8150A-B70F-4253-9918-779DD6B6E0FF}" type="sibTrans" cxnId="{65D87AC4-0EC0-43FE-B429-AF58CA9F4310}">
      <dgm:prSet/>
      <dgm:spPr/>
      <dgm:t>
        <a:bodyPr/>
        <a:lstStyle/>
        <a:p>
          <a:endParaRPr lang="id-ID" sz="1600"/>
        </a:p>
      </dgm:t>
    </dgm:pt>
    <dgm:pt modelId="{3C2C0FC5-A39D-4702-8759-3BC5CF5A9B1A}">
      <dgm:prSet phldrT="[Text]" custT="1"/>
      <dgm:spPr/>
      <dgm:t>
        <a:bodyPr/>
        <a:lstStyle/>
        <a:p>
          <a:r>
            <a:rPr lang="id-ID" sz="900" dirty="0" smtClean="0"/>
            <a:t>PO</a:t>
          </a:r>
          <a:endParaRPr lang="id-ID" sz="900" dirty="0"/>
        </a:p>
      </dgm:t>
    </dgm:pt>
    <dgm:pt modelId="{262F864D-97B7-422F-B670-D8B53CF4288B}" type="parTrans" cxnId="{538706E7-C06C-4ED4-8A07-382F1EB27D12}">
      <dgm:prSet custT="1"/>
      <dgm:spPr/>
      <dgm:t>
        <a:bodyPr/>
        <a:lstStyle/>
        <a:p>
          <a:endParaRPr lang="id-ID" sz="400"/>
        </a:p>
      </dgm:t>
    </dgm:pt>
    <dgm:pt modelId="{86F4A95D-F45A-445D-B250-4FD31152E661}" type="sibTrans" cxnId="{538706E7-C06C-4ED4-8A07-382F1EB27D12}">
      <dgm:prSet/>
      <dgm:spPr/>
      <dgm:t>
        <a:bodyPr/>
        <a:lstStyle/>
        <a:p>
          <a:endParaRPr lang="id-ID" sz="1600"/>
        </a:p>
      </dgm:t>
    </dgm:pt>
    <dgm:pt modelId="{6900780A-73E4-42FC-8335-0386946D4A72}">
      <dgm:prSet phldrT="[Text]" custT="1"/>
      <dgm:spPr/>
      <dgm:t>
        <a:bodyPr/>
        <a:lstStyle/>
        <a:p>
          <a:r>
            <a:rPr lang="id-ID" sz="900" dirty="0" smtClean="0"/>
            <a:t>Invoice</a:t>
          </a:r>
          <a:endParaRPr lang="id-ID" sz="900" dirty="0"/>
        </a:p>
      </dgm:t>
    </dgm:pt>
    <dgm:pt modelId="{A9074D85-1A66-4D8C-8AC6-B3A0682F90B3}" type="parTrans" cxnId="{A8C2CDB0-C049-43F1-8BF2-F08C96E64688}">
      <dgm:prSet custT="1"/>
      <dgm:spPr/>
      <dgm:t>
        <a:bodyPr/>
        <a:lstStyle/>
        <a:p>
          <a:endParaRPr lang="id-ID" sz="400"/>
        </a:p>
      </dgm:t>
    </dgm:pt>
    <dgm:pt modelId="{A9261B5F-EC7E-4C67-A796-29244004D32E}" type="sibTrans" cxnId="{A8C2CDB0-C049-43F1-8BF2-F08C96E64688}">
      <dgm:prSet/>
      <dgm:spPr/>
      <dgm:t>
        <a:bodyPr/>
        <a:lstStyle/>
        <a:p>
          <a:endParaRPr lang="id-ID" sz="1600"/>
        </a:p>
      </dgm:t>
    </dgm:pt>
    <dgm:pt modelId="{36176741-A941-49CA-BE7B-DB45021D6E24}">
      <dgm:prSet phldrT="[Text]" custT="1"/>
      <dgm:spPr/>
      <dgm:t>
        <a:bodyPr/>
        <a:lstStyle/>
        <a:p>
          <a:r>
            <a:rPr lang="id-ID" sz="900" dirty="0" smtClean="0"/>
            <a:t>DO</a:t>
          </a:r>
          <a:endParaRPr lang="id-ID" sz="900" dirty="0"/>
        </a:p>
      </dgm:t>
    </dgm:pt>
    <dgm:pt modelId="{080BB0DA-02C2-42DB-B337-53CBE511ECEB}" type="parTrans" cxnId="{CDC38469-8C2C-4FFA-BA6E-B0F070792D1E}">
      <dgm:prSet custT="1"/>
      <dgm:spPr/>
      <dgm:t>
        <a:bodyPr/>
        <a:lstStyle/>
        <a:p>
          <a:endParaRPr lang="id-ID" sz="400"/>
        </a:p>
      </dgm:t>
    </dgm:pt>
    <dgm:pt modelId="{D6B751C8-04AE-46EB-B671-6029C30B1500}" type="sibTrans" cxnId="{CDC38469-8C2C-4FFA-BA6E-B0F070792D1E}">
      <dgm:prSet/>
      <dgm:spPr/>
      <dgm:t>
        <a:bodyPr/>
        <a:lstStyle/>
        <a:p>
          <a:endParaRPr lang="id-ID" sz="1600"/>
        </a:p>
      </dgm:t>
    </dgm:pt>
    <dgm:pt modelId="{0E83A39E-1775-4F95-9901-8541EECF0C3F}">
      <dgm:prSet phldrT="[Text]" custT="1"/>
      <dgm:spPr/>
      <dgm:t>
        <a:bodyPr/>
        <a:lstStyle/>
        <a:p>
          <a:r>
            <a:rPr lang="id-ID" sz="900" dirty="0" smtClean="0"/>
            <a:t>Inventory Management</a:t>
          </a:r>
          <a:endParaRPr lang="id-ID" sz="900" dirty="0"/>
        </a:p>
      </dgm:t>
    </dgm:pt>
    <dgm:pt modelId="{3CDE38E9-CDAB-43CB-AA5F-A63C0F47D284}" type="parTrans" cxnId="{6456F771-77B5-4BCF-BDF6-27D9AE24DFC2}">
      <dgm:prSet custT="1"/>
      <dgm:spPr/>
      <dgm:t>
        <a:bodyPr/>
        <a:lstStyle/>
        <a:p>
          <a:endParaRPr lang="id-ID" sz="400"/>
        </a:p>
      </dgm:t>
    </dgm:pt>
    <dgm:pt modelId="{0A638ED2-1E33-4DC4-9E60-F973D1031C00}" type="sibTrans" cxnId="{6456F771-77B5-4BCF-BDF6-27D9AE24DFC2}">
      <dgm:prSet/>
      <dgm:spPr/>
      <dgm:t>
        <a:bodyPr/>
        <a:lstStyle/>
        <a:p>
          <a:endParaRPr lang="id-ID" sz="1600"/>
        </a:p>
      </dgm:t>
    </dgm:pt>
    <dgm:pt modelId="{5B62F6EF-59E0-4872-9EA2-8D868AEC62A2}">
      <dgm:prSet phldrT="[Text]" custT="1"/>
      <dgm:spPr/>
      <dgm:t>
        <a:bodyPr/>
        <a:lstStyle/>
        <a:p>
          <a:r>
            <a:rPr lang="id-ID" sz="900" dirty="0" smtClean="0"/>
            <a:t>Auto Create GL Journal</a:t>
          </a:r>
          <a:endParaRPr lang="id-ID" sz="900" dirty="0"/>
        </a:p>
      </dgm:t>
    </dgm:pt>
    <dgm:pt modelId="{6245608F-9A0A-43AD-8B6A-1DA050591A15}" type="parTrans" cxnId="{BF0BED1A-923C-4F34-8404-17A80540039E}">
      <dgm:prSet custT="1"/>
      <dgm:spPr/>
      <dgm:t>
        <a:bodyPr/>
        <a:lstStyle/>
        <a:p>
          <a:endParaRPr lang="id-ID" sz="400"/>
        </a:p>
      </dgm:t>
    </dgm:pt>
    <dgm:pt modelId="{0205BBB5-C4AF-409A-ADA2-BF2D96D58CA5}" type="sibTrans" cxnId="{BF0BED1A-923C-4F34-8404-17A80540039E}">
      <dgm:prSet/>
      <dgm:spPr/>
      <dgm:t>
        <a:bodyPr/>
        <a:lstStyle/>
        <a:p>
          <a:endParaRPr lang="id-ID" sz="1600"/>
        </a:p>
      </dgm:t>
    </dgm:pt>
    <dgm:pt modelId="{C0DBAD8A-6391-4E35-B768-D06586847C0B}">
      <dgm:prSet phldrT="[Text]" custT="1"/>
      <dgm:spPr/>
      <dgm:t>
        <a:bodyPr/>
        <a:lstStyle/>
        <a:p>
          <a:r>
            <a:rPr lang="id-ID" sz="900" dirty="0" smtClean="0"/>
            <a:t>Reports</a:t>
          </a:r>
          <a:endParaRPr lang="id-ID" sz="900" dirty="0"/>
        </a:p>
      </dgm:t>
    </dgm:pt>
    <dgm:pt modelId="{8D24C1FA-8349-49D9-81C4-1EBFB067082A}" type="parTrans" cxnId="{190BF49A-33CF-4AB8-8C54-5C71D802C3B5}">
      <dgm:prSet custT="1"/>
      <dgm:spPr/>
      <dgm:t>
        <a:bodyPr/>
        <a:lstStyle/>
        <a:p>
          <a:endParaRPr lang="id-ID" sz="400"/>
        </a:p>
      </dgm:t>
    </dgm:pt>
    <dgm:pt modelId="{278F3DF2-A239-4A00-B5F6-78B2AE4A0579}" type="sibTrans" cxnId="{190BF49A-33CF-4AB8-8C54-5C71D802C3B5}">
      <dgm:prSet/>
      <dgm:spPr/>
      <dgm:t>
        <a:bodyPr/>
        <a:lstStyle/>
        <a:p>
          <a:endParaRPr lang="id-ID" sz="1600"/>
        </a:p>
      </dgm:t>
    </dgm:pt>
    <dgm:pt modelId="{87998C6A-BFE4-488F-9BE0-CB1818EEAE49}">
      <dgm:prSet phldrT="[Text]" custT="1"/>
      <dgm:spPr/>
      <dgm:t>
        <a:bodyPr/>
        <a:lstStyle/>
        <a:p>
          <a:r>
            <a:rPr lang="id-ID" sz="900" dirty="0" smtClean="0"/>
            <a:t>Procurement Process</a:t>
          </a:r>
          <a:endParaRPr lang="id-ID" sz="900" dirty="0"/>
        </a:p>
      </dgm:t>
    </dgm:pt>
    <dgm:pt modelId="{3388E668-6313-4BD4-86B5-4A314D6CD5D7}" type="parTrans" cxnId="{440FE0C0-F770-41F1-91D5-23F1B4D830D6}">
      <dgm:prSet custT="1"/>
      <dgm:spPr/>
      <dgm:t>
        <a:bodyPr/>
        <a:lstStyle/>
        <a:p>
          <a:endParaRPr lang="id-ID" sz="400"/>
        </a:p>
      </dgm:t>
    </dgm:pt>
    <dgm:pt modelId="{CF917EF5-FFC8-455D-9EC5-CFD72BC8C76E}" type="sibTrans" cxnId="{440FE0C0-F770-41F1-91D5-23F1B4D830D6}">
      <dgm:prSet/>
      <dgm:spPr/>
      <dgm:t>
        <a:bodyPr/>
        <a:lstStyle/>
        <a:p>
          <a:endParaRPr lang="id-ID" sz="1600"/>
        </a:p>
      </dgm:t>
    </dgm:pt>
    <dgm:pt modelId="{0AD772B8-5E72-4809-8A4B-279A93F6D14C}">
      <dgm:prSet phldrT="[Text]" custT="1"/>
      <dgm:spPr/>
      <dgm:t>
        <a:bodyPr/>
        <a:lstStyle/>
        <a:p>
          <a:r>
            <a:rPr lang="id-ID" sz="900" dirty="0" smtClean="0"/>
            <a:t>Fixed Asset</a:t>
          </a:r>
          <a:endParaRPr lang="id-ID" sz="900" dirty="0"/>
        </a:p>
      </dgm:t>
    </dgm:pt>
    <dgm:pt modelId="{60D34B35-CCD4-4945-9642-C96D2F58ECCB}" type="parTrans" cxnId="{881A8EE6-C964-4E1D-AA90-BF619CF51AC2}">
      <dgm:prSet custT="1"/>
      <dgm:spPr/>
      <dgm:t>
        <a:bodyPr/>
        <a:lstStyle/>
        <a:p>
          <a:endParaRPr lang="id-ID" sz="400"/>
        </a:p>
      </dgm:t>
    </dgm:pt>
    <dgm:pt modelId="{8B88887E-2464-49C5-825A-EAFB161B7C29}" type="sibTrans" cxnId="{881A8EE6-C964-4E1D-AA90-BF619CF51AC2}">
      <dgm:prSet/>
      <dgm:spPr/>
      <dgm:t>
        <a:bodyPr/>
        <a:lstStyle/>
        <a:p>
          <a:endParaRPr lang="id-ID" sz="1600"/>
        </a:p>
      </dgm:t>
    </dgm:pt>
    <dgm:pt modelId="{97D878D4-C7F6-4D87-AFEF-8F57569C316F}">
      <dgm:prSet phldrT="[Text]" custT="1"/>
      <dgm:spPr/>
      <dgm:t>
        <a:bodyPr/>
        <a:lstStyle/>
        <a:p>
          <a:r>
            <a:rPr lang="id-ID" sz="900" dirty="0" smtClean="0"/>
            <a:t>Stock Inventory</a:t>
          </a:r>
          <a:endParaRPr lang="id-ID" sz="900" dirty="0"/>
        </a:p>
      </dgm:t>
    </dgm:pt>
    <dgm:pt modelId="{88D19843-0767-446D-BC7A-68FCBAE42C44}" type="parTrans" cxnId="{8B8AAF2C-BCD9-4374-983E-F7744AED094B}">
      <dgm:prSet custT="1"/>
      <dgm:spPr/>
      <dgm:t>
        <a:bodyPr/>
        <a:lstStyle/>
        <a:p>
          <a:endParaRPr lang="id-ID" sz="400"/>
        </a:p>
      </dgm:t>
    </dgm:pt>
    <dgm:pt modelId="{BBFB3505-EEEA-4C8A-89B0-F51E0C4ECE08}" type="sibTrans" cxnId="{8B8AAF2C-BCD9-4374-983E-F7744AED094B}">
      <dgm:prSet/>
      <dgm:spPr/>
      <dgm:t>
        <a:bodyPr/>
        <a:lstStyle/>
        <a:p>
          <a:endParaRPr lang="id-ID" sz="1600"/>
        </a:p>
      </dgm:t>
    </dgm:pt>
    <dgm:pt modelId="{11C6C551-2900-4E83-8A08-48350D6ECAC1}">
      <dgm:prSet phldrT="[Text]" custT="1"/>
      <dgm:spPr/>
      <dgm:t>
        <a:bodyPr/>
        <a:lstStyle/>
        <a:p>
          <a:r>
            <a:rPr lang="id-ID" sz="900" dirty="0" smtClean="0"/>
            <a:t>Specification</a:t>
          </a:r>
          <a:endParaRPr lang="id-ID" sz="900" dirty="0"/>
        </a:p>
      </dgm:t>
    </dgm:pt>
    <dgm:pt modelId="{9C7BEA77-BD6B-46A1-83CD-8E4C3B80CBD2}" type="parTrans" cxnId="{755A6FAF-8E71-4DBC-A8DE-EF20E554E259}">
      <dgm:prSet custT="1"/>
      <dgm:spPr/>
      <dgm:t>
        <a:bodyPr/>
        <a:lstStyle/>
        <a:p>
          <a:endParaRPr lang="id-ID" sz="400"/>
        </a:p>
      </dgm:t>
    </dgm:pt>
    <dgm:pt modelId="{6D8231EA-04DB-4A1B-96FC-5275D2B26651}" type="sibTrans" cxnId="{755A6FAF-8E71-4DBC-A8DE-EF20E554E259}">
      <dgm:prSet/>
      <dgm:spPr/>
      <dgm:t>
        <a:bodyPr/>
        <a:lstStyle/>
        <a:p>
          <a:endParaRPr lang="id-ID" sz="1600"/>
        </a:p>
      </dgm:t>
    </dgm:pt>
    <dgm:pt modelId="{D490624A-A945-411B-BCC9-825E2A8E6194}">
      <dgm:prSet phldrT="[Text]" custT="1"/>
      <dgm:spPr/>
      <dgm:t>
        <a:bodyPr/>
        <a:lstStyle/>
        <a:p>
          <a:r>
            <a:rPr lang="id-ID" sz="900" dirty="0" smtClean="0"/>
            <a:t>Architecture</a:t>
          </a:r>
          <a:endParaRPr lang="id-ID" sz="900" dirty="0"/>
        </a:p>
      </dgm:t>
    </dgm:pt>
    <dgm:pt modelId="{AC9863DC-B37C-4EC5-A01E-B8E2280A2FCE}" type="parTrans" cxnId="{1A5F3F03-127A-4397-93F1-D100758DB3E5}">
      <dgm:prSet custT="1"/>
      <dgm:spPr/>
      <dgm:t>
        <a:bodyPr/>
        <a:lstStyle/>
        <a:p>
          <a:endParaRPr lang="id-ID" sz="500"/>
        </a:p>
      </dgm:t>
    </dgm:pt>
    <dgm:pt modelId="{E561624C-900D-4D26-AA2E-27C7E4D6AB04}" type="sibTrans" cxnId="{1A5F3F03-127A-4397-93F1-D100758DB3E5}">
      <dgm:prSet/>
      <dgm:spPr/>
      <dgm:t>
        <a:bodyPr/>
        <a:lstStyle/>
        <a:p>
          <a:endParaRPr lang="id-ID" sz="1600"/>
        </a:p>
      </dgm:t>
    </dgm:pt>
    <dgm:pt modelId="{64F38DE9-E9B5-4996-BA0B-9EDD62F1BB9D}">
      <dgm:prSet phldrT="[Text]" custT="1"/>
      <dgm:spPr/>
      <dgm:t>
        <a:bodyPr/>
        <a:lstStyle/>
        <a:p>
          <a:r>
            <a:rPr lang="id-ID" sz="900" dirty="0" smtClean="0"/>
            <a:t>Lates News</a:t>
          </a:r>
          <a:endParaRPr lang="id-ID" sz="900" dirty="0"/>
        </a:p>
      </dgm:t>
    </dgm:pt>
    <dgm:pt modelId="{96BCC1E9-5E3B-46BC-A6F4-06ACB5EC3382}" type="parTrans" cxnId="{4856229D-31EE-4397-B326-A295064888FA}">
      <dgm:prSet custT="1"/>
      <dgm:spPr/>
      <dgm:t>
        <a:bodyPr/>
        <a:lstStyle/>
        <a:p>
          <a:endParaRPr lang="id-ID" sz="200"/>
        </a:p>
      </dgm:t>
    </dgm:pt>
    <dgm:pt modelId="{0FC12A88-6883-47B6-AF9A-75B5B8C0E323}" type="sibTrans" cxnId="{4856229D-31EE-4397-B326-A295064888FA}">
      <dgm:prSet/>
      <dgm:spPr/>
      <dgm:t>
        <a:bodyPr/>
        <a:lstStyle/>
        <a:p>
          <a:endParaRPr lang="id-ID" sz="1200"/>
        </a:p>
      </dgm:t>
    </dgm:pt>
    <dgm:pt modelId="{4C3F1CC1-A859-4944-8A93-3AEA81FBDD38}">
      <dgm:prSet phldrT="[Text]" custT="1"/>
      <dgm:spPr/>
      <dgm:t>
        <a:bodyPr/>
        <a:lstStyle/>
        <a:p>
          <a:r>
            <a:rPr lang="id-ID" sz="900" dirty="0" smtClean="0"/>
            <a:t>Portfolio</a:t>
          </a:r>
          <a:endParaRPr lang="id-ID" sz="900" dirty="0"/>
        </a:p>
      </dgm:t>
    </dgm:pt>
    <dgm:pt modelId="{7013921E-FAB0-4F79-8E71-0896DEB2FEEA}" type="parTrans" cxnId="{C26D245D-2F08-4F40-8B3B-C7C493041C32}">
      <dgm:prSet custT="1"/>
      <dgm:spPr/>
      <dgm:t>
        <a:bodyPr/>
        <a:lstStyle/>
        <a:p>
          <a:endParaRPr lang="id-ID" sz="200"/>
        </a:p>
      </dgm:t>
    </dgm:pt>
    <dgm:pt modelId="{7CC38A51-BDE0-4348-B814-82B064548FFC}" type="sibTrans" cxnId="{C26D245D-2F08-4F40-8B3B-C7C493041C32}">
      <dgm:prSet/>
      <dgm:spPr/>
      <dgm:t>
        <a:bodyPr/>
        <a:lstStyle/>
        <a:p>
          <a:endParaRPr lang="id-ID" sz="1200"/>
        </a:p>
      </dgm:t>
    </dgm:pt>
    <dgm:pt modelId="{D3B6D5E7-0159-4704-B2CE-5CA90E832EFA}">
      <dgm:prSet phldrT="[Text]" custT="1"/>
      <dgm:spPr/>
      <dgm:t>
        <a:bodyPr/>
        <a:lstStyle/>
        <a:p>
          <a:r>
            <a:rPr lang="id-ID" sz="900" dirty="0" smtClean="0"/>
            <a:t>Input New PR</a:t>
          </a:r>
          <a:endParaRPr lang="id-ID" sz="900" dirty="0"/>
        </a:p>
      </dgm:t>
    </dgm:pt>
    <dgm:pt modelId="{AB20B04B-3467-4B56-A1F3-C5E6F739EAE5}" type="parTrans" cxnId="{E1FFF564-D92F-414D-9A6C-2FB6222B56C7}">
      <dgm:prSet custT="1"/>
      <dgm:spPr/>
      <dgm:t>
        <a:bodyPr/>
        <a:lstStyle/>
        <a:p>
          <a:endParaRPr lang="id-ID" sz="200"/>
        </a:p>
      </dgm:t>
    </dgm:pt>
    <dgm:pt modelId="{3B95561E-C8DE-4403-B5FC-B9E03F897F2D}" type="sibTrans" cxnId="{E1FFF564-D92F-414D-9A6C-2FB6222B56C7}">
      <dgm:prSet/>
      <dgm:spPr/>
      <dgm:t>
        <a:bodyPr/>
        <a:lstStyle/>
        <a:p>
          <a:endParaRPr lang="id-ID" sz="1200"/>
        </a:p>
      </dgm:t>
    </dgm:pt>
    <dgm:pt modelId="{900626C9-0C91-4781-AA94-CC8C3DF9554A}">
      <dgm:prSet phldrT="[Text]" custT="1"/>
      <dgm:spPr/>
      <dgm:t>
        <a:bodyPr/>
        <a:lstStyle/>
        <a:p>
          <a:r>
            <a:rPr lang="id-ID" sz="900" dirty="0" smtClean="0"/>
            <a:t>PR List</a:t>
          </a:r>
          <a:endParaRPr lang="id-ID" sz="900" dirty="0"/>
        </a:p>
      </dgm:t>
    </dgm:pt>
    <dgm:pt modelId="{2A2FC3F0-0C7A-4CB5-88FD-E8145F3BFC3F}" type="parTrans" cxnId="{FC4EA4ED-94E8-4C18-84BF-AEADFB3E9F35}">
      <dgm:prSet custT="1"/>
      <dgm:spPr/>
      <dgm:t>
        <a:bodyPr/>
        <a:lstStyle/>
        <a:p>
          <a:endParaRPr lang="id-ID" sz="200"/>
        </a:p>
      </dgm:t>
    </dgm:pt>
    <dgm:pt modelId="{402CD1B5-D777-4C64-A521-25C925C5C6B6}" type="sibTrans" cxnId="{FC4EA4ED-94E8-4C18-84BF-AEADFB3E9F35}">
      <dgm:prSet/>
      <dgm:spPr/>
      <dgm:t>
        <a:bodyPr/>
        <a:lstStyle/>
        <a:p>
          <a:endParaRPr lang="id-ID" sz="1200"/>
        </a:p>
      </dgm:t>
    </dgm:pt>
    <dgm:pt modelId="{99051283-6389-4D14-A3FD-56602D75301B}">
      <dgm:prSet phldrT="[Text]" custT="1"/>
      <dgm:spPr/>
      <dgm:t>
        <a:bodyPr/>
        <a:lstStyle/>
        <a:p>
          <a:r>
            <a:rPr lang="id-ID" sz="900" smtClean="0"/>
            <a:t>PR Approval</a:t>
          </a:r>
          <a:endParaRPr lang="id-ID" sz="900" dirty="0"/>
        </a:p>
      </dgm:t>
    </dgm:pt>
    <dgm:pt modelId="{FC3C8569-F8F1-4C1C-B0CA-607576CA952E}" type="parTrans" cxnId="{D19EBC0D-E8F3-4523-88BC-88D74EA781F7}">
      <dgm:prSet custT="1"/>
      <dgm:spPr/>
      <dgm:t>
        <a:bodyPr/>
        <a:lstStyle/>
        <a:p>
          <a:endParaRPr lang="id-ID" sz="200"/>
        </a:p>
      </dgm:t>
    </dgm:pt>
    <dgm:pt modelId="{A70AAD4A-D150-45CE-9EC7-BD787CEDDCC8}" type="sibTrans" cxnId="{D19EBC0D-E8F3-4523-88BC-88D74EA781F7}">
      <dgm:prSet/>
      <dgm:spPr/>
      <dgm:t>
        <a:bodyPr/>
        <a:lstStyle/>
        <a:p>
          <a:endParaRPr lang="id-ID" sz="1200"/>
        </a:p>
      </dgm:t>
    </dgm:pt>
    <dgm:pt modelId="{B62DDCD1-87FE-4631-8594-A39A745BBCED}">
      <dgm:prSet phldrT="[Text]" custT="1"/>
      <dgm:spPr/>
      <dgm:t>
        <a:bodyPr/>
        <a:lstStyle/>
        <a:p>
          <a:r>
            <a:rPr lang="id-ID" sz="900" dirty="0" smtClean="0"/>
            <a:t>Input New PO</a:t>
          </a:r>
          <a:endParaRPr lang="id-ID" sz="900" dirty="0"/>
        </a:p>
      </dgm:t>
    </dgm:pt>
    <dgm:pt modelId="{890C1C22-BE11-427F-95E2-C551E4B2F9BE}" type="parTrans" cxnId="{175E63E1-B658-458B-80AF-F32E5D5C4C4E}">
      <dgm:prSet custT="1"/>
      <dgm:spPr/>
      <dgm:t>
        <a:bodyPr/>
        <a:lstStyle/>
        <a:p>
          <a:endParaRPr lang="id-ID" sz="200"/>
        </a:p>
      </dgm:t>
    </dgm:pt>
    <dgm:pt modelId="{B2F604A8-127C-4AE2-9C2F-8725775DC59D}" type="sibTrans" cxnId="{175E63E1-B658-458B-80AF-F32E5D5C4C4E}">
      <dgm:prSet/>
      <dgm:spPr/>
      <dgm:t>
        <a:bodyPr/>
        <a:lstStyle/>
        <a:p>
          <a:endParaRPr lang="id-ID" sz="1200"/>
        </a:p>
      </dgm:t>
    </dgm:pt>
    <dgm:pt modelId="{D36EB62D-44E4-4EAF-BDBA-425F019F6410}">
      <dgm:prSet phldrT="[Text]" custT="1"/>
      <dgm:spPr/>
      <dgm:t>
        <a:bodyPr/>
        <a:lstStyle/>
        <a:p>
          <a:r>
            <a:rPr lang="id-ID" sz="700" dirty="0" smtClean="0"/>
            <a:t>PO List</a:t>
          </a:r>
          <a:endParaRPr lang="id-ID" sz="700" dirty="0"/>
        </a:p>
      </dgm:t>
    </dgm:pt>
    <dgm:pt modelId="{96831353-7F0E-4791-B1E0-B37262794871}" type="parTrans" cxnId="{8AD200C0-8498-44C3-8399-4A282A50A1B0}">
      <dgm:prSet custT="1"/>
      <dgm:spPr/>
      <dgm:t>
        <a:bodyPr/>
        <a:lstStyle/>
        <a:p>
          <a:endParaRPr lang="id-ID" sz="200"/>
        </a:p>
      </dgm:t>
    </dgm:pt>
    <dgm:pt modelId="{B9686490-F903-4199-9F5D-E01244440688}" type="sibTrans" cxnId="{8AD200C0-8498-44C3-8399-4A282A50A1B0}">
      <dgm:prSet/>
      <dgm:spPr/>
      <dgm:t>
        <a:bodyPr/>
        <a:lstStyle/>
        <a:p>
          <a:endParaRPr lang="id-ID" sz="1200"/>
        </a:p>
      </dgm:t>
    </dgm:pt>
    <dgm:pt modelId="{E93AF7EE-C94E-4E31-9810-4A6664671C35}">
      <dgm:prSet phldrT="[Text]" custT="1"/>
      <dgm:spPr/>
      <dgm:t>
        <a:bodyPr/>
        <a:lstStyle/>
        <a:p>
          <a:r>
            <a:rPr lang="id-ID" sz="700" dirty="0" smtClean="0"/>
            <a:t>PO Approval</a:t>
          </a:r>
          <a:endParaRPr lang="id-ID" sz="700" dirty="0"/>
        </a:p>
      </dgm:t>
    </dgm:pt>
    <dgm:pt modelId="{C2F7138A-69C5-4242-8529-BB3BD28CC448}" type="parTrans" cxnId="{D56E876D-0858-4AEB-AB88-BB0550A939AA}">
      <dgm:prSet custT="1"/>
      <dgm:spPr/>
      <dgm:t>
        <a:bodyPr/>
        <a:lstStyle/>
        <a:p>
          <a:endParaRPr lang="id-ID" sz="200"/>
        </a:p>
      </dgm:t>
    </dgm:pt>
    <dgm:pt modelId="{5F4DBBC2-E8D3-4766-851A-1685707652AD}" type="sibTrans" cxnId="{D56E876D-0858-4AEB-AB88-BB0550A939AA}">
      <dgm:prSet/>
      <dgm:spPr/>
      <dgm:t>
        <a:bodyPr/>
        <a:lstStyle/>
        <a:p>
          <a:endParaRPr lang="id-ID" sz="1200"/>
        </a:p>
      </dgm:t>
    </dgm:pt>
    <dgm:pt modelId="{B21C8FF9-FC3C-453C-A29D-BF1D463885A0}">
      <dgm:prSet phldrT="[Text]" custT="1"/>
      <dgm:spPr/>
      <dgm:t>
        <a:bodyPr/>
        <a:lstStyle/>
        <a:p>
          <a:r>
            <a:rPr lang="id-ID" sz="900" dirty="0" smtClean="0"/>
            <a:t>Input New DO</a:t>
          </a:r>
          <a:endParaRPr lang="id-ID" sz="900" dirty="0"/>
        </a:p>
      </dgm:t>
    </dgm:pt>
    <dgm:pt modelId="{305132D3-7429-4C07-BCE2-9134F67F7774}" type="parTrans" cxnId="{68DFFBFB-C00F-4916-92D8-62033144EF8B}">
      <dgm:prSet custT="1"/>
      <dgm:spPr/>
      <dgm:t>
        <a:bodyPr/>
        <a:lstStyle/>
        <a:p>
          <a:endParaRPr lang="id-ID" sz="200"/>
        </a:p>
      </dgm:t>
    </dgm:pt>
    <dgm:pt modelId="{82CC018B-5701-472E-A609-E64AE27CD12B}" type="sibTrans" cxnId="{68DFFBFB-C00F-4916-92D8-62033144EF8B}">
      <dgm:prSet/>
      <dgm:spPr/>
      <dgm:t>
        <a:bodyPr/>
        <a:lstStyle/>
        <a:p>
          <a:endParaRPr lang="id-ID" sz="1200"/>
        </a:p>
      </dgm:t>
    </dgm:pt>
    <dgm:pt modelId="{B80471C8-14AA-467F-98A8-34DEE1AA1DAC}">
      <dgm:prSet phldrT="[Text]" custT="1"/>
      <dgm:spPr/>
      <dgm:t>
        <a:bodyPr/>
        <a:lstStyle/>
        <a:p>
          <a:r>
            <a:rPr lang="id-ID" sz="900" dirty="0" smtClean="0"/>
            <a:t>DO List</a:t>
          </a:r>
          <a:endParaRPr lang="id-ID" sz="900" dirty="0"/>
        </a:p>
      </dgm:t>
    </dgm:pt>
    <dgm:pt modelId="{378D8B93-8AA8-4321-BFB7-BFA7D910EEB3}" type="parTrans" cxnId="{EFA7F21E-B963-4A53-B0D2-B0DA3E6EBF85}">
      <dgm:prSet custT="1"/>
      <dgm:spPr/>
      <dgm:t>
        <a:bodyPr/>
        <a:lstStyle/>
        <a:p>
          <a:endParaRPr lang="id-ID" sz="200"/>
        </a:p>
      </dgm:t>
    </dgm:pt>
    <dgm:pt modelId="{AE328E1E-1606-4FDB-A027-A3A505E04F2F}" type="sibTrans" cxnId="{EFA7F21E-B963-4A53-B0D2-B0DA3E6EBF85}">
      <dgm:prSet/>
      <dgm:spPr/>
      <dgm:t>
        <a:bodyPr/>
        <a:lstStyle/>
        <a:p>
          <a:endParaRPr lang="id-ID" sz="1200"/>
        </a:p>
      </dgm:t>
    </dgm:pt>
    <dgm:pt modelId="{98F17D39-C7A6-435D-9E63-4F16154AE6C3}">
      <dgm:prSet phldrT="[Text]" custT="1"/>
      <dgm:spPr/>
      <dgm:t>
        <a:bodyPr/>
        <a:lstStyle/>
        <a:p>
          <a:r>
            <a:rPr lang="id-ID" sz="900" dirty="0" smtClean="0"/>
            <a:t>Input New Invoice </a:t>
          </a:r>
          <a:endParaRPr lang="id-ID" sz="900" dirty="0"/>
        </a:p>
      </dgm:t>
    </dgm:pt>
    <dgm:pt modelId="{D0620C7B-C6AE-49F2-A942-86927813B2A9}" type="parTrans" cxnId="{821A52B0-8E5F-4692-B35E-42255C089E4F}">
      <dgm:prSet custT="1"/>
      <dgm:spPr/>
      <dgm:t>
        <a:bodyPr/>
        <a:lstStyle/>
        <a:p>
          <a:endParaRPr lang="id-ID" sz="200"/>
        </a:p>
      </dgm:t>
    </dgm:pt>
    <dgm:pt modelId="{CE335A71-53FA-44C2-9461-E331CF424438}" type="sibTrans" cxnId="{821A52B0-8E5F-4692-B35E-42255C089E4F}">
      <dgm:prSet/>
      <dgm:spPr/>
      <dgm:t>
        <a:bodyPr/>
        <a:lstStyle/>
        <a:p>
          <a:endParaRPr lang="id-ID" sz="1200"/>
        </a:p>
      </dgm:t>
    </dgm:pt>
    <dgm:pt modelId="{8878146F-4CEF-48A2-8E59-301A86E9EA75}">
      <dgm:prSet phldrT="[Text]" custT="1"/>
      <dgm:spPr/>
      <dgm:t>
        <a:bodyPr/>
        <a:lstStyle/>
        <a:p>
          <a:r>
            <a:rPr lang="id-ID" sz="700" dirty="0" smtClean="0"/>
            <a:t>Invoice  List</a:t>
          </a:r>
          <a:endParaRPr lang="id-ID" sz="700" dirty="0"/>
        </a:p>
      </dgm:t>
    </dgm:pt>
    <dgm:pt modelId="{97910C65-5B5D-41EA-B6AF-28F83A5CE362}" type="parTrans" cxnId="{AE79963C-D3E3-4152-932E-17B5E992F23B}">
      <dgm:prSet custT="1"/>
      <dgm:spPr/>
      <dgm:t>
        <a:bodyPr/>
        <a:lstStyle/>
        <a:p>
          <a:endParaRPr lang="id-ID" sz="200"/>
        </a:p>
      </dgm:t>
    </dgm:pt>
    <dgm:pt modelId="{5DB30DAF-A5E5-4A73-B48B-B30E602FD24A}" type="sibTrans" cxnId="{AE79963C-D3E3-4152-932E-17B5E992F23B}">
      <dgm:prSet/>
      <dgm:spPr/>
      <dgm:t>
        <a:bodyPr/>
        <a:lstStyle/>
        <a:p>
          <a:endParaRPr lang="id-ID" sz="1200"/>
        </a:p>
      </dgm:t>
    </dgm:pt>
    <dgm:pt modelId="{5E199173-9E56-4F3C-B3A3-AA0545D7EB0F}">
      <dgm:prSet phldrT="[Text]" custT="1"/>
      <dgm:spPr/>
      <dgm:t>
        <a:bodyPr/>
        <a:lstStyle/>
        <a:p>
          <a:r>
            <a:rPr lang="id-ID" sz="900" smtClean="0"/>
            <a:t>Fixed Asset Management</a:t>
          </a:r>
          <a:endParaRPr lang="id-ID" sz="1200" dirty="0"/>
        </a:p>
      </dgm:t>
    </dgm:pt>
    <dgm:pt modelId="{DB9F8DDA-BF4B-42A8-8832-CA766895D2AC}" type="parTrans" cxnId="{2A7B3C77-8A6C-40B7-972E-55AEBD754B33}">
      <dgm:prSet custT="1"/>
      <dgm:spPr/>
      <dgm:t>
        <a:bodyPr/>
        <a:lstStyle/>
        <a:p>
          <a:endParaRPr lang="id-ID" sz="300"/>
        </a:p>
      </dgm:t>
    </dgm:pt>
    <dgm:pt modelId="{92E7BD80-3FA1-41D3-9547-0E59A508C079}" type="sibTrans" cxnId="{2A7B3C77-8A6C-40B7-972E-55AEBD754B33}">
      <dgm:prSet/>
      <dgm:spPr/>
      <dgm:t>
        <a:bodyPr/>
        <a:lstStyle/>
        <a:p>
          <a:endParaRPr lang="id-ID" sz="1200"/>
        </a:p>
      </dgm:t>
    </dgm:pt>
    <dgm:pt modelId="{F7CE577F-54AA-4F51-BDC8-1A6CFD9527E6}">
      <dgm:prSet phldrT="[Text]" custT="1"/>
      <dgm:spPr/>
      <dgm:t>
        <a:bodyPr/>
        <a:lstStyle/>
        <a:p>
          <a:r>
            <a:rPr lang="id-ID" sz="900" dirty="0" smtClean="0"/>
            <a:t>Screeshot</a:t>
          </a:r>
          <a:endParaRPr lang="id-ID" sz="900" dirty="0"/>
        </a:p>
      </dgm:t>
    </dgm:pt>
    <dgm:pt modelId="{EC140E41-F101-4650-B418-14510E2A9AF5}" type="parTrans" cxnId="{19B214FB-E298-4858-926F-177F5A35506B}">
      <dgm:prSet/>
      <dgm:spPr/>
      <dgm:t>
        <a:bodyPr/>
        <a:lstStyle/>
        <a:p>
          <a:endParaRPr lang="id-ID"/>
        </a:p>
      </dgm:t>
    </dgm:pt>
    <dgm:pt modelId="{FFC97512-772A-465B-9938-3EA6FB180FAC}" type="sibTrans" cxnId="{19B214FB-E298-4858-926F-177F5A35506B}">
      <dgm:prSet/>
      <dgm:spPr/>
      <dgm:t>
        <a:bodyPr/>
        <a:lstStyle/>
        <a:p>
          <a:endParaRPr lang="id-ID"/>
        </a:p>
      </dgm:t>
    </dgm:pt>
    <dgm:pt modelId="{08F1CEDB-9910-4C5F-822C-E235D6831D16}">
      <dgm:prSet phldrT="[Text]" custT="1"/>
      <dgm:spPr/>
      <dgm:t>
        <a:bodyPr/>
        <a:lstStyle/>
        <a:p>
          <a:r>
            <a:rPr lang="id-ID" sz="900" dirty="0" smtClean="0"/>
            <a:t>Screeshot</a:t>
          </a:r>
          <a:endParaRPr lang="id-ID" sz="900" dirty="0"/>
        </a:p>
      </dgm:t>
    </dgm:pt>
    <dgm:pt modelId="{BEE6FFFD-6DF1-4353-B323-53BBC0A0703E}" type="parTrans" cxnId="{416C5C43-9A3B-4BA5-BE3B-F2F22E65A347}">
      <dgm:prSet/>
      <dgm:spPr/>
      <dgm:t>
        <a:bodyPr/>
        <a:lstStyle/>
        <a:p>
          <a:endParaRPr lang="id-ID"/>
        </a:p>
      </dgm:t>
    </dgm:pt>
    <dgm:pt modelId="{CDD4B927-3718-45AC-8549-02D9D2178727}" type="sibTrans" cxnId="{416C5C43-9A3B-4BA5-BE3B-F2F22E65A347}">
      <dgm:prSet/>
      <dgm:spPr/>
      <dgm:t>
        <a:bodyPr/>
        <a:lstStyle/>
        <a:p>
          <a:endParaRPr lang="id-ID"/>
        </a:p>
      </dgm:t>
    </dgm:pt>
    <dgm:pt modelId="{4319874E-BD55-420E-A64E-407613CC7EAD}">
      <dgm:prSet phldrT="[Text]" custT="1"/>
      <dgm:spPr/>
      <dgm:t>
        <a:bodyPr/>
        <a:lstStyle/>
        <a:p>
          <a:r>
            <a:rPr lang="id-ID" sz="900" dirty="0" smtClean="0"/>
            <a:t>Screeshot</a:t>
          </a:r>
          <a:endParaRPr lang="id-ID" sz="900" dirty="0"/>
        </a:p>
      </dgm:t>
    </dgm:pt>
    <dgm:pt modelId="{7C810A67-40FB-4A79-9A62-1AD232A875A4}" type="parTrans" cxnId="{AB4F94AC-0A44-4F4C-9E07-68FC8F583851}">
      <dgm:prSet/>
      <dgm:spPr/>
      <dgm:t>
        <a:bodyPr/>
        <a:lstStyle/>
        <a:p>
          <a:endParaRPr lang="id-ID"/>
        </a:p>
      </dgm:t>
    </dgm:pt>
    <dgm:pt modelId="{DB1E909D-4D6D-450A-A35A-251FB8435292}" type="sibTrans" cxnId="{AB4F94AC-0A44-4F4C-9E07-68FC8F583851}">
      <dgm:prSet/>
      <dgm:spPr/>
      <dgm:t>
        <a:bodyPr/>
        <a:lstStyle/>
        <a:p>
          <a:endParaRPr lang="id-ID"/>
        </a:p>
      </dgm:t>
    </dgm:pt>
    <dgm:pt modelId="{D216C765-500E-459A-940C-6D82042FBA52}">
      <dgm:prSet phldrT="[Text]" custT="1"/>
      <dgm:spPr/>
      <dgm:t>
        <a:bodyPr/>
        <a:lstStyle/>
        <a:p>
          <a:r>
            <a:rPr lang="id-ID" sz="900" dirty="0" smtClean="0"/>
            <a:t>Screeshot</a:t>
          </a:r>
          <a:endParaRPr lang="id-ID" sz="900" dirty="0"/>
        </a:p>
      </dgm:t>
    </dgm:pt>
    <dgm:pt modelId="{452DE7C2-D2FE-453F-8223-B2C58396077A}" type="parTrans" cxnId="{B82D3CDE-C756-489D-B878-38A62EE153B4}">
      <dgm:prSet/>
      <dgm:spPr/>
      <dgm:t>
        <a:bodyPr/>
        <a:lstStyle/>
        <a:p>
          <a:endParaRPr lang="id-ID"/>
        </a:p>
      </dgm:t>
    </dgm:pt>
    <dgm:pt modelId="{2894EBD3-60BE-4049-B08C-E8D7C621717D}" type="sibTrans" cxnId="{B82D3CDE-C756-489D-B878-38A62EE153B4}">
      <dgm:prSet/>
      <dgm:spPr/>
      <dgm:t>
        <a:bodyPr/>
        <a:lstStyle/>
        <a:p>
          <a:endParaRPr lang="id-ID"/>
        </a:p>
      </dgm:t>
    </dgm:pt>
    <dgm:pt modelId="{99689CC8-14A4-496C-86B5-0B84D1565E86}">
      <dgm:prSet phldrT="[Text]" custT="1"/>
      <dgm:spPr/>
      <dgm:t>
        <a:bodyPr/>
        <a:lstStyle/>
        <a:p>
          <a:r>
            <a:rPr lang="id-ID" sz="900" smtClean="0"/>
            <a:t>Screesho</a:t>
          </a:r>
          <a:endParaRPr lang="id-ID" sz="900" dirty="0"/>
        </a:p>
      </dgm:t>
    </dgm:pt>
    <dgm:pt modelId="{3E13EF35-5521-4234-A15B-DA17D3B4CE85}" type="parTrans" cxnId="{9C43326E-8DDB-41F7-B07B-91005EC3A1C1}">
      <dgm:prSet/>
      <dgm:spPr/>
      <dgm:t>
        <a:bodyPr/>
        <a:lstStyle/>
        <a:p>
          <a:endParaRPr lang="id-ID"/>
        </a:p>
      </dgm:t>
    </dgm:pt>
    <dgm:pt modelId="{CF0C5559-7623-4C76-B81A-13B42B81273D}" type="sibTrans" cxnId="{9C43326E-8DDB-41F7-B07B-91005EC3A1C1}">
      <dgm:prSet/>
      <dgm:spPr/>
      <dgm:t>
        <a:bodyPr/>
        <a:lstStyle/>
        <a:p>
          <a:endParaRPr lang="id-ID"/>
        </a:p>
      </dgm:t>
    </dgm:pt>
    <dgm:pt modelId="{29D13557-5355-4521-A8B1-F02F33F32D95}">
      <dgm:prSet phldrT="[Text]" custT="1"/>
      <dgm:spPr/>
      <dgm:t>
        <a:bodyPr/>
        <a:lstStyle/>
        <a:p>
          <a:r>
            <a:rPr lang="id-ID" sz="900" smtClean="0"/>
            <a:t>Screesho</a:t>
          </a:r>
          <a:endParaRPr lang="id-ID" sz="900" dirty="0"/>
        </a:p>
      </dgm:t>
    </dgm:pt>
    <dgm:pt modelId="{CFEF8A53-5437-4E4D-90AB-450B1791C152}" type="parTrans" cxnId="{38A9E978-3937-4BBE-920F-20921923897D}">
      <dgm:prSet/>
      <dgm:spPr/>
      <dgm:t>
        <a:bodyPr/>
        <a:lstStyle/>
        <a:p>
          <a:endParaRPr lang="id-ID"/>
        </a:p>
      </dgm:t>
    </dgm:pt>
    <dgm:pt modelId="{ED32A9CD-94E0-4848-BF08-1042B8BC9DCD}" type="sibTrans" cxnId="{38A9E978-3937-4BBE-920F-20921923897D}">
      <dgm:prSet/>
      <dgm:spPr/>
      <dgm:t>
        <a:bodyPr/>
        <a:lstStyle/>
        <a:p>
          <a:endParaRPr lang="id-ID"/>
        </a:p>
      </dgm:t>
    </dgm:pt>
    <dgm:pt modelId="{0456FE00-2F46-46E2-ADE2-1EE7C8CCCD14}" type="pres">
      <dgm:prSet presAssocID="{ECA4118F-62F2-43D4-AEB5-0571A0142E4F}" presName="diagram" presStyleCnt="0">
        <dgm:presLayoutVars>
          <dgm:chPref val="1"/>
          <dgm:dir/>
          <dgm:animOne val="branch"/>
          <dgm:animLvl val="lvl"/>
          <dgm:resizeHandles val="exact"/>
        </dgm:presLayoutVars>
      </dgm:prSet>
      <dgm:spPr/>
      <dgm:t>
        <a:bodyPr/>
        <a:lstStyle/>
        <a:p>
          <a:endParaRPr lang="id-ID"/>
        </a:p>
      </dgm:t>
    </dgm:pt>
    <dgm:pt modelId="{CC198610-4F8D-4529-BEA3-FBA2635DC072}" type="pres">
      <dgm:prSet presAssocID="{7E2B6950-F6F6-47C2-8922-6442E153246B}" presName="root1" presStyleCnt="0"/>
      <dgm:spPr/>
    </dgm:pt>
    <dgm:pt modelId="{BDA3D11A-C194-453F-8627-9E1AC82B2484}" type="pres">
      <dgm:prSet presAssocID="{7E2B6950-F6F6-47C2-8922-6442E153246B}" presName="LevelOneTextNode" presStyleLbl="node0" presStyleIdx="0" presStyleCnt="1" custScaleX="107457" custLinFactNeighborX="-97677" custLinFactNeighborY="-15055">
        <dgm:presLayoutVars>
          <dgm:chPref val="3"/>
        </dgm:presLayoutVars>
      </dgm:prSet>
      <dgm:spPr/>
      <dgm:t>
        <a:bodyPr/>
        <a:lstStyle/>
        <a:p>
          <a:endParaRPr lang="id-ID"/>
        </a:p>
      </dgm:t>
    </dgm:pt>
    <dgm:pt modelId="{9E0F3B1D-3998-46E1-9738-920842461845}" type="pres">
      <dgm:prSet presAssocID="{7E2B6950-F6F6-47C2-8922-6442E153246B}" presName="level2hierChild" presStyleCnt="0"/>
      <dgm:spPr/>
    </dgm:pt>
    <dgm:pt modelId="{DA748FAC-862A-4311-91B2-49449D035CC9}" type="pres">
      <dgm:prSet presAssocID="{E3796801-E424-4C72-92AD-E09E60E30C7E}" presName="conn2-1" presStyleLbl="parChTrans1D2" presStyleIdx="0" presStyleCnt="7"/>
      <dgm:spPr/>
      <dgm:t>
        <a:bodyPr/>
        <a:lstStyle/>
        <a:p>
          <a:endParaRPr lang="id-ID"/>
        </a:p>
      </dgm:t>
    </dgm:pt>
    <dgm:pt modelId="{C990C406-9F04-4F64-ABAF-2D383FFC8186}" type="pres">
      <dgm:prSet presAssocID="{E3796801-E424-4C72-92AD-E09E60E30C7E}" presName="connTx" presStyleLbl="parChTrans1D2" presStyleIdx="0" presStyleCnt="7"/>
      <dgm:spPr/>
      <dgm:t>
        <a:bodyPr/>
        <a:lstStyle/>
        <a:p>
          <a:endParaRPr lang="id-ID"/>
        </a:p>
      </dgm:t>
    </dgm:pt>
    <dgm:pt modelId="{6AB55619-57D1-401F-9D28-72D98B1BD4B6}" type="pres">
      <dgm:prSet presAssocID="{CAC7867D-F1A0-4FCF-B667-BFEA98038982}" presName="root2" presStyleCnt="0"/>
      <dgm:spPr/>
    </dgm:pt>
    <dgm:pt modelId="{3C4D1757-4138-4AD0-B492-7BCB0A9B7FE5}" type="pres">
      <dgm:prSet presAssocID="{CAC7867D-F1A0-4FCF-B667-BFEA98038982}" presName="LevelTwoTextNode" presStyleLbl="node2" presStyleIdx="0" presStyleCnt="7">
        <dgm:presLayoutVars>
          <dgm:chPref val="3"/>
        </dgm:presLayoutVars>
      </dgm:prSet>
      <dgm:spPr/>
      <dgm:t>
        <a:bodyPr/>
        <a:lstStyle/>
        <a:p>
          <a:endParaRPr lang="id-ID"/>
        </a:p>
      </dgm:t>
    </dgm:pt>
    <dgm:pt modelId="{8D87C764-805A-4A38-8D69-161C7B265F47}" type="pres">
      <dgm:prSet presAssocID="{CAC7867D-F1A0-4FCF-B667-BFEA98038982}" presName="level3hierChild" presStyleCnt="0"/>
      <dgm:spPr/>
    </dgm:pt>
    <dgm:pt modelId="{5F0E40FF-2AF4-4783-9054-3FE1792CC117}" type="pres">
      <dgm:prSet presAssocID="{5AB4CFBA-DF7A-4D59-B72F-274B7163C6C2}" presName="conn2-1" presStyleLbl="parChTrans1D3" presStyleIdx="0" presStyleCnt="7"/>
      <dgm:spPr/>
      <dgm:t>
        <a:bodyPr/>
        <a:lstStyle/>
        <a:p>
          <a:endParaRPr lang="id-ID"/>
        </a:p>
      </dgm:t>
    </dgm:pt>
    <dgm:pt modelId="{38BB099C-36B2-4B8C-BBF7-314543DF9388}" type="pres">
      <dgm:prSet presAssocID="{5AB4CFBA-DF7A-4D59-B72F-274B7163C6C2}" presName="connTx" presStyleLbl="parChTrans1D3" presStyleIdx="0" presStyleCnt="7"/>
      <dgm:spPr/>
      <dgm:t>
        <a:bodyPr/>
        <a:lstStyle/>
        <a:p>
          <a:endParaRPr lang="id-ID"/>
        </a:p>
      </dgm:t>
    </dgm:pt>
    <dgm:pt modelId="{B980A881-9128-4376-95F1-39D05CC560B3}" type="pres">
      <dgm:prSet presAssocID="{75A4AE16-8511-45C1-8DD6-84B79306B6AB}" presName="root2" presStyleCnt="0"/>
      <dgm:spPr/>
    </dgm:pt>
    <dgm:pt modelId="{40028AEF-7FD0-4ACF-BFCD-2BD09A83035F}" type="pres">
      <dgm:prSet presAssocID="{75A4AE16-8511-45C1-8DD6-84B79306B6AB}" presName="LevelTwoTextNode" presStyleLbl="node3" presStyleIdx="0" presStyleCnt="7" custScaleX="139072">
        <dgm:presLayoutVars>
          <dgm:chPref val="3"/>
        </dgm:presLayoutVars>
      </dgm:prSet>
      <dgm:spPr/>
      <dgm:t>
        <a:bodyPr/>
        <a:lstStyle/>
        <a:p>
          <a:endParaRPr lang="id-ID"/>
        </a:p>
      </dgm:t>
    </dgm:pt>
    <dgm:pt modelId="{529E13B2-6058-4843-B5F2-2FA385E72778}" type="pres">
      <dgm:prSet presAssocID="{75A4AE16-8511-45C1-8DD6-84B79306B6AB}" presName="level3hierChild" presStyleCnt="0"/>
      <dgm:spPr/>
    </dgm:pt>
    <dgm:pt modelId="{0F49737F-9A27-4A14-B55A-125DAD6E61D8}" type="pres">
      <dgm:prSet presAssocID="{7E58CC3B-AA7C-4FCF-8445-7C1F61CE081F}" presName="conn2-1" presStyleLbl="parChTrans1D4" presStyleIdx="0" presStyleCnt="20" custScaleX="2000000"/>
      <dgm:spPr/>
      <dgm:t>
        <a:bodyPr/>
        <a:lstStyle/>
        <a:p>
          <a:endParaRPr lang="id-ID"/>
        </a:p>
      </dgm:t>
    </dgm:pt>
    <dgm:pt modelId="{BCDC47E4-6035-4D83-943C-F94FA39F3BE5}" type="pres">
      <dgm:prSet presAssocID="{7E58CC3B-AA7C-4FCF-8445-7C1F61CE081F}" presName="connTx" presStyleLbl="parChTrans1D4" presStyleIdx="0" presStyleCnt="20"/>
      <dgm:spPr/>
      <dgm:t>
        <a:bodyPr/>
        <a:lstStyle/>
        <a:p>
          <a:endParaRPr lang="id-ID"/>
        </a:p>
      </dgm:t>
    </dgm:pt>
    <dgm:pt modelId="{1CDAA839-9203-4AC9-A815-E7E8F8C0B341}" type="pres">
      <dgm:prSet presAssocID="{782DE0E1-3B2A-4C32-B9A2-78BDA593C4F7}" presName="root2" presStyleCnt="0"/>
      <dgm:spPr/>
    </dgm:pt>
    <dgm:pt modelId="{9DEF7B4D-148E-4BF2-A6B4-E9438C4FAF4D}" type="pres">
      <dgm:prSet presAssocID="{782DE0E1-3B2A-4C32-B9A2-78BDA593C4F7}" presName="LevelTwoTextNode" presStyleLbl="node4" presStyleIdx="0" presStyleCnt="20" custScaleX="139072">
        <dgm:presLayoutVars>
          <dgm:chPref val="3"/>
        </dgm:presLayoutVars>
      </dgm:prSet>
      <dgm:spPr/>
      <dgm:t>
        <a:bodyPr/>
        <a:lstStyle/>
        <a:p>
          <a:endParaRPr lang="id-ID"/>
        </a:p>
      </dgm:t>
    </dgm:pt>
    <dgm:pt modelId="{0DF850C8-9FD9-483F-84B9-1E3E2686414E}" type="pres">
      <dgm:prSet presAssocID="{782DE0E1-3B2A-4C32-B9A2-78BDA593C4F7}" presName="level3hierChild" presStyleCnt="0"/>
      <dgm:spPr/>
    </dgm:pt>
    <dgm:pt modelId="{5587BEA8-E93A-4373-A913-D50D55C62E5D}" type="pres">
      <dgm:prSet presAssocID="{AB20B04B-3467-4B56-A1F3-C5E6F739EAE5}" presName="conn2-1" presStyleLbl="parChTrans1D4" presStyleIdx="1" presStyleCnt="20"/>
      <dgm:spPr/>
      <dgm:t>
        <a:bodyPr/>
        <a:lstStyle/>
        <a:p>
          <a:endParaRPr lang="id-ID"/>
        </a:p>
      </dgm:t>
    </dgm:pt>
    <dgm:pt modelId="{14C34584-681E-4087-BC1A-6F08A5075693}" type="pres">
      <dgm:prSet presAssocID="{AB20B04B-3467-4B56-A1F3-C5E6F739EAE5}" presName="connTx" presStyleLbl="parChTrans1D4" presStyleIdx="1" presStyleCnt="20"/>
      <dgm:spPr/>
      <dgm:t>
        <a:bodyPr/>
        <a:lstStyle/>
        <a:p>
          <a:endParaRPr lang="id-ID"/>
        </a:p>
      </dgm:t>
    </dgm:pt>
    <dgm:pt modelId="{76C37334-9BB8-4687-96D2-388B4D37628A}" type="pres">
      <dgm:prSet presAssocID="{D3B6D5E7-0159-4704-B2CE-5CA90E832EFA}" presName="root2" presStyleCnt="0"/>
      <dgm:spPr/>
    </dgm:pt>
    <dgm:pt modelId="{D2D4F0F2-6696-45E2-BD05-28C74A632B06}" type="pres">
      <dgm:prSet presAssocID="{D3B6D5E7-0159-4704-B2CE-5CA90E832EFA}" presName="LevelTwoTextNode" presStyleLbl="node4" presStyleIdx="1" presStyleCnt="20">
        <dgm:presLayoutVars>
          <dgm:chPref val="3"/>
        </dgm:presLayoutVars>
      </dgm:prSet>
      <dgm:spPr/>
      <dgm:t>
        <a:bodyPr/>
        <a:lstStyle/>
        <a:p>
          <a:endParaRPr lang="id-ID"/>
        </a:p>
      </dgm:t>
    </dgm:pt>
    <dgm:pt modelId="{CBE7DF6C-10A4-4A68-86D7-5D4A3F712110}" type="pres">
      <dgm:prSet presAssocID="{D3B6D5E7-0159-4704-B2CE-5CA90E832EFA}" presName="level3hierChild" presStyleCnt="0"/>
      <dgm:spPr/>
    </dgm:pt>
    <dgm:pt modelId="{B389E535-269B-4409-A9F3-F07D201C1014}" type="pres">
      <dgm:prSet presAssocID="{2A2FC3F0-0C7A-4CB5-88FD-E8145F3BFC3F}" presName="conn2-1" presStyleLbl="parChTrans1D4" presStyleIdx="2" presStyleCnt="20"/>
      <dgm:spPr/>
      <dgm:t>
        <a:bodyPr/>
        <a:lstStyle/>
        <a:p>
          <a:endParaRPr lang="id-ID"/>
        </a:p>
      </dgm:t>
    </dgm:pt>
    <dgm:pt modelId="{B1E3FB63-DC73-4A76-8B21-1F405957E4E9}" type="pres">
      <dgm:prSet presAssocID="{2A2FC3F0-0C7A-4CB5-88FD-E8145F3BFC3F}" presName="connTx" presStyleLbl="parChTrans1D4" presStyleIdx="2" presStyleCnt="20"/>
      <dgm:spPr/>
      <dgm:t>
        <a:bodyPr/>
        <a:lstStyle/>
        <a:p>
          <a:endParaRPr lang="id-ID"/>
        </a:p>
      </dgm:t>
    </dgm:pt>
    <dgm:pt modelId="{CC297395-9C1E-4128-B9C6-BEFDC7290B49}" type="pres">
      <dgm:prSet presAssocID="{900626C9-0C91-4781-AA94-CC8C3DF9554A}" presName="root2" presStyleCnt="0"/>
      <dgm:spPr/>
    </dgm:pt>
    <dgm:pt modelId="{6A29371A-9AEC-4085-9496-6C29481192F1}" type="pres">
      <dgm:prSet presAssocID="{900626C9-0C91-4781-AA94-CC8C3DF9554A}" presName="LevelTwoTextNode" presStyleLbl="node4" presStyleIdx="2" presStyleCnt="20">
        <dgm:presLayoutVars>
          <dgm:chPref val="3"/>
        </dgm:presLayoutVars>
      </dgm:prSet>
      <dgm:spPr/>
      <dgm:t>
        <a:bodyPr/>
        <a:lstStyle/>
        <a:p>
          <a:endParaRPr lang="id-ID"/>
        </a:p>
      </dgm:t>
    </dgm:pt>
    <dgm:pt modelId="{4BBC7B3C-96E0-4BB5-9854-21C2050E1C0C}" type="pres">
      <dgm:prSet presAssocID="{900626C9-0C91-4781-AA94-CC8C3DF9554A}" presName="level3hierChild" presStyleCnt="0"/>
      <dgm:spPr/>
    </dgm:pt>
    <dgm:pt modelId="{24E926A9-780F-4F2E-8E0A-28EA7E28E62E}" type="pres">
      <dgm:prSet presAssocID="{FC3C8569-F8F1-4C1C-B0CA-607576CA952E}" presName="conn2-1" presStyleLbl="parChTrans1D4" presStyleIdx="3" presStyleCnt="20"/>
      <dgm:spPr/>
      <dgm:t>
        <a:bodyPr/>
        <a:lstStyle/>
        <a:p>
          <a:endParaRPr lang="id-ID"/>
        </a:p>
      </dgm:t>
    </dgm:pt>
    <dgm:pt modelId="{0F6D38CF-15AE-4E36-BBAE-E54ACDDC8E05}" type="pres">
      <dgm:prSet presAssocID="{FC3C8569-F8F1-4C1C-B0CA-607576CA952E}" presName="connTx" presStyleLbl="parChTrans1D4" presStyleIdx="3" presStyleCnt="20"/>
      <dgm:spPr/>
      <dgm:t>
        <a:bodyPr/>
        <a:lstStyle/>
        <a:p>
          <a:endParaRPr lang="id-ID"/>
        </a:p>
      </dgm:t>
    </dgm:pt>
    <dgm:pt modelId="{DB390E69-7662-450C-9C32-914413E1B53C}" type="pres">
      <dgm:prSet presAssocID="{99051283-6389-4D14-A3FD-56602D75301B}" presName="root2" presStyleCnt="0"/>
      <dgm:spPr/>
    </dgm:pt>
    <dgm:pt modelId="{203192D7-B899-463B-BE60-580D1B9C77CB}" type="pres">
      <dgm:prSet presAssocID="{99051283-6389-4D14-A3FD-56602D75301B}" presName="LevelTwoTextNode" presStyleLbl="node4" presStyleIdx="3" presStyleCnt="20">
        <dgm:presLayoutVars>
          <dgm:chPref val="3"/>
        </dgm:presLayoutVars>
      </dgm:prSet>
      <dgm:spPr/>
      <dgm:t>
        <a:bodyPr/>
        <a:lstStyle/>
        <a:p>
          <a:endParaRPr lang="id-ID"/>
        </a:p>
      </dgm:t>
    </dgm:pt>
    <dgm:pt modelId="{F11EDD9A-8021-476F-A720-5EB3D1FD93FF}" type="pres">
      <dgm:prSet presAssocID="{99051283-6389-4D14-A3FD-56602D75301B}" presName="level3hierChild" presStyleCnt="0"/>
      <dgm:spPr/>
    </dgm:pt>
    <dgm:pt modelId="{BD094706-3EE3-4327-8864-825D21008CA4}" type="pres">
      <dgm:prSet presAssocID="{262F864D-97B7-422F-B670-D8B53CF4288B}" presName="conn2-1" presStyleLbl="parChTrans1D4" presStyleIdx="4" presStyleCnt="20" custScaleX="2000000"/>
      <dgm:spPr/>
      <dgm:t>
        <a:bodyPr/>
        <a:lstStyle/>
        <a:p>
          <a:endParaRPr lang="id-ID"/>
        </a:p>
      </dgm:t>
    </dgm:pt>
    <dgm:pt modelId="{3736F303-F1A6-4CC3-B42E-C46AFA77E530}" type="pres">
      <dgm:prSet presAssocID="{262F864D-97B7-422F-B670-D8B53CF4288B}" presName="connTx" presStyleLbl="parChTrans1D4" presStyleIdx="4" presStyleCnt="20"/>
      <dgm:spPr/>
      <dgm:t>
        <a:bodyPr/>
        <a:lstStyle/>
        <a:p>
          <a:endParaRPr lang="id-ID"/>
        </a:p>
      </dgm:t>
    </dgm:pt>
    <dgm:pt modelId="{D76E0CE2-04F1-4393-90CC-0940A0FB2F15}" type="pres">
      <dgm:prSet presAssocID="{3C2C0FC5-A39D-4702-8759-3BC5CF5A9B1A}" presName="root2" presStyleCnt="0"/>
      <dgm:spPr/>
    </dgm:pt>
    <dgm:pt modelId="{BDB34960-1FDD-45A4-93DC-1F5AD79A1400}" type="pres">
      <dgm:prSet presAssocID="{3C2C0FC5-A39D-4702-8759-3BC5CF5A9B1A}" presName="LevelTwoTextNode" presStyleLbl="node4" presStyleIdx="4" presStyleCnt="20" custScaleX="139072">
        <dgm:presLayoutVars>
          <dgm:chPref val="3"/>
        </dgm:presLayoutVars>
      </dgm:prSet>
      <dgm:spPr/>
      <dgm:t>
        <a:bodyPr/>
        <a:lstStyle/>
        <a:p>
          <a:endParaRPr lang="id-ID"/>
        </a:p>
      </dgm:t>
    </dgm:pt>
    <dgm:pt modelId="{AA1EC49B-F8BA-4ECC-BB03-0203783026D6}" type="pres">
      <dgm:prSet presAssocID="{3C2C0FC5-A39D-4702-8759-3BC5CF5A9B1A}" presName="level3hierChild" presStyleCnt="0"/>
      <dgm:spPr/>
    </dgm:pt>
    <dgm:pt modelId="{A30CA393-0DCD-47DC-BC33-C8AAB3D2194D}" type="pres">
      <dgm:prSet presAssocID="{890C1C22-BE11-427F-95E2-C551E4B2F9BE}" presName="conn2-1" presStyleLbl="parChTrans1D4" presStyleIdx="5" presStyleCnt="20"/>
      <dgm:spPr/>
      <dgm:t>
        <a:bodyPr/>
        <a:lstStyle/>
        <a:p>
          <a:endParaRPr lang="id-ID"/>
        </a:p>
      </dgm:t>
    </dgm:pt>
    <dgm:pt modelId="{BB9D6922-E79F-4326-81F4-560AF956F91F}" type="pres">
      <dgm:prSet presAssocID="{890C1C22-BE11-427F-95E2-C551E4B2F9BE}" presName="connTx" presStyleLbl="parChTrans1D4" presStyleIdx="5" presStyleCnt="20"/>
      <dgm:spPr/>
      <dgm:t>
        <a:bodyPr/>
        <a:lstStyle/>
        <a:p>
          <a:endParaRPr lang="id-ID"/>
        </a:p>
      </dgm:t>
    </dgm:pt>
    <dgm:pt modelId="{684472E2-7EAB-43A8-A6F4-3BC7F6A85AFF}" type="pres">
      <dgm:prSet presAssocID="{B62DDCD1-87FE-4631-8594-A39A745BBCED}" presName="root2" presStyleCnt="0"/>
      <dgm:spPr/>
    </dgm:pt>
    <dgm:pt modelId="{967F97A8-0352-4E3F-9EA1-3424A07D4522}" type="pres">
      <dgm:prSet presAssocID="{B62DDCD1-87FE-4631-8594-A39A745BBCED}" presName="LevelTwoTextNode" presStyleLbl="node4" presStyleIdx="5" presStyleCnt="20">
        <dgm:presLayoutVars>
          <dgm:chPref val="3"/>
        </dgm:presLayoutVars>
      </dgm:prSet>
      <dgm:spPr/>
      <dgm:t>
        <a:bodyPr/>
        <a:lstStyle/>
        <a:p>
          <a:endParaRPr lang="id-ID"/>
        </a:p>
      </dgm:t>
    </dgm:pt>
    <dgm:pt modelId="{F727E501-AD59-4847-95AB-3A591B00B080}" type="pres">
      <dgm:prSet presAssocID="{B62DDCD1-87FE-4631-8594-A39A745BBCED}" presName="level3hierChild" presStyleCnt="0"/>
      <dgm:spPr/>
    </dgm:pt>
    <dgm:pt modelId="{23E90E69-AED5-4904-907B-4CC4B79F0E0B}" type="pres">
      <dgm:prSet presAssocID="{96831353-7F0E-4791-B1E0-B37262794871}" presName="conn2-1" presStyleLbl="parChTrans1D4" presStyleIdx="6" presStyleCnt="20"/>
      <dgm:spPr/>
      <dgm:t>
        <a:bodyPr/>
        <a:lstStyle/>
        <a:p>
          <a:endParaRPr lang="id-ID"/>
        </a:p>
      </dgm:t>
    </dgm:pt>
    <dgm:pt modelId="{5093426F-A468-4D00-B21E-5AA374DA8ECE}" type="pres">
      <dgm:prSet presAssocID="{96831353-7F0E-4791-B1E0-B37262794871}" presName="connTx" presStyleLbl="parChTrans1D4" presStyleIdx="6" presStyleCnt="20"/>
      <dgm:spPr/>
      <dgm:t>
        <a:bodyPr/>
        <a:lstStyle/>
        <a:p>
          <a:endParaRPr lang="id-ID"/>
        </a:p>
      </dgm:t>
    </dgm:pt>
    <dgm:pt modelId="{31E68F9F-BA05-41BA-98CB-725A80678727}" type="pres">
      <dgm:prSet presAssocID="{D36EB62D-44E4-4EAF-BDBA-425F019F6410}" presName="root2" presStyleCnt="0"/>
      <dgm:spPr/>
    </dgm:pt>
    <dgm:pt modelId="{1DDEB63B-81BC-4ACF-8A66-F6E7680328C8}" type="pres">
      <dgm:prSet presAssocID="{D36EB62D-44E4-4EAF-BDBA-425F019F6410}" presName="LevelTwoTextNode" presStyleLbl="node4" presStyleIdx="6" presStyleCnt="20">
        <dgm:presLayoutVars>
          <dgm:chPref val="3"/>
        </dgm:presLayoutVars>
      </dgm:prSet>
      <dgm:spPr/>
      <dgm:t>
        <a:bodyPr/>
        <a:lstStyle/>
        <a:p>
          <a:endParaRPr lang="id-ID"/>
        </a:p>
      </dgm:t>
    </dgm:pt>
    <dgm:pt modelId="{595E5927-4E30-458F-B830-023CEB5A647A}" type="pres">
      <dgm:prSet presAssocID="{D36EB62D-44E4-4EAF-BDBA-425F019F6410}" presName="level3hierChild" presStyleCnt="0"/>
      <dgm:spPr/>
    </dgm:pt>
    <dgm:pt modelId="{C57203F4-91DE-4672-B84D-7A3ED4A0AD5F}" type="pres">
      <dgm:prSet presAssocID="{C2F7138A-69C5-4242-8529-BB3BD28CC448}" presName="conn2-1" presStyleLbl="parChTrans1D4" presStyleIdx="7" presStyleCnt="20"/>
      <dgm:spPr/>
      <dgm:t>
        <a:bodyPr/>
        <a:lstStyle/>
        <a:p>
          <a:endParaRPr lang="id-ID"/>
        </a:p>
      </dgm:t>
    </dgm:pt>
    <dgm:pt modelId="{465194B3-2C25-443D-B38D-2CEE16CEE10A}" type="pres">
      <dgm:prSet presAssocID="{C2F7138A-69C5-4242-8529-BB3BD28CC448}" presName="connTx" presStyleLbl="parChTrans1D4" presStyleIdx="7" presStyleCnt="20"/>
      <dgm:spPr/>
      <dgm:t>
        <a:bodyPr/>
        <a:lstStyle/>
        <a:p>
          <a:endParaRPr lang="id-ID"/>
        </a:p>
      </dgm:t>
    </dgm:pt>
    <dgm:pt modelId="{97D65D8D-377F-4983-A93E-B3E1B5B9BF4A}" type="pres">
      <dgm:prSet presAssocID="{E93AF7EE-C94E-4E31-9810-4A6664671C35}" presName="root2" presStyleCnt="0"/>
      <dgm:spPr/>
    </dgm:pt>
    <dgm:pt modelId="{00DB2617-CE81-4897-AE92-FBDABA43006D}" type="pres">
      <dgm:prSet presAssocID="{E93AF7EE-C94E-4E31-9810-4A6664671C35}" presName="LevelTwoTextNode" presStyleLbl="node4" presStyleIdx="7" presStyleCnt="20">
        <dgm:presLayoutVars>
          <dgm:chPref val="3"/>
        </dgm:presLayoutVars>
      </dgm:prSet>
      <dgm:spPr/>
      <dgm:t>
        <a:bodyPr/>
        <a:lstStyle/>
        <a:p>
          <a:endParaRPr lang="id-ID"/>
        </a:p>
      </dgm:t>
    </dgm:pt>
    <dgm:pt modelId="{7224C220-6842-4DC2-BA30-70B328E00B17}" type="pres">
      <dgm:prSet presAssocID="{E93AF7EE-C94E-4E31-9810-4A6664671C35}" presName="level3hierChild" presStyleCnt="0"/>
      <dgm:spPr/>
    </dgm:pt>
    <dgm:pt modelId="{453B5CA3-AC06-4692-AB8B-55F9686E1157}" type="pres">
      <dgm:prSet presAssocID="{080BB0DA-02C2-42DB-B337-53CBE511ECEB}" presName="conn2-1" presStyleLbl="parChTrans1D4" presStyleIdx="8" presStyleCnt="20" custScaleX="2000000"/>
      <dgm:spPr/>
      <dgm:t>
        <a:bodyPr/>
        <a:lstStyle/>
        <a:p>
          <a:endParaRPr lang="id-ID"/>
        </a:p>
      </dgm:t>
    </dgm:pt>
    <dgm:pt modelId="{30C951C4-7990-49CF-BF1C-A5713D183565}" type="pres">
      <dgm:prSet presAssocID="{080BB0DA-02C2-42DB-B337-53CBE511ECEB}" presName="connTx" presStyleLbl="parChTrans1D4" presStyleIdx="8" presStyleCnt="20"/>
      <dgm:spPr/>
      <dgm:t>
        <a:bodyPr/>
        <a:lstStyle/>
        <a:p>
          <a:endParaRPr lang="id-ID"/>
        </a:p>
      </dgm:t>
    </dgm:pt>
    <dgm:pt modelId="{F303B3B7-722B-45CE-B52C-A813ABC71E3E}" type="pres">
      <dgm:prSet presAssocID="{36176741-A941-49CA-BE7B-DB45021D6E24}" presName="root2" presStyleCnt="0"/>
      <dgm:spPr/>
    </dgm:pt>
    <dgm:pt modelId="{3C15D237-1956-4C06-8992-B9E359931642}" type="pres">
      <dgm:prSet presAssocID="{36176741-A941-49CA-BE7B-DB45021D6E24}" presName="LevelTwoTextNode" presStyleLbl="node4" presStyleIdx="8" presStyleCnt="20" custScaleX="139072">
        <dgm:presLayoutVars>
          <dgm:chPref val="3"/>
        </dgm:presLayoutVars>
      </dgm:prSet>
      <dgm:spPr/>
      <dgm:t>
        <a:bodyPr/>
        <a:lstStyle/>
        <a:p>
          <a:endParaRPr lang="id-ID"/>
        </a:p>
      </dgm:t>
    </dgm:pt>
    <dgm:pt modelId="{B203E081-7044-4816-A8AF-50417A926558}" type="pres">
      <dgm:prSet presAssocID="{36176741-A941-49CA-BE7B-DB45021D6E24}" presName="level3hierChild" presStyleCnt="0"/>
      <dgm:spPr/>
    </dgm:pt>
    <dgm:pt modelId="{736C8CB7-7EA9-42E7-BA0A-A473FCEF50DC}" type="pres">
      <dgm:prSet presAssocID="{305132D3-7429-4C07-BCE2-9134F67F7774}" presName="conn2-1" presStyleLbl="parChTrans1D4" presStyleIdx="9" presStyleCnt="20"/>
      <dgm:spPr/>
      <dgm:t>
        <a:bodyPr/>
        <a:lstStyle/>
        <a:p>
          <a:endParaRPr lang="id-ID"/>
        </a:p>
      </dgm:t>
    </dgm:pt>
    <dgm:pt modelId="{389FF3F1-EAF2-4530-A5EA-F42F6E8B650E}" type="pres">
      <dgm:prSet presAssocID="{305132D3-7429-4C07-BCE2-9134F67F7774}" presName="connTx" presStyleLbl="parChTrans1D4" presStyleIdx="9" presStyleCnt="20"/>
      <dgm:spPr/>
      <dgm:t>
        <a:bodyPr/>
        <a:lstStyle/>
        <a:p>
          <a:endParaRPr lang="id-ID"/>
        </a:p>
      </dgm:t>
    </dgm:pt>
    <dgm:pt modelId="{5BE0898F-F909-43F4-BFC9-EEA10C2839D2}" type="pres">
      <dgm:prSet presAssocID="{B21C8FF9-FC3C-453C-A29D-BF1D463885A0}" presName="root2" presStyleCnt="0"/>
      <dgm:spPr/>
    </dgm:pt>
    <dgm:pt modelId="{AFAF6DD4-C005-436E-96A5-A2567CF32368}" type="pres">
      <dgm:prSet presAssocID="{B21C8FF9-FC3C-453C-A29D-BF1D463885A0}" presName="LevelTwoTextNode" presStyleLbl="node4" presStyleIdx="9" presStyleCnt="20">
        <dgm:presLayoutVars>
          <dgm:chPref val="3"/>
        </dgm:presLayoutVars>
      </dgm:prSet>
      <dgm:spPr/>
      <dgm:t>
        <a:bodyPr/>
        <a:lstStyle/>
        <a:p>
          <a:endParaRPr lang="id-ID"/>
        </a:p>
      </dgm:t>
    </dgm:pt>
    <dgm:pt modelId="{6893B7BF-D2AE-462D-972A-238F71A219D1}" type="pres">
      <dgm:prSet presAssocID="{B21C8FF9-FC3C-453C-A29D-BF1D463885A0}" presName="level3hierChild" presStyleCnt="0"/>
      <dgm:spPr/>
    </dgm:pt>
    <dgm:pt modelId="{72210608-1D5E-4380-8EF2-3BDE4C2C5B03}" type="pres">
      <dgm:prSet presAssocID="{378D8B93-8AA8-4321-BFB7-BFA7D910EEB3}" presName="conn2-1" presStyleLbl="parChTrans1D4" presStyleIdx="10" presStyleCnt="20"/>
      <dgm:spPr/>
      <dgm:t>
        <a:bodyPr/>
        <a:lstStyle/>
        <a:p>
          <a:endParaRPr lang="id-ID"/>
        </a:p>
      </dgm:t>
    </dgm:pt>
    <dgm:pt modelId="{98D2DEE2-0CC4-480B-954F-9AD6F838AB0F}" type="pres">
      <dgm:prSet presAssocID="{378D8B93-8AA8-4321-BFB7-BFA7D910EEB3}" presName="connTx" presStyleLbl="parChTrans1D4" presStyleIdx="10" presStyleCnt="20"/>
      <dgm:spPr/>
      <dgm:t>
        <a:bodyPr/>
        <a:lstStyle/>
        <a:p>
          <a:endParaRPr lang="id-ID"/>
        </a:p>
      </dgm:t>
    </dgm:pt>
    <dgm:pt modelId="{40BACB52-4B80-437B-9CB0-FF569489BC37}" type="pres">
      <dgm:prSet presAssocID="{B80471C8-14AA-467F-98A8-34DEE1AA1DAC}" presName="root2" presStyleCnt="0"/>
      <dgm:spPr/>
    </dgm:pt>
    <dgm:pt modelId="{444C71ED-A98D-4CA1-9FF1-4A20C841AA35}" type="pres">
      <dgm:prSet presAssocID="{B80471C8-14AA-467F-98A8-34DEE1AA1DAC}" presName="LevelTwoTextNode" presStyleLbl="node4" presStyleIdx="10" presStyleCnt="20">
        <dgm:presLayoutVars>
          <dgm:chPref val="3"/>
        </dgm:presLayoutVars>
      </dgm:prSet>
      <dgm:spPr/>
      <dgm:t>
        <a:bodyPr/>
        <a:lstStyle/>
        <a:p>
          <a:endParaRPr lang="id-ID"/>
        </a:p>
      </dgm:t>
    </dgm:pt>
    <dgm:pt modelId="{3DCAF1CB-23D6-4747-89B4-C7D53AEA6520}" type="pres">
      <dgm:prSet presAssocID="{B80471C8-14AA-467F-98A8-34DEE1AA1DAC}" presName="level3hierChild" presStyleCnt="0"/>
      <dgm:spPr/>
    </dgm:pt>
    <dgm:pt modelId="{EFCDA5AB-6F8B-4624-8068-50512F9F1040}" type="pres">
      <dgm:prSet presAssocID="{A9074D85-1A66-4D8C-8AC6-B3A0682F90B3}" presName="conn2-1" presStyleLbl="parChTrans1D4" presStyleIdx="11" presStyleCnt="20" custScaleX="2000000"/>
      <dgm:spPr/>
      <dgm:t>
        <a:bodyPr/>
        <a:lstStyle/>
        <a:p>
          <a:endParaRPr lang="id-ID"/>
        </a:p>
      </dgm:t>
    </dgm:pt>
    <dgm:pt modelId="{B6CAE2F5-BBEA-46E9-94F3-F49277A79B47}" type="pres">
      <dgm:prSet presAssocID="{A9074D85-1A66-4D8C-8AC6-B3A0682F90B3}" presName="connTx" presStyleLbl="parChTrans1D4" presStyleIdx="11" presStyleCnt="20"/>
      <dgm:spPr/>
      <dgm:t>
        <a:bodyPr/>
        <a:lstStyle/>
        <a:p>
          <a:endParaRPr lang="id-ID"/>
        </a:p>
      </dgm:t>
    </dgm:pt>
    <dgm:pt modelId="{1DE90DFB-A916-480C-B1C1-5CD9DE9D6D4B}" type="pres">
      <dgm:prSet presAssocID="{6900780A-73E4-42FC-8335-0386946D4A72}" presName="root2" presStyleCnt="0"/>
      <dgm:spPr/>
    </dgm:pt>
    <dgm:pt modelId="{4D6BD96D-902E-4EF6-8C48-CD1B24A7FE36}" type="pres">
      <dgm:prSet presAssocID="{6900780A-73E4-42FC-8335-0386946D4A72}" presName="LevelTwoTextNode" presStyleLbl="node4" presStyleIdx="11" presStyleCnt="20" custScaleX="139072">
        <dgm:presLayoutVars>
          <dgm:chPref val="3"/>
        </dgm:presLayoutVars>
      </dgm:prSet>
      <dgm:spPr/>
      <dgm:t>
        <a:bodyPr/>
        <a:lstStyle/>
        <a:p>
          <a:endParaRPr lang="id-ID"/>
        </a:p>
      </dgm:t>
    </dgm:pt>
    <dgm:pt modelId="{C7A4B234-AC36-42A6-8099-806C14DD331E}" type="pres">
      <dgm:prSet presAssocID="{6900780A-73E4-42FC-8335-0386946D4A72}" presName="level3hierChild" presStyleCnt="0"/>
      <dgm:spPr/>
    </dgm:pt>
    <dgm:pt modelId="{25814D60-C165-4C04-B91B-E0594DE87A5A}" type="pres">
      <dgm:prSet presAssocID="{D0620C7B-C6AE-49F2-A942-86927813B2A9}" presName="conn2-1" presStyleLbl="parChTrans1D4" presStyleIdx="12" presStyleCnt="20"/>
      <dgm:spPr/>
      <dgm:t>
        <a:bodyPr/>
        <a:lstStyle/>
        <a:p>
          <a:endParaRPr lang="id-ID"/>
        </a:p>
      </dgm:t>
    </dgm:pt>
    <dgm:pt modelId="{6FD98208-4D5E-4DEF-876A-EB1511427644}" type="pres">
      <dgm:prSet presAssocID="{D0620C7B-C6AE-49F2-A942-86927813B2A9}" presName="connTx" presStyleLbl="parChTrans1D4" presStyleIdx="12" presStyleCnt="20"/>
      <dgm:spPr/>
      <dgm:t>
        <a:bodyPr/>
        <a:lstStyle/>
        <a:p>
          <a:endParaRPr lang="id-ID"/>
        </a:p>
      </dgm:t>
    </dgm:pt>
    <dgm:pt modelId="{E7D9F8FF-2B70-40C2-BC14-03E31589D4FA}" type="pres">
      <dgm:prSet presAssocID="{98F17D39-C7A6-435D-9E63-4F16154AE6C3}" presName="root2" presStyleCnt="0"/>
      <dgm:spPr/>
    </dgm:pt>
    <dgm:pt modelId="{FCEC6868-3D9B-44F1-AFA7-316D3A90FA8A}" type="pres">
      <dgm:prSet presAssocID="{98F17D39-C7A6-435D-9E63-4F16154AE6C3}" presName="LevelTwoTextNode" presStyleLbl="node4" presStyleIdx="12" presStyleCnt="20">
        <dgm:presLayoutVars>
          <dgm:chPref val="3"/>
        </dgm:presLayoutVars>
      </dgm:prSet>
      <dgm:spPr/>
      <dgm:t>
        <a:bodyPr/>
        <a:lstStyle/>
        <a:p>
          <a:endParaRPr lang="id-ID"/>
        </a:p>
      </dgm:t>
    </dgm:pt>
    <dgm:pt modelId="{321A00E1-195C-4CE7-AEA3-65AB887D08B6}" type="pres">
      <dgm:prSet presAssocID="{98F17D39-C7A6-435D-9E63-4F16154AE6C3}" presName="level3hierChild" presStyleCnt="0"/>
      <dgm:spPr/>
    </dgm:pt>
    <dgm:pt modelId="{066C04DF-E55C-44CA-AF5C-28BF483DEA12}" type="pres">
      <dgm:prSet presAssocID="{97910C65-5B5D-41EA-B6AF-28F83A5CE362}" presName="conn2-1" presStyleLbl="parChTrans1D4" presStyleIdx="13" presStyleCnt="20"/>
      <dgm:spPr/>
      <dgm:t>
        <a:bodyPr/>
        <a:lstStyle/>
        <a:p>
          <a:endParaRPr lang="id-ID"/>
        </a:p>
      </dgm:t>
    </dgm:pt>
    <dgm:pt modelId="{0F91DC20-A302-47AA-8F8E-78F80F8851DE}" type="pres">
      <dgm:prSet presAssocID="{97910C65-5B5D-41EA-B6AF-28F83A5CE362}" presName="connTx" presStyleLbl="parChTrans1D4" presStyleIdx="13" presStyleCnt="20"/>
      <dgm:spPr/>
      <dgm:t>
        <a:bodyPr/>
        <a:lstStyle/>
        <a:p>
          <a:endParaRPr lang="id-ID"/>
        </a:p>
      </dgm:t>
    </dgm:pt>
    <dgm:pt modelId="{FAC7F689-8CFF-4569-B946-AE5A2942AB75}" type="pres">
      <dgm:prSet presAssocID="{8878146F-4CEF-48A2-8E59-301A86E9EA75}" presName="root2" presStyleCnt="0"/>
      <dgm:spPr/>
    </dgm:pt>
    <dgm:pt modelId="{5B2F8D8F-23FA-43D1-B97A-646D75709C8C}" type="pres">
      <dgm:prSet presAssocID="{8878146F-4CEF-48A2-8E59-301A86E9EA75}" presName="LevelTwoTextNode" presStyleLbl="node4" presStyleIdx="13" presStyleCnt="20">
        <dgm:presLayoutVars>
          <dgm:chPref val="3"/>
        </dgm:presLayoutVars>
      </dgm:prSet>
      <dgm:spPr/>
      <dgm:t>
        <a:bodyPr/>
        <a:lstStyle/>
        <a:p>
          <a:endParaRPr lang="id-ID"/>
        </a:p>
      </dgm:t>
    </dgm:pt>
    <dgm:pt modelId="{966DACB3-632F-40CA-B320-EBFD7F526096}" type="pres">
      <dgm:prSet presAssocID="{8878146F-4CEF-48A2-8E59-301A86E9EA75}" presName="level3hierChild" presStyleCnt="0"/>
      <dgm:spPr/>
    </dgm:pt>
    <dgm:pt modelId="{6520C0F0-1C16-42FF-A074-54F25304DBC8}" type="pres">
      <dgm:prSet presAssocID="{DB9F8DDA-BF4B-42A8-8832-CA766895D2AC}" presName="conn2-1" presStyleLbl="parChTrans1D3" presStyleIdx="1" presStyleCnt="7"/>
      <dgm:spPr/>
      <dgm:t>
        <a:bodyPr/>
        <a:lstStyle/>
        <a:p>
          <a:endParaRPr lang="id-ID"/>
        </a:p>
      </dgm:t>
    </dgm:pt>
    <dgm:pt modelId="{138B83C3-1262-4AD8-85BF-EE554A3FBA40}" type="pres">
      <dgm:prSet presAssocID="{DB9F8DDA-BF4B-42A8-8832-CA766895D2AC}" presName="connTx" presStyleLbl="parChTrans1D3" presStyleIdx="1" presStyleCnt="7"/>
      <dgm:spPr/>
      <dgm:t>
        <a:bodyPr/>
        <a:lstStyle/>
        <a:p>
          <a:endParaRPr lang="id-ID"/>
        </a:p>
      </dgm:t>
    </dgm:pt>
    <dgm:pt modelId="{69A95B31-2FA0-4AA6-BD50-086EB92DB31D}" type="pres">
      <dgm:prSet presAssocID="{5E199173-9E56-4F3C-B3A3-AA0545D7EB0F}" presName="root2" presStyleCnt="0"/>
      <dgm:spPr/>
    </dgm:pt>
    <dgm:pt modelId="{526293CA-C75E-4C9F-A635-A33E329A8AEF}" type="pres">
      <dgm:prSet presAssocID="{5E199173-9E56-4F3C-B3A3-AA0545D7EB0F}" presName="LevelTwoTextNode" presStyleLbl="node3" presStyleIdx="1" presStyleCnt="7" custScaleX="139961">
        <dgm:presLayoutVars>
          <dgm:chPref val="3"/>
        </dgm:presLayoutVars>
      </dgm:prSet>
      <dgm:spPr/>
      <dgm:t>
        <a:bodyPr/>
        <a:lstStyle/>
        <a:p>
          <a:endParaRPr lang="id-ID"/>
        </a:p>
      </dgm:t>
    </dgm:pt>
    <dgm:pt modelId="{3312B820-8E0B-4BDF-B8D5-79D410AFABEB}" type="pres">
      <dgm:prSet presAssocID="{5E199173-9E56-4F3C-B3A3-AA0545D7EB0F}" presName="level3hierChild" presStyleCnt="0"/>
      <dgm:spPr/>
    </dgm:pt>
    <dgm:pt modelId="{49E54A22-DA5A-4E07-A77B-1101CC352F2B}" type="pres">
      <dgm:prSet presAssocID="{3CDE38E9-CDAB-43CB-AA5F-A63C0F47D284}" presName="conn2-1" presStyleLbl="parChTrans1D3" presStyleIdx="2" presStyleCnt="7"/>
      <dgm:spPr/>
      <dgm:t>
        <a:bodyPr/>
        <a:lstStyle/>
        <a:p>
          <a:endParaRPr lang="id-ID"/>
        </a:p>
      </dgm:t>
    </dgm:pt>
    <dgm:pt modelId="{868F0CC6-D1F6-4965-861D-3250210A6CAC}" type="pres">
      <dgm:prSet presAssocID="{3CDE38E9-CDAB-43CB-AA5F-A63C0F47D284}" presName="connTx" presStyleLbl="parChTrans1D3" presStyleIdx="2" presStyleCnt="7"/>
      <dgm:spPr/>
      <dgm:t>
        <a:bodyPr/>
        <a:lstStyle/>
        <a:p>
          <a:endParaRPr lang="id-ID"/>
        </a:p>
      </dgm:t>
    </dgm:pt>
    <dgm:pt modelId="{C6288434-E255-4013-9EF8-E4E795B69933}" type="pres">
      <dgm:prSet presAssocID="{0E83A39E-1775-4F95-9901-8541EECF0C3F}" presName="root2" presStyleCnt="0"/>
      <dgm:spPr/>
    </dgm:pt>
    <dgm:pt modelId="{7C7A790A-ADAF-4D18-B4D0-935A4CBB59E4}" type="pres">
      <dgm:prSet presAssocID="{0E83A39E-1775-4F95-9901-8541EECF0C3F}" presName="LevelTwoTextNode" presStyleLbl="node3" presStyleIdx="2" presStyleCnt="7" custScaleX="139072">
        <dgm:presLayoutVars>
          <dgm:chPref val="3"/>
        </dgm:presLayoutVars>
      </dgm:prSet>
      <dgm:spPr/>
      <dgm:t>
        <a:bodyPr/>
        <a:lstStyle/>
        <a:p>
          <a:endParaRPr lang="id-ID"/>
        </a:p>
      </dgm:t>
    </dgm:pt>
    <dgm:pt modelId="{0F24FFF6-3A28-43D6-8EF0-E732B60D5D4C}" type="pres">
      <dgm:prSet presAssocID="{0E83A39E-1775-4F95-9901-8541EECF0C3F}" presName="level3hierChild" presStyleCnt="0"/>
      <dgm:spPr/>
    </dgm:pt>
    <dgm:pt modelId="{EEB4BC4C-E62E-4816-8DE4-0FDF317B2688}" type="pres">
      <dgm:prSet presAssocID="{6245608F-9A0A-43AD-8B6A-1DA050591A15}" presName="conn2-1" presStyleLbl="parChTrans1D3" presStyleIdx="3" presStyleCnt="7"/>
      <dgm:spPr/>
      <dgm:t>
        <a:bodyPr/>
        <a:lstStyle/>
        <a:p>
          <a:endParaRPr lang="id-ID"/>
        </a:p>
      </dgm:t>
    </dgm:pt>
    <dgm:pt modelId="{15292A22-F21A-489D-B46C-BAED7CA3A4A9}" type="pres">
      <dgm:prSet presAssocID="{6245608F-9A0A-43AD-8B6A-1DA050591A15}" presName="connTx" presStyleLbl="parChTrans1D3" presStyleIdx="3" presStyleCnt="7"/>
      <dgm:spPr/>
      <dgm:t>
        <a:bodyPr/>
        <a:lstStyle/>
        <a:p>
          <a:endParaRPr lang="id-ID"/>
        </a:p>
      </dgm:t>
    </dgm:pt>
    <dgm:pt modelId="{179DDE0B-CF76-4514-B695-54C8D8F325E7}" type="pres">
      <dgm:prSet presAssocID="{5B62F6EF-59E0-4872-9EA2-8D868AEC62A2}" presName="root2" presStyleCnt="0"/>
      <dgm:spPr/>
    </dgm:pt>
    <dgm:pt modelId="{DCB09737-DAE1-4023-AE1F-066F59E93C85}" type="pres">
      <dgm:prSet presAssocID="{5B62F6EF-59E0-4872-9EA2-8D868AEC62A2}" presName="LevelTwoTextNode" presStyleLbl="node3" presStyleIdx="3" presStyleCnt="7" custScaleX="139072">
        <dgm:presLayoutVars>
          <dgm:chPref val="3"/>
        </dgm:presLayoutVars>
      </dgm:prSet>
      <dgm:spPr/>
      <dgm:t>
        <a:bodyPr/>
        <a:lstStyle/>
        <a:p>
          <a:endParaRPr lang="id-ID"/>
        </a:p>
      </dgm:t>
    </dgm:pt>
    <dgm:pt modelId="{0C14F442-21AD-47E3-98D5-C706826FBCB8}" type="pres">
      <dgm:prSet presAssocID="{5B62F6EF-59E0-4872-9EA2-8D868AEC62A2}" presName="level3hierChild" presStyleCnt="0"/>
      <dgm:spPr/>
    </dgm:pt>
    <dgm:pt modelId="{4980CC13-3CB3-4AA1-BA08-11E8E3B40BD5}" type="pres">
      <dgm:prSet presAssocID="{8D24C1FA-8349-49D9-81C4-1EBFB067082A}" presName="conn2-1" presStyleLbl="parChTrans1D2" presStyleIdx="1" presStyleCnt="7"/>
      <dgm:spPr/>
      <dgm:t>
        <a:bodyPr/>
        <a:lstStyle/>
        <a:p>
          <a:endParaRPr lang="id-ID"/>
        </a:p>
      </dgm:t>
    </dgm:pt>
    <dgm:pt modelId="{BB843EBC-9D11-4EF8-B51D-60E31D2C068A}" type="pres">
      <dgm:prSet presAssocID="{8D24C1FA-8349-49D9-81C4-1EBFB067082A}" presName="connTx" presStyleLbl="parChTrans1D2" presStyleIdx="1" presStyleCnt="7"/>
      <dgm:spPr/>
      <dgm:t>
        <a:bodyPr/>
        <a:lstStyle/>
        <a:p>
          <a:endParaRPr lang="id-ID"/>
        </a:p>
      </dgm:t>
    </dgm:pt>
    <dgm:pt modelId="{98D827FF-1533-4C13-B538-5DC27B4858FA}" type="pres">
      <dgm:prSet presAssocID="{C0DBAD8A-6391-4E35-B768-D06586847C0B}" presName="root2" presStyleCnt="0"/>
      <dgm:spPr/>
    </dgm:pt>
    <dgm:pt modelId="{7AE8DC40-CF61-4B77-9D4A-4B2FA5B641BA}" type="pres">
      <dgm:prSet presAssocID="{C0DBAD8A-6391-4E35-B768-D06586847C0B}" presName="LevelTwoTextNode" presStyleLbl="node2" presStyleIdx="1" presStyleCnt="7">
        <dgm:presLayoutVars>
          <dgm:chPref val="3"/>
        </dgm:presLayoutVars>
      </dgm:prSet>
      <dgm:spPr/>
      <dgm:t>
        <a:bodyPr/>
        <a:lstStyle/>
        <a:p>
          <a:endParaRPr lang="id-ID"/>
        </a:p>
      </dgm:t>
    </dgm:pt>
    <dgm:pt modelId="{B986300A-3EC9-4306-ACDB-85132BE8AE43}" type="pres">
      <dgm:prSet presAssocID="{C0DBAD8A-6391-4E35-B768-D06586847C0B}" presName="level3hierChild" presStyleCnt="0"/>
      <dgm:spPr/>
    </dgm:pt>
    <dgm:pt modelId="{9B1785ED-D993-4554-970A-339248CD436D}" type="pres">
      <dgm:prSet presAssocID="{3388E668-6313-4BD4-86B5-4A314D6CD5D7}" presName="conn2-1" presStyleLbl="parChTrans1D3" presStyleIdx="4" presStyleCnt="7"/>
      <dgm:spPr/>
      <dgm:t>
        <a:bodyPr/>
        <a:lstStyle/>
        <a:p>
          <a:endParaRPr lang="id-ID"/>
        </a:p>
      </dgm:t>
    </dgm:pt>
    <dgm:pt modelId="{14A42A32-7FD8-470D-8B66-93FD45436AC8}" type="pres">
      <dgm:prSet presAssocID="{3388E668-6313-4BD4-86B5-4A314D6CD5D7}" presName="connTx" presStyleLbl="parChTrans1D3" presStyleIdx="4" presStyleCnt="7"/>
      <dgm:spPr/>
      <dgm:t>
        <a:bodyPr/>
        <a:lstStyle/>
        <a:p>
          <a:endParaRPr lang="id-ID"/>
        </a:p>
      </dgm:t>
    </dgm:pt>
    <dgm:pt modelId="{FE886563-89F3-4A9D-B2AD-D5E96AD5BEC0}" type="pres">
      <dgm:prSet presAssocID="{87998C6A-BFE4-488F-9BE0-CB1818EEAE49}" presName="root2" presStyleCnt="0"/>
      <dgm:spPr/>
    </dgm:pt>
    <dgm:pt modelId="{B3E5CEE1-9B4A-41D3-A15F-F3CB4DD6AED3}" type="pres">
      <dgm:prSet presAssocID="{87998C6A-BFE4-488F-9BE0-CB1818EEAE49}" presName="LevelTwoTextNode" presStyleLbl="node3" presStyleIdx="4" presStyleCnt="7" custScaleX="139072">
        <dgm:presLayoutVars>
          <dgm:chPref val="3"/>
        </dgm:presLayoutVars>
      </dgm:prSet>
      <dgm:spPr/>
      <dgm:t>
        <a:bodyPr/>
        <a:lstStyle/>
        <a:p>
          <a:endParaRPr lang="id-ID"/>
        </a:p>
      </dgm:t>
    </dgm:pt>
    <dgm:pt modelId="{25B14F56-C0C4-4C92-B384-77CB016A956F}" type="pres">
      <dgm:prSet presAssocID="{87998C6A-BFE4-488F-9BE0-CB1818EEAE49}" presName="level3hierChild" presStyleCnt="0"/>
      <dgm:spPr/>
    </dgm:pt>
    <dgm:pt modelId="{54D9042A-B55B-4587-A5D0-F59BEEAE2E06}" type="pres">
      <dgm:prSet presAssocID="{EC140E41-F101-4650-B418-14510E2A9AF5}" presName="conn2-1" presStyleLbl="parChTrans1D4" presStyleIdx="14" presStyleCnt="20"/>
      <dgm:spPr/>
      <dgm:t>
        <a:bodyPr/>
        <a:lstStyle/>
        <a:p>
          <a:endParaRPr lang="id-ID"/>
        </a:p>
      </dgm:t>
    </dgm:pt>
    <dgm:pt modelId="{957ECC0E-F95F-47AE-BDED-313BC2921FAB}" type="pres">
      <dgm:prSet presAssocID="{EC140E41-F101-4650-B418-14510E2A9AF5}" presName="connTx" presStyleLbl="parChTrans1D4" presStyleIdx="14" presStyleCnt="20"/>
      <dgm:spPr/>
      <dgm:t>
        <a:bodyPr/>
        <a:lstStyle/>
        <a:p>
          <a:endParaRPr lang="id-ID"/>
        </a:p>
      </dgm:t>
    </dgm:pt>
    <dgm:pt modelId="{1AEC4392-3CA4-4E85-9757-31E975A2E14F}" type="pres">
      <dgm:prSet presAssocID="{F7CE577F-54AA-4F51-BDC8-1A6CFD9527E6}" presName="root2" presStyleCnt="0"/>
      <dgm:spPr/>
    </dgm:pt>
    <dgm:pt modelId="{D655FAB7-B008-4719-96CB-0D6E448A812F}" type="pres">
      <dgm:prSet presAssocID="{F7CE577F-54AA-4F51-BDC8-1A6CFD9527E6}" presName="LevelTwoTextNode" presStyleLbl="node4" presStyleIdx="14" presStyleCnt="20">
        <dgm:presLayoutVars>
          <dgm:chPref val="3"/>
        </dgm:presLayoutVars>
      </dgm:prSet>
      <dgm:spPr/>
      <dgm:t>
        <a:bodyPr/>
        <a:lstStyle/>
        <a:p>
          <a:endParaRPr lang="id-ID"/>
        </a:p>
      </dgm:t>
    </dgm:pt>
    <dgm:pt modelId="{ABADE361-8031-498E-97DF-AA3B0A4818D5}" type="pres">
      <dgm:prSet presAssocID="{F7CE577F-54AA-4F51-BDC8-1A6CFD9527E6}" presName="level3hierChild" presStyleCnt="0"/>
      <dgm:spPr/>
    </dgm:pt>
    <dgm:pt modelId="{C3E4E46A-C891-46B4-B92B-14CC92794F31}" type="pres">
      <dgm:prSet presAssocID="{BEE6FFFD-6DF1-4353-B323-53BBC0A0703E}" presName="conn2-1" presStyleLbl="parChTrans1D4" presStyleIdx="15" presStyleCnt="20"/>
      <dgm:spPr/>
      <dgm:t>
        <a:bodyPr/>
        <a:lstStyle/>
        <a:p>
          <a:endParaRPr lang="id-ID"/>
        </a:p>
      </dgm:t>
    </dgm:pt>
    <dgm:pt modelId="{50142694-FFB3-4297-AE5A-2FE663E82E24}" type="pres">
      <dgm:prSet presAssocID="{BEE6FFFD-6DF1-4353-B323-53BBC0A0703E}" presName="connTx" presStyleLbl="parChTrans1D4" presStyleIdx="15" presStyleCnt="20"/>
      <dgm:spPr/>
      <dgm:t>
        <a:bodyPr/>
        <a:lstStyle/>
        <a:p>
          <a:endParaRPr lang="id-ID"/>
        </a:p>
      </dgm:t>
    </dgm:pt>
    <dgm:pt modelId="{522A6AAE-C0B2-4281-9FE0-3E9433B255CA}" type="pres">
      <dgm:prSet presAssocID="{08F1CEDB-9910-4C5F-822C-E235D6831D16}" presName="root2" presStyleCnt="0"/>
      <dgm:spPr/>
    </dgm:pt>
    <dgm:pt modelId="{9BF3BF2C-BB70-46EE-A813-76C6BF79C2EC}" type="pres">
      <dgm:prSet presAssocID="{08F1CEDB-9910-4C5F-822C-E235D6831D16}" presName="LevelTwoTextNode" presStyleLbl="node4" presStyleIdx="15" presStyleCnt="20">
        <dgm:presLayoutVars>
          <dgm:chPref val="3"/>
        </dgm:presLayoutVars>
      </dgm:prSet>
      <dgm:spPr/>
      <dgm:t>
        <a:bodyPr/>
        <a:lstStyle/>
        <a:p>
          <a:endParaRPr lang="id-ID"/>
        </a:p>
      </dgm:t>
    </dgm:pt>
    <dgm:pt modelId="{1770A283-B84E-45E2-8321-FC99E6257367}" type="pres">
      <dgm:prSet presAssocID="{08F1CEDB-9910-4C5F-822C-E235D6831D16}" presName="level3hierChild" presStyleCnt="0"/>
      <dgm:spPr/>
    </dgm:pt>
    <dgm:pt modelId="{964D3227-8DF6-4A54-B1B9-1C0A98CA53E9}" type="pres">
      <dgm:prSet presAssocID="{60D34B35-CCD4-4945-9642-C96D2F58ECCB}" presName="conn2-1" presStyleLbl="parChTrans1D3" presStyleIdx="5" presStyleCnt="7"/>
      <dgm:spPr/>
      <dgm:t>
        <a:bodyPr/>
        <a:lstStyle/>
        <a:p>
          <a:endParaRPr lang="id-ID"/>
        </a:p>
      </dgm:t>
    </dgm:pt>
    <dgm:pt modelId="{0CE73A14-E18E-4FBD-8849-DF057AB4E844}" type="pres">
      <dgm:prSet presAssocID="{60D34B35-CCD4-4945-9642-C96D2F58ECCB}" presName="connTx" presStyleLbl="parChTrans1D3" presStyleIdx="5" presStyleCnt="7"/>
      <dgm:spPr/>
      <dgm:t>
        <a:bodyPr/>
        <a:lstStyle/>
        <a:p>
          <a:endParaRPr lang="id-ID"/>
        </a:p>
      </dgm:t>
    </dgm:pt>
    <dgm:pt modelId="{1FC66885-66CD-4FD9-BB28-117EF69BEECC}" type="pres">
      <dgm:prSet presAssocID="{0AD772B8-5E72-4809-8A4B-279A93F6D14C}" presName="root2" presStyleCnt="0"/>
      <dgm:spPr/>
    </dgm:pt>
    <dgm:pt modelId="{7911552E-F2C2-4B51-9B02-4ECB01D2AC15}" type="pres">
      <dgm:prSet presAssocID="{0AD772B8-5E72-4809-8A4B-279A93F6D14C}" presName="LevelTwoTextNode" presStyleLbl="node3" presStyleIdx="5" presStyleCnt="7" custScaleX="139072">
        <dgm:presLayoutVars>
          <dgm:chPref val="3"/>
        </dgm:presLayoutVars>
      </dgm:prSet>
      <dgm:spPr/>
      <dgm:t>
        <a:bodyPr/>
        <a:lstStyle/>
        <a:p>
          <a:endParaRPr lang="id-ID"/>
        </a:p>
      </dgm:t>
    </dgm:pt>
    <dgm:pt modelId="{DA42DB6D-B265-4CB5-8BE6-A4F828C4B531}" type="pres">
      <dgm:prSet presAssocID="{0AD772B8-5E72-4809-8A4B-279A93F6D14C}" presName="level3hierChild" presStyleCnt="0"/>
      <dgm:spPr/>
    </dgm:pt>
    <dgm:pt modelId="{B294059E-F096-4191-B7A1-93C85EA68DF7}" type="pres">
      <dgm:prSet presAssocID="{7C810A67-40FB-4A79-9A62-1AD232A875A4}" presName="conn2-1" presStyleLbl="parChTrans1D4" presStyleIdx="16" presStyleCnt="20"/>
      <dgm:spPr/>
      <dgm:t>
        <a:bodyPr/>
        <a:lstStyle/>
        <a:p>
          <a:endParaRPr lang="id-ID"/>
        </a:p>
      </dgm:t>
    </dgm:pt>
    <dgm:pt modelId="{3776CE64-A681-4403-98C4-1B02941D12D7}" type="pres">
      <dgm:prSet presAssocID="{7C810A67-40FB-4A79-9A62-1AD232A875A4}" presName="connTx" presStyleLbl="parChTrans1D4" presStyleIdx="16" presStyleCnt="20"/>
      <dgm:spPr/>
      <dgm:t>
        <a:bodyPr/>
        <a:lstStyle/>
        <a:p>
          <a:endParaRPr lang="id-ID"/>
        </a:p>
      </dgm:t>
    </dgm:pt>
    <dgm:pt modelId="{582A544C-7D1A-4099-A0BD-748C32FD1B5C}" type="pres">
      <dgm:prSet presAssocID="{4319874E-BD55-420E-A64E-407613CC7EAD}" presName="root2" presStyleCnt="0"/>
      <dgm:spPr/>
    </dgm:pt>
    <dgm:pt modelId="{A404DB8F-BEB6-4A8A-8476-40FE6D00B220}" type="pres">
      <dgm:prSet presAssocID="{4319874E-BD55-420E-A64E-407613CC7EAD}" presName="LevelTwoTextNode" presStyleLbl="node4" presStyleIdx="16" presStyleCnt="20">
        <dgm:presLayoutVars>
          <dgm:chPref val="3"/>
        </dgm:presLayoutVars>
      </dgm:prSet>
      <dgm:spPr/>
      <dgm:t>
        <a:bodyPr/>
        <a:lstStyle/>
        <a:p>
          <a:endParaRPr lang="id-ID"/>
        </a:p>
      </dgm:t>
    </dgm:pt>
    <dgm:pt modelId="{36C5BA5E-14EE-4BC4-AB9F-AFD6D827064F}" type="pres">
      <dgm:prSet presAssocID="{4319874E-BD55-420E-A64E-407613CC7EAD}" presName="level3hierChild" presStyleCnt="0"/>
      <dgm:spPr/>
    </dgm:pt>
    <dgm:pt modelId="{068D7D1E-21A8-4B0A-A0DD-CF10CA8EAB66}" type="pres">
      <dgm:prSet presAssocID="{452DE7C2-D2FE-453F-8223-B2C58396077A}" presName="conn2-1" presStyleLbl="parChTrans1D4" presStyleIdx="17" presStyleCnt="20"/>
      <dgm:spPr/>
      <dgm:t>
        <a:bodyPr/>
        <a:lstStyle/>
        <a:p>
          <a:endParaRPr lang="id-ID"/>
        </a:p>
      </dgm:t>
    </dgm:pt>
    <dgm:pt modelId="{BEF7AC52-BF75-40F8-8856-5234F485FF3C}" type="pres">
      <dgm:prSet presAssocID="{452DE7C2-D2FE-453F-8223-B2C58396077A}" presName="connTx" presStyleLbl="parChTrans1D4" presStyleIdx="17" presStyleCnt="20"/>
      <dgm:spPr/>
      <dgm:t>
        <a:bodyPr/>
        <a:lstStyle/>
        <a:p>
          <a:endParaRPr lang="id-ID"/>
        </a:p>
      </dgm:t>
    </dgm:pt>
    <dgm:pt modelId="{0A766982-0B58-4933-99F6-D5E5DD99C34D}" type="pres">
      <dgm:prSet presAssocID="{D216C765-500E-459A-940C-6D82042FBA52}" presName="root2" presStyleCnt="0"/>
      <dgm:spPr/>
    </dgm:pt>
    <dgm:pt modelId="{9B157718-DC33-445E-9EF2-92BEBDAD8FA4}" type="pres">
      <dgm:prSet presAssocID="{D216C765-500E-459A-940C-6D82042FBA52}" presName="LevelTwoTextNode" presStyleLbl="node4" presStyleIdx="17" presStyleCnt="20">
        <dgm:presLayoutVars>
          <dgm:chPref val="3"/>
        </dgm:presLayoutVars>
      </dgm:prSet>
      <dgm:spPr/>
      <dgm:t>
        <a:bodyPr/>
        <a:lstStyle/>
        <a:p>
          <a:endParaRPr lang="id-ID"/>
        </a:p>
      </dgm:t>
    </dgm:pt>
    <dgm:pt modelId="{EFF8AD0D-A1EA-4F48-B95B-F332E0B0C638}" type="pres">
      <dgm:prSet presAssocID="{D216C765-500E-459A-940C-6D82042FBA52}" presName="level3hierChild" presStyleCnt="0"/>
      <dgm:spPr/>
    </dgm:pt>
    <dgm:pt modelId="{B40E0214-5E0B-457D-B59B-0A72B1A1A347}" type="pres">
      <dgm:prSet presAssocID="{88D19843-0767-446D-BC7A-68FCBAE42C44}" presName="conn2-1" presStyleLbl="parChTrans1D3" presStyleIdx="6" presStyleCnt="7"/>
      <dgm:spPr/>
      <dgm:t>
        <a:bodyPr/>
        <a:lstStyle/>
        <a:p>
          <a:endParaRPr lang="id-ID"/>
        </a:p>
      </dgm:t>
    </dgm:pt>
    <dgm:pt modelId="{AA103440-C9C2-4E17-90BF-D5DFEEE56EC0}" type="pres">
      <dgm:prSet presAssocID="{88D19843-0767-446D-BC7A-68FCBAE42C44}" presName="connTx" presStyleLbl="parChTrans1D3" presStyleIdx="6" presStyleCnt="7"/>
      <dgm:spPr/>
      <dgm:t>
        <a:bodyPr/>
        <a:lstStyle/>
        <a:p>
          <a:endParaRPr lang="id-ID"/>
        </a:p>
      </dgm:t>
    </dgm:pt>
    <dgm:pt modelId="{65236135-B074-4FF4-8476-362E633D2E78}" type="pres">
      <dgm:prSet presAssocID="{97D878D4-C7F6-4D87-AFEF-8F57569C316F}" presName="root2" presStyleCnt="0"/>
      <dgm:spPr/>
    </dgm:pt>
    <dgm:pt modelId="{B25CEB8B-4352-46DC-851E-323FC46724ED}" type="pres">
      <dgm:prSet presAssocID="{97D878D4-C7F6-4D87-AFEF-8F57569C316F}" presName="LevelTwoTextNode" presStyleLbl="node3" presStyleIdx="6" presStyleCnt="7" custScaleX="139072">
        <dgm:presLayoutVars>
          <dgm:chPref val="3"/>
        </dgm:presLayoutVars>
      </dgm:prSet>
      <dgm:spPr/>
      <dgm:t>
        <a:bodyPr/>
        <a:lstStyle/>
        <a:p>
          <a:endParaRPr lang="id-ID"/>
        </a:p>
      </dgm:t>
    </dgm:pt>
    <dgm:pt modelId="{CC23E5BB-F77F-4A6A-8907-BB3164BDE125}" type="pres">
      <dgm:prSet presAssocID="{97D878D4-C7F6-4D87-AFEF-8F57569C316F}" presName="level3hierChild" presStyleCnt="0"/>
      <dgm:spPr/>
    </dgm:pt>
    <dgm:pt modelId="{A5C67D77-E00A-4F31-96D5-75D716BD324E}" type="pres">
      <dgm:prSet presAssocID="{3E13EF35-5521-4234-A15B-DA17D3B4CE85}" presName="conn2-1" presStyleLbl="parChTrans1D4" presStyleIdx="18" presStyleCnt="20"/>
      <dgm:spPr/>
      <dgm:t>
        <a:bodyPr/>
        <a:lstStyle/>
        <a:p>
          <a:endParaRPr lang="id-ID"/>
        </a:p>
      </dgm:t>
    </dgm:pt>
    <dgm:pt modelId="{AE88F0DA-421B-47C9-9E90-9AD6CDCF5FEF}" type="pres">
      <dgm:prSet presAssocID="{3E13EF35-5521-4234-A15B-DA17D3B4CE85}" presName="connTx" presStyleLbl="parChTrans1D4" presStyleIdx="18" presStyleCnt="20"/>
      <dgm:spPr/>
      <dgm:t>
        <a:bodyPr/>
        <a:lstStyle/>
        <a:p>
          <a:endParaRPr lang="id-ID"/>
        </a:p>
      </dgm:t>
    </dgm:pt>
    <dgm:pt modelId="{86250E09-6090-4E6F-9611-BE8F7E89672D}" type="pres">
      <dgm:prSet presAssocID="{99689CC8-14A4-496C-86B5-0B84D1565E86}" presName="root2" presStyleCnt="0"/>
      <dgm:spPr/>
    </dgm:pt>
    <dgm:pt modelId="{4A1E3BD5-6CAD-4820-A325-59980EC0D234}" type="pres">
      <dgm:prSet presAssocID="{99689CC8-14A4-496C-86B5-0B84D1565E86}" presName="LevelTwoTextNode" presStyleLbl="node4" presStyleIdx="18" presStyleCnt="20">
        <dgm:presLayoutVars>
          <dgm:chPref val="3"/>
        </dgm:presLayoutVars>
      </dgm:prSet>
      <dgm:spPr/>
      <dgm:t>
        <a:bodyPr/>
        <a:lstStyle/>
        <a:p>
          <a:endParaRPr lang="id-ID"/>
        </a:p>
      </dgm:t>
    </dgm:pt>
    <dgm:pt modelId="{F31204B5-9864-4223-824A-153A172E0497}" type="pres">
      <dgm:prSet presAssocID="{99689CC8-14A4-496C-86B5-0B84D1565E86}" presName="level3hierChild" presStyleCnt="0"/>
      <dgm:spPr/>
    </dgm:pt>
    <dgm:pt modelId="{229EFF94-8B59-4E8D-A7E7-519A98618BB5}" type="pres">
      <dgm:prSet presAssocID="{CFEF8A53-5437-4E4D-90AB-450B1791C152}" presName="conn2-1" presStyleLbl="parChTrans1D4" presStyleIdx="19" presStyleCnt="20"/>
      <dgm:spPr/>
      <dgm:t>
        <a:bodyPr/>
        <a:lstStyle/>
        <a:p>
          <a:endParaRPr lang="id-ID"/>
        </a:p>
      </dgm:t>
    </dgm:pt>
    <dgm:pt modelId="{0CAE856A-8A98-4B02-826A-0CDA1F535429}" type="pres">
      <dgm:prSet presAssocID="{CFEF8A53-5437-4E4D-90AB-450B1791C152}" presName="connTx" presStyleLbl="parChTrans1D4" presStyleIdx="19" presStyleCnt="20"/>
      <dgm:spPr/>
      <dgm:t>
        <a:bodyPr/>
        <a:lstStyle/>
        <a:p>
          <a:endParaRPr lang="id-ID"/>
        </a:p>
      </dgm:t>
    </dgm:pt>
    <dgm:pt modelId="{A69C3310-E34E-4E3F-BC97-60CBFA9D6008}" type="pres">
      <dgm:prSet presAssocID="{29D13557-5355-4521-A8B1-F02F33F32D95}" presName="root2" presStyleCnt="0"/>
      <dgm:spPr/>
    </dgm:pt>
    <dgm:pt modelId="{90714867-3892-4CA3-ABBE-23015EC21CAC}" type="pres">
      <dgm:prSet presAssocID="{29D13557-5355-4521-A8B1-F02F33F32D95}" presName="LevelTwoTextNode" presStyleLbl="node4" presStyleIdx="19" presStyleCnt="20">
        <dgm:presLayoutVars>
          <dgm:chPref val="3"/>
        </dgm:presLayoutVars>
      </dgm:prSet>
      <dgm:spPr/>
      <dgm:t>
        <a:bodyPr/>
        <a:lstStyle/>
        <a:p>
          <a:endParaRPr lang="id-ID"/>
        </a:p>
      </dgm:t>
    </dgm:pt>
    <dgm:pt modelId="{50EA3306-3A49-4358-BE05-D49FD560EE59}" type="pres">
      <dgm:prSet presAssocID="{29D13557-5355-4521-A8B1-F02F33F32D95}" presName="level3hierChild" presStyleCnt="0"/>
      <dgm:spPr/>
    </dgm:pt>
    <dgm:pt modelId="{2D570B83-2FBC-4F38-B901-10F6C6DDB193}" type="pres">
      <dgm:prSet presAssocID="{96BCC1E9-5E3B-46BC-A6F4-06ACB5EC3382}" presName="conn2-1" presStyleLbl="parChTrans1D2" presStyleIdx="2" presStyleCnt="7"/>
      <dgm:spPr/>
      <dgm:t>
        <a:bodyPr/>
        <a:lstStyle/>
        <a:p>
          <a:endParaRPr lang="id-ID"/>
        </a:p>
      </dgm:t>
    </dgm:pt>
    <dgm:pt modelId="{B54B6B70-C016-424F-960C-6F40548A1CCE}" type="pres">
      <dgm:prSet presAssocID="{96BCC1E9-5E3B-46BC-A6F4-06ACB5EC3382}" presName="connTx" presStyleLbl="parChTrans1D2" presStyleIdx="2" presStyleCnt="7"/>
      <dgm:spPr/>
      <dgm:t>
        <a:bodyPr/>
        <a:lstStyle/>
        <a:p>
          <a:endParaRPr lang="id-ID"/>
        </a:p>
      </dgm:t>
    </dgm:pt>
    <dgm:pt modelId="{EB3636DC-53D8-472E-AE90-4AA96CD447EA}" type="pres">
      <dgm:prSet presAssocID="{64F38DE9-E9B5-4996-BA0B-9EDD62F1BB9D}" presName="root2" presStyleCnt="0"/>
      <dgm:spPr/>
    </dgm:pt>
    <dgm:pt modelId="{8E27C732-2BCE-467B-A727-0994632DF8CF}" type="pres">
      <dgm:prSet presAssocID="{64F38DE9-E9B5-4996-BA0B-9EDD62F1BB9D}" presName="LevelTwoTextNode" presStyleLbl="node2" presStyleIdx="2" presStyleCnt="7">
        <dgm:presLayoutVars>
          <dgm:chPref val="3"/>
        </dgm:presLayoutVars>
      </dgm:prSet>
      <dgm:spPr/>
      <dgm:t>
        <a:bodyPr/>
        <a:lstStyle/>
        <a:p>
          <a:endParaRPr lang="id-ID"/>
        </a:p>
      </dgm:t>
    </dgm:pt>
    <dgm:pt modelId="{660CBD45-8666-49D2-8A4D-3E68E23ECD2A}" type="pres">
      <dgm:prSet presAssocID="{64F38DE9-E9B5-4996-BA0B-9EDD62F1BB9D}" presName="level3hierChild" presStyleCnt="0"/>
      <dgm:spPr/>
    </dgm:pt>
    <dgm:pt modelId="{295AA889-DEED-4D37-9E5F-B634F7DDE948}" type="pres">
      <dgm:prSet presAssocID="{7013921E-FAB0-4F79-8E71-0896DEB2FEEA}" presName="conn2-1" presStyleLbl="parChTrans1D2" presStyleIdx="3" presStyleCnt="7"/>
      <dgm:spPr/>
      <dgm:t>
        <a:bodyPr/>
        <a:lstStyle/>
        <a:p>
          <a:endParaRPr lang="id-ID"/>
        </a:p>
      </dgm:t>
    </dgm:pt>
    <dgm:pt modelId="{788765C8-8484-4DC3-B7C6-66A218B575F9}" type="pres">
      <dgm:prSet presAssocID="{7013921E-FAB0-4F79-8E71-0896DEB2FEEA}" presName="connTx" presStyleLbl="parChTrans1D2" presStyleIdx="3" presStyleCnt="7"/>
      <dgm:spPr/>
      <dgm:t>
        <a:bodyPr/>
        <a:lstStyle/>
        <a:p>
          <a:endParaRPr lang="id-ID"/>
        </a:p>
      </dgm:t>
    </dgm:pt>
    <dgm:pt modelId="{9E7D4562-9CBA-4829-AD07-1ADE03023D05}" type="pres">
      <dgm:prSet presAssocID="{4C3F1CC1-A859-4944-8A93-3AEA81FBDD38}" presName="root2" presStyleCnt="0"/>
      <dgm:spPr/>
    </dgm:pt>
    <dgm:pt modelId="{11A53480-0F20-4920-84C0-27D27E56F0A3}" type="pres">
      <dgm:prSet presAssocID="{4C3F1CC1-A859-4944-8A93-3AEA81FBDD38}" presName="LevelTwoTextNode" presStyleLbl="node2" presStyleIdx="3" presStyleCnt="7">
        <dgm:presLayoutVars>
          <dgm:chPref val="3"/>
        </dgm:presLayoutVars>
      </dgm:prSet>
      <dgm:spPr/>
      <dgm:t>
        <a:bodyPr/>
        <a:lstStyle/>
        <a:p>
          <a:endParaRPr lang="id-ID"/>
        </a:p>
      </dgm:t>
    </dgm:pt>
    <dgm:pt modelId="{2F89DD64-52E1-4057-B0F3-ED44599B0F89}" type="pres">
      <dgm:prSet presAssocID="{4C3F1CC1-A859-4944-8A93-3AEA81FBDD38}" presName="level3hierChild" presStyleCnt="0"/>
      <dgm:spPr/>
    </dgm:pt>
    <dgm:pt modelId="{876314D3-89A2-47E9-BA1D-6ED0013AA8EE}" type="pres">
      <dgm:prSet presAssocID="{093A5E60-7EDF-4B67-83DB-1297AD213628}" presName="conn2-1" presStyleLbl="parChTrans1D2" presStyleIdx="4" presStyleCnt="7"/>
      <dgm:spPr/>
      <dgm:t>
        <a:bodyPr/>
        <a:lstStyle/>
        <a:p>
          <a:endParaRPr lang="id-ID"/>
        </a:p>
      </dgm:t>
    </dgm:pt>
    <dgm:pt modelId="{933B2838-6047-408D-90D2-7000BF244B92}" type="pres">
      <dgm:prSet presAssocID="{093A5E60-7EDF-4B67-83DB-1297AD213628}" presName="connTx" presStyleLbl="parChTrans1D2" presStyleIdx="4" presStyleCnt="7"/>
      <dgm:spPr/>
      <dgm:t>
        <a:bodyPr/>
        <a:lstStyle/>
        <a:p>
          <a:endParaRPr lang="id-ID"/>
        </a:p>
      </dgm:t>
    </dgm:pt>
    <dgm:pt modelId="{46F233B8-2031-4BBC-9AA9-B8EB2381D6A4}" type="pres">
      <dgm:prSet presAssocID="{ECDA2741-2358-463E-881A-0153693FEB6A}" presName="root2" presStyleCnt="0"/>
      <dgm:spPr/>
    </dgm:pt>
    <dgm:pt modelId="{32F6223F-8D78-438A-88DD-BDFDF05BEC12}" type="pres">
      <dgm:prSet presAssocID="{ECDA2741-2358-463E-881A-0153693FEB6A}" presName="LevelTwoTextNode" presStyleLbl="node2" presStyleIdx="4" presStyleCnt="7">
        <dgm:presLayoutVars>
          <dgm:chPref val="3"/>
        </dgm:presLayoutVars>
      </dgm:prSet>
      <dgm:spPr/>
      <dgm:t>
        <a:bodyPr/>
        <a:lstStyle/>
        <a:p>
          <a:endParaRPr lang="id-ID"/>
        </a:p>
      </dgm:t>
    </dgm:pt>
    <dgm:pt modelId="{7392C655-63C8-4D6E-88DA-D8ED5A56FA0F}" type="pres">
      <dgm:prSet presAssocID="{ECDA2741-2358-463E-881A-0153693FEB6A}" presName="level3hierChild" presStyleCnt="0"/>
      <dgm:spPr/>
    </dgm:pt>
    <dgm:pt modelId="{FD560971-A2EA-43E7-9686-94EDE0AF94AE}" type="pres">
      <dgm:prSet presAssocID="{9C7BEA77-BD6B-46A1-83CD-8E4C3B80CBD2}" presName="conn2-1" presStyleLbl="parChTrans1D2" presStyleIdx="5" presStyleCnt="7"/>
      <dgm:spPr/>
      <dgm:t>
        <a:bodyPr/>
        <a:lstStyle/>
        <a:p>
          <a:endParaRPr lang="id-ID"/>
        </a:p>
      </dgm:t>
    </dgm:pt>
    <dgm:pt modelId="{9EC03CD8-685F-412B-96B2-B73A37498D23}" type="pres">
      <dgm:prSet presAssocID="{9C7BEA77-BD6B-46A1-83CD-8E4C3B80CBD2}" presName="connTx" presStyleLbl="parChTrans1D2" presStyleIdx="5" presStyleCnt="7"/>
      <dgm:spPr/>
      <dgm:t>
        <a:bodyPr/>
        <a:lstStyle/>
        <a:p>
          <a:endParaRPr lang="id-ID"/>
        </a:p>
      </dgm:t>
    </dgm:pt>
    <dgm:pt modelId="{825E82B8-9B77-4CD3-B829-179FFB290DEB}" type="pres">
      <dgm:prSet presAssocID="{11C6C551-2900-4E83-8A08-48350D6ECAC1}" presName="root2" presStyleCnt="0"/>
      <dgm:spPr/>
    </dgm:pt>
    <dgm:pt modelId="{B172F27E-BB3C-4F4B-9C0B-6D68B7EB122B}" type="pres">
      <dgm:prSet presAssocID="{11C6C551-2900-4E83-8A08-48350D6ECAC1}" presName="LevelTwoTextNode" presStyleLbl="node2" presStyleIdx="5" presStyleCnt="7">
        <dgm:presLayoutVars>
          <dgm:chPref val="3"/>
        </dgm:presLayoutVars>
      </dgm:prSet>
      <dgm:spPr/>
      <dgm:t>
        <a:bodyPr/>
        <a:lstStyle/>
        <a:p>
          <a:endParaRPr lang="id-ID"/>
        </a:p>
      </dgm:t>
    </dgm:pt>
    <dgm:pt modelId="{EFF1D5A5-FA97-47DC-A1AA-57169277A17B}" type="pres">
      <dgm:prSet presAssocID="{11C6C551-2900-4E83-8A08-48350D6ECAC1}" presName="level3hierChild" presStyleCnt="0"/>
      <dgm:spPr/>
    </dgm:pt>
    <dgm:pt modelId="{7DE8251D-D97E-4BA6-9636-BF984C941271}" type="pres">
      <dgm:prSet presAssocID="{AC9863DC-B37C-4EC5-A01E-B8E2280A2FCE}" presName="conn2-1" presStyleLbl="parChTrans1D2" presStyleIdx="6" presStyleCnt="7"/>
      <dgm:spPr/>
      <dgm:t>
        <a:bodyPr/>
        <a:lstStyle/>
        <a:p>
          <a:endParaRPr lang="id-ID"/>
        </a:p>
      </dgm:t>
    </dgm:pt>
    <dgm:pt modelId="{C4DE9A69-C72E-48F9-B27C-801633021E00}" type="pres">
      <dgm:prSet presAssocID="{AC9863DC-B37C-4EC5-A01E-B8E2280A2FCE}" presName="connTx" presStyleLbl="parChTrans1D2" presStyleIdx="6" presStyleCnt="7"/>
      <dgm:spPr/>
      <dgm:t>
        <a:bodyPr/>
        <a:lstStyle/>
        <a:p>
          <a:endParaRPr lang="id-ID"/>
        </a:p>
      </dgm:t>
    </dgm:pt>
    <dgm:pt modelId="{D0FC2DCF-0B64-41C6-8765-6DA9A96707A6}" type="pres">
      <dgm:prSet presAssocID="{D490624A-A945-411B-BCC9-825E2A8E6194}" presName="root2" presStyleCnt="0"/>
      <dgm:spPr/>
    </dgm:pt>
    <dgm:pt modelId="{FD9DD86E-52D1-4F2E-A2A2-928493661987}" type="pres">
      <dgm:prSet presAssocID="{D490624A-A945-411B-BCC9-825E2A8E6194}" presName="LevelTwoTextNode" presStyleLbl="node2" presStyleIdx="6" presStyleCnt="7">
        <dgm:presLayoutVars>
          <dgm:chPref val="3"/>
        </dgm:presLayoutVars>
      </dgm:prSet>
      <dgm:spPr/>
      <dgm:t>
        <a:bodyPr/>
        <a:lstStyle/>
        <a:p>
          <a:endParaRPr lang="id-ID"/>
        </a:p>
      </dgm:t>
    </dgm:pt>
    <dgm:pt modelId="{AC9DFFEF-9BC8-479D-BD24-8160A0DABD22}" type="pres">
      <dgm:prSet presAssocID="{D490624A-A945-411B-BCC9-825E2A8E6194}" presName="level3hierChild" presStyleCnt="0"/>
      <dgm:spPr/>
    </dgm:pt>
  </dgm:ptLst>
  <dgm:cxnLst>
    <dgm:cxn modelId="{6BC71E69-EA6D-42E2-AAC0-8BB39AC99BDE}" type="presOf" srcId="{8878146F-4CEF-48A2-8E59-301A86E9EA75}" destId="{5B2F8D8F-23FA-43D1-B97A-646D75709C8C}" srcOrd="0" destOrd="0" presId="urn:microsoft.com/office/officeart/2005/8/layout/hierarchy2"/>
    <dgm:cxn modelId="{2A7B3C77-8A6C-40B7-972E-55AEBD754B33}" srcId="{CAC7867D-F1A0-4FCF-B667-BFEA98038982}" destId="{5E199173-9E56-4F3C-B3A3-AA0545D7EB0F}" srcOrd="1" destOrd="0" parTransId="{DB9F8DDA-BF4B-42A8-8832-CA766895D2AC}" sibTransId="{92E7BD80-3FA1-41D3-9547-0E59A508C079}"/>
    <dgm:cxn modelId="{AB07AA1D-408F-4E98-A6E1-37706D126106}" type="presOf" srcId="{E3796801-E424-4C72-92AD-E09E60E30C7E}" destId="{DA748FAC-862A-4311-91B2-49449D035CC9}" srcOrd="0" destOrd="0" presId="urn:microsoft.com/office/officeart/2005/8/layout/hierarchy2"/>
    <dgm:cxn modelId="{993082A4-037A-4CF6-9E4F-B7DAE58C7F1B}" type="presOf" srcId="{E93AF7EE-C94E-4E31-9810-4A6664671C35}" destId="{00DB2617-CE81-4897-AE92-FBDABA43006D}" srcOrd="0" destOrd="0" presId="urn:microsoft.com/office/officeart/2005/8/layout/hierarchy2"/>
    <dgm:cxn modelId="{17CB81F2-13EF-4672-91C6-E236BF4AB89D}" type="presOf" srcId="{EC140E41-F101-4650-B418-14510E2A9AF5}" destId="{957ECC0E-F95F-47AE-BDED-313BC2921FAB}" srcOrd="1" destOrd="0" presId="urn:microsoft.com/office/officeart/2005/8/layout/hierarchy2"/>
    <dgm:cxn modelId="{F80DC607-C1BC-4A98-BE91-4784B0D292AB}" type="presOf" srcId="{96831353-7F0E-4791-B1E0-B37262794871}" destId="{5093426F-A468-4D00-B21E-5AA374DA8ECE}" srcOrd="1" destOrd="0" presId="urn:microsoft.com/office/officeart/2005/8/layout/hierarchy2"/>
    <dgm:cxn modelId="{68394865-93CA-4136-9744-7B9DFFBDE526}" type="presOf" srcId="{900626C9-0C91-4781-AA94-CC8C3DF9554A}" destId="{6A29371A-9AEC-4085-9496-6C29481192F1}" srcOrd="0" destOrd="0" presId="urn:microsoft.com/office/officeart/2005/8/layout/hierarchy2"/>
    <dgm:cxn modelId="{EC395318-55BE-4A0B-B1EC-23029FA5B42B}" type="presOf" srcId="{452DE7C2-D2FE-453F-8223-B2C58396077A}" destId="{BEF7AC52-BF75-40F8-8856-5234F485FF3C}" srcOrd="1" destOrd="0" presId="urn:microsoft.com/office/officeart/2005/8/layout/hierarchy2"/>
    <dgm:cxn modelId="{5E559900-0159-4B1F-8B8E-C4EEF3797039}" type="presOf" srcId="{97910C65-5B5D-41EA-B6AF-28F83A5CE362}" destId="{0F91DC20-A302-47AA-8F8E-78F80F8851DE}" srcOrd="1" destOrd="0" presId="urn:microsoft.com/office/officeart/2005/8/layout/hierarchy2"/>
    <dgm:cxn modelId="{6CCA8AAF-F31C-4AAC-B6EF-F9DF493004AA}" type="presOf" srcId="{3CDE38E9-CDAB-43CB-AA5F-A63C0F47D284}" destId="{868F0CC6-D1F6-4965-861D-3250210A6CAC}" srcOrd="1" destOrd="0" presId="urn:microsoft.com/office/officeart/2005/8/layout/hierarchy2"/>
    <dgm:cxn modelId="{FC4EA4ED-94E8-4C18-84BF-AEADFB3E9F35}" srcId="{782DE0E1-3B2A-4C32-B9A2-78BDA593C4F7}" destId="{900626C9-0C91-4781-AA94-CC8C3DF9554A}" srcOrd="1" destOrd="0" parTransId="{2A2FC3F0-0C7A-4CB5-88FD-E8145F3BFC3F}" sibTransId="{402CD1B5-D777-4C64-A521-25C925C5C6B6}"/>
    <dgm:cxn modelId="{EC72F0F7-1FA5-48B5-B584-0CAC754ED6C5}" type="presOf" srcId="{F7CE577F-54AA-4F51-BDC8-1A6CFD9527E6}" destId="{D655FAB7-B008-4719-96CB-0D6E448A812F}" srcOrd="0" destOrd="0" presId="urn:microsoft.com/office/officeart/2005/8/layout/hierarchy2"/>
    <dgm:cxn modelId="{122CC36A-A9D4-4921-808B-5D1FA946C719}" type="presOf" srcId="{B80471C8-14AA-467F-98A8-34DEE1AA1DAC}" destId="{444C71ED-A98D-4CA1-9FF1-4A20C841AA35}" srcOrd="0" destOrd="0" presId="urn:microsoft.com/office/officeart/2005/8/layout/hierarchy2"/>
    <dgm:cxn modelId="{65D87AC4-0EC0-43FE-B429-AF58CA9F4310}" srcId="{7E2B6950-F6F6-47C2-8922-6442E153246B}" destId="{ECDA2741-2358-463E-881A-0153693FEB6A}" srcOrd="4" destOrd="0" parTransId="{093A5E60-7EDF-4B67-83DB-1297AD213628}" sibTransId="{C1C8150A-B70F-4253-9918-779DD6B6E0FF}"/>
    <dgm:cxn modelId="{44BCF749-7CBE-4BA3-B8C2-A82676664B86}" type="presOf" srcId="{7C810A67-40FB-4A79-9A62-1AD232A875A4}" destId="{B294059E-F096-4191-B7A1-93C85EA68DF7}" srcOrd="0" destOrd="0" presId="urn:microsoft.com/office/officeart/2005/8/layout/hierarchy2"/>
    <dgm:cxn modelId="{6456F771-77B5-4BCF-BDF6-27D9AE24DFC2}" srcId="{CAC7867D-F1A0-4FCF-B667-BFEA98038982}" destId="{0E83A39E-1775-4F95-9901-8541EECF0C3F}" srcOrd="2" destOrd="0" parTransId="{3CDE38E9-CDAB-43CB-AA5F-A63C0F47D284}" sibTransId="{0A638ED2-1E33-4DC4-9E60-F973D1031C00}"/>
    <dgm:cxn modelId="{797EDCAF-3CFF-482A-BC35-DD256E36150E}" type="presOf" srcId="{5E199173-9E56-4F3C-B3A3-AA0545D7EB0F}" destId="{526293CA-C75E-4C9F-A635-A33E329A8AEF}" srcOrd="0" destOrd="0" presId="urn:microsoft.com/office/officeart/2005/8/layout/hierarchy2"/>
    <dgm:cxn modelId="{FD7580F9-46A7-4888-9C74-A072C570FFAF}" type="presOf" srcId="{ECA4118F-62F2-43D4-AEB5-0571A0142E4F}" destId="{0456FE00-2F46-46E2-ADE2-1EE7C8CCCD14}" srcOrd="0" destOrd="0" presId="urn:microsoft.com/office/officeart/2005/8/layout/hierarchy2"/>
    <dgm:cxn modelId="{07D2B4DA-81EE-4CA1-9ECC-C038A33B2E43}" type="presOf" srcId="{7E58CC3B-AA7C-4FCF-8445-7C1F61CE081F}" destId="{0F49737F-9A27-4A14-B55A-125DAD6E61D8}" srcOrd="0" destOrd="0" presId="urn:microsoft.com/office/officeart/2005/8/layout/hierarchy2"/>
    <dgm:cxn modelId="{0AE25BF2-888C-4405-A97D-E32EE9FD49D3}" type="presOf" srcId="{CAC7867D-F1A0-4FCF-B667-BFEA98038982}" destId="{3C4D1757-4138-4AD0-B492-7BCB0A9B7FE5}" srcOrd="0" destOrd="0" presId="urn:microsoft.com/office/officeart/2005/8/layout/hierarchy2"/>
    <dgm:cxn modelId="{68394885-C315-4010-99C3-D69A2DF6EB93}" type="presOf" srcId="{75A4AE16-8511-45C1-8DD6-84B79306B6AB}" destId="{40028AEF-7FD0-4ACF-BFCD-2BD09A83035F}" srcOrd="0" destOrd="0" presId="urn:microsoft.com/office/officeart/2005/8/layout/hierarchy2"/>
    <dgm:cxn modelId="{C9C93D38-29D0-4EB1-B2F4-3C9467450E15}" type="presOf" srcId="{AB20B04B-3467-4B56-A1F3-C5E6F739EAE5}" destId="{14C34584-681E-4087-BC1A-6F08A5075693}" srcOrd="1" destOrd="0" presId="urn:microsoft.com/office/officeart/2005/8/layout/hierarchy2"/>
    <dgm:cxn modelId="{08CDDCF4-37DB-4E89-950E-B2E71E70EDA1}" type="presOf" srcId="{305132D3-7429-4C07-BCE2-9134F67F7774}" destId="{736C8CB7-7EA9-42E7-BA0A-A473FCEF50DC}" srcOrd="0" destOrd="0" presId="urn:microsoft.com/office/officeart/2005/8/layout/hierarchy2"/>
    <dgm:cxn modelId="{0F56D0C2-855E-4DBB-AEE2-0C4973E54751}" type="presOf" srcId="{A9074D85-1A66-4D8C-8AC6-B3A0682F90B3}" destId="{EFCDA5AB-6F8B-4624-8068-50512F9F1040}" srcOrd="0" destOrd="0" presId="urn:microsoft.com/office/officeart/2005/8/layout/hierarchy2"/>
    <dgm:cxn modelId="{D56E876D-0858-4AEB-AB88-BB0550A939AA}" srcId="{3C2C0FC5-A39D-4702-8759-3BC5CF5A9B1A}" destId="{E93AF7EE-C94E-4E31-9810-4A6664671C35}" srcOrd="2" destOrd="0" parTransId="{C2F7138A-69C5-4242-8529-BB3BD28CC448}" sibTransId="{5F4DBBC2-E8D3-4766-851A-1685707652AD}"/>
    <dgm:cxn modelId="{0502CA1F-9A9A-4351-B158-B2130F8AA34B}" type="presOf" srcId="{7013921E-FAB0-4F79-8E71-0896DEB2FEEA}" destId="{295AA889-DEED-4D37-9E5F-B634F7DDE948}" srcOrd="0" destOrd="0" presId="urn:microsoft.com/office/officeart/2005/8/layout/hierarchy2"/>
    <dgm:cxn modelId="{0848EB88-BD88-4830-A785-53DDD5B64CAA}" type="presOf" srcId="{96831353-7F0E-4791-B1E0-B37262794871}" destId="{23E90E69-AED5-4904-907B-4CC4B79F0E0B}" srcOrd="0" destOrd="0" presId="urn:microsoft.com/office/officeart/2005/8/layout/hierarchy2"/>
    <dgm:cxn modelId="{AD40416E-2B32-4B8E-9087-DE2CA9CC15EC}" type="presOf" srcId="{5AB4CFBA-DF7A-4D59-B72F-274B7163C6C2}" destId="{38BB099C-36B2-4B8C-BBF7-314543DF9388}" srcOrd="1" destOrd="0" presId="urn:microsoft.com/office/officeart/2005/8/layout/hierarchy2"/>
    <dgm:cxn modelId="{440790D4-6EB7-4035-B11A-0E43B0110E8E}" type="presOf" srcId="{60D34B35-CCD4-4945-9642-C96D2F58ECCB}" destId="{964D3227-8DF6-4A54-B1B9-1C0A98CA53E9}" srcOrd="0" destOrd="0" presId="urn:microsoft.com/office/officeart/2005/8/layout/hierarchy2"/>
    <dgm:cxn modelId="{3B3471DB-5D56-4DD1-AE03-C9E30A0FCD4F}" type="presOf" srcId="{0E83A39E-1775-4F95-9901-8541EECF0C3F}" destId="{7C7A790A-ADAF-4D18-B4D0-935A4CBB59E4}" srcOrd="0" destOrd="0" presId="urn:microsoft.com/office/officeart/2005/8/layout/hierarchy2"/>
    <dgm:cxn modelId="{D1E474D0-3B15-4956-8740-48ADBB4B1DB0}" type="presOf" srcId="{DB9F8DDA-BF4B-42A8-8832-CA766895D2AC}" destId="{6520C0F0-1C16-42FF-A074-54F25304DBC8}" srcOrd="0" destOrd="0" presId="urn:microsoft.com/office/officeart/2005/8/layout/hierarchy2"/>
    <dgm:cxn modelId="{7287A113-6DF8-45B6-8E36-838DACCB4587}" type="presOf" srcId="{0AD772B8-5E72-4809-8A4B-279A93F6D14C}" destId="{7911552E-F2C2-4B51-9B02-4ECB01D2AC15}" srcOrd="0" destOrd="0" presId="urn:microsoft.com/office/officeart/2005/8/layout/hierarchy2"/>
    <dgm:cxn modelId="{5479F750-BC63-4AD2-BC79-DFFA86F1C39C}" type="presOf" srcId="{87998C6A-BFE4-488F-9BE0-CB1818EEAE49}" destId="{B3E5CEE1-9B4A-41D3-A15F-F3CB4DD6AED3}" srcOrd="0" destOrd="0" presId="urn:microsoft.com/office/officeart/2005/8/layout/hierarchy2"/>
    <dgm:cxn modelId="{449DA0B0-D1B0-442C-8EF1-E2F2A88ADFBB}" type="presOf" srcId="{D216C765-500E-459A-940C-6D82042FBA52}" destId="{9B157718-DC33-445E-9EF2-92BEBDAD8FA4}" srcOrd="0" destOrd="0" presId="urn:microsoft.com/office/officeart/2005/8/layout/hierarchy2"/>
    <dgm:cxn modelId="{4DBAAF1C-859C-4EC2-80C2-F7BA2D56A0DC}" type="presOf" srcId="{FC3C8569-F8F1-4C1C-B0CA-607576CA952E}" destId="{0F6D38CF-15AE-4E36-BBAE-E54ACDDC8E05}" srcOrd="1" destOrd="0" presId="urn:microsoft.com/office/officeart/2005/8/layout/hierarchy2"/>
    <dgm:cxn modelId="{5628E420-509B-4AB3-BF23-0F133104E26E}" type="presOf" srcId="{99051283-6389-4D14-A3FD-56602D75301B}" destId="{203192D7-B899-463B-BE60-580D1B9C77CB}" srcOrd="0" destOrd="0" presId="urn:microsoft.com/office/officeart/2005/8/layout/hierarchy2"/>
    <dgm:cxn modelId="{821A52B0-8E5F-4692-B35E-42255C089E4F}" srcId="{6900780A-73E4-42FC-8335-0386946D4A72}" destId="{98F17D39-C7A6-435D-9E63-4F16154AE6C3}" srcOrd="0" destOrd="0" parTransId="{D0620C7B-C6AE-49F2-A942-86927813B2A9}" sibTransId="{CE335A71-53FA-44C2-9461-E331CF424438}"/>
    <dgm:cxn modelId="{190BF49A-33CF-4AB8-8C54-5C71D802C3B5}" srcId="{7E2B6950-F6F6-47C2-8922-6442E153246B}" destId="{C0DBAD8A-6391-4E35-B768-D06586847C0B}" srcOrd="1" destOrd="0" parTransId="{8D24C1FA-8349-49D9-81C4-1EBFB067082A}" sibTransId="{278F3DF2-A239-4A00-B5F6-78B2AE4A0579}"/>
    <dgm:cxn modelId="{C88CB89B-8BF7-425B-BEA3-07619456F341}" type="presOf" srcId="{D36EB62D-44E4-4EAF-BDBA-425F019F6410}" destId="{1DDEB63B-81BC-4ACF-8A66-F6E7680328C8}" srcOrd="0" destOrd="0" presId="urn:microsoft.com/office/officeart/2005/8/layout/hierarchy2"/>
    <dgm:cxn modelId="{CCC365BB-4554-42BB-96D1-E719B13B011A}" type="presOf" srcId="{080BB0DA-02C2-42DB-B337-53CBE511ECEB}" destId="{453B5CA3-AC06-4692-AB8B-55F9686E1157}" srcOrd="0" destOrd="0" presId="urn:microsoft.com/office/officeart/2005/8/layout/hierarchy2"/>
    <dgm:cxn modelId="{562C7EEE-063D-456C-B40B-B96082E13040}" type="presOf" srcId="{88D19843-0767-446D-BC7A-68FCBAE42C44}" destId="{B40E0214-5E0B-457D-B59B-0A72B1A1A347}" srcOrd="0" destOrd="0" presId="urn:microsoft.com/office/officeart/2005/8/layout/hierarchy2"/>
    <dgm:cxn modelId="{AE79963C-D3E3-4152-932E-17B5E992F23B}" srcId="{6900780A-73E4-42FC-8335-0386946D4A72}" destId="{8878146F-4CEF-48A2-8E59-301A86E9EA75}" srcOrd="1" destOrd="0" parTransId="{97910C65-5B5D-41EA-B6AF-28F83A5CE362}" sibTransId="{5DB30DAF-A5E5-4A73-B48B-B30E602FD24A}"/>
    <dgm:cxn modelId="{4D6D19CB-A015-4E16-93DA-5432CD53C637}" type="presOf" srcId="{CFEF8A53-5437-4E4D-90AB-450B1791C152}" destId="{229EFF94-8B59-4E8D-A7E7-519A98618BB5}" srcOrd="0" destOrd="0" presId="urn:microsoft.com/office/officeart/2005/8/layout/hierarchy2"/>
    <dgm:cxn modelId="{C337BE05-6355-4DB0-AD4B-58A00CDA2418}" type="presOf" srcId="{BEE6FFFD-6DF1-4353-B323-53BBC0A0703E}" destId="{50142694-FFB3-4297-AE5A-2FE663E82E24}" srcOrd="1" destOrd="0" presId="urn:microsoft.com/office/officeart/2005/8/layout/hierarchy2"/>
    <dgm:cxn modelId="{9FB15455-68CD-4382-BBC0-667DE06E48DB}" type="presOf" srcId="{262F864D-97B7-422F-B670-D8B53CF4288B}" destId="{BD094706-3EE3-4327-8864-825D21008CA4}" srcOrd="0" destOrd="0" presId="urn:microsoft.com/office/officeart/2005/8/layout/hierarchy2"/>
    <dgm:cxn modelId="{12873E44-5DF9-4804-9589-97082FC64D6C}" type="presOf" srcId="{64F38DE9-E9B5-4996-BA0B-9EDD62F1BB9D}" destId="{8E27C732-2BCE-467B-A727-0994632DF8CF}" srcOrd="0" destOrd="0" presId="urn:microsoft.com/office/officeart/2005/8/layout/hierarchy2"/>
    <dgm:cxn modelId="{2B0FBB9C-E874-4981-9E80-FF2C7C6EC970}" type="presOf" srcId="{11C6C551-2900-4E83-8A08-48350D6ECAC1}" destId="{B172F27E-BB3C-4F4B-9C0B-6D68B7EB122B}" srcOrd="0" destOrd="0" presId="urn:microsoft.com/office/officeart/2005/8/layout/hierarchy2"/>
    <dgm:cxn modelId="{1A5F3F03-127A-4397-93F1-D100758DB3E5}" srcId="{7E2B6950-F6F6-47C2-8922-6442E153246B}" destId="{D490624A-A945-411B-BCC9-825E2A8E6194}" srcOrd="6" destOrd="0" parTransId="{AC9863DC-B37C-4EC5-A01E-B8E2280A2FCE}" sibTransId="{E561624C-900D-4D26-AA2E-27C7E4D6AB04}"/>
    <dgm:cxn modelId="{D39A0293-5938-4D09-AB61-B897B4FB2D55}" type="presOf" srcId="{3E13EF35-5521-4234-A15B-DA17D3B4CE85}" destId="{AE88F0DA-421B-47C9-9E90-9AD6CDCF5FEF}" srcOrd="1" destOrd="0" presId="urn:microsoft.com/office/officeart/2005/8/layout/hierarchy2"/>
    <dgm:cxn modelId="{44B0C8CC-3A51-421B-91AB-878374717BCF}" type="presOf" srcId="{AC9863DC-B37C-4EC5-A01E-B8E2280A2FCE}" destId="{7DE8251D-D97E-4BA6-9636-BF984C941271}" srcOrd="0" destOrd="0" presId="urn:microsoft.com/office/officeart/2005/8/layout/hierarchy2"/>
    <dgm:cxn modelId="{3E89D65A-B8B5-41A9-8249-16717258ADA6}" type="presOf" srcId="{EC140E41-F101-4650-B418-14510E2A9AF5}" destId="{54D9042A-B55B-4587-A5D0-F59BEEAE2E06}" srcOrd="0" destOrd="0" presId="urn:microsoft.com/office/officeart/2005/8/layout/hierarchy2"/>
    <dgm:cxn modelId="{60B30305-1899-45BB-BE1D-9F4A075EAAE3}" srcId="{ECA4118F-62F2-43D4-AEB5-0571A0142E4F}" destId="{7E2B6950-F6F6-47C2-8922-6442E153246B}" srcOrd="0" destOrd="0" parTransId="{53BAFE17-43F6-476A-8263-E5EA75DCFDBA}" sibTransId="{2E7F6D12-9760-48AF-8CD5-FDD0AD9CC99C}"/>
    <dgm:cxn modelId="{538706E7-C06C-4ED4-8A07-382F1EB27D12}" srcId="{75A4AE16-8511-45C1-8DD6-84B79306B6AB}" destId="{3C2C0FC5-A39D-4702-8759-3BC5CF5A9B1A}" srcOrd="1" destOrd="0" parTransId="{262F864D-97B7-422F-B670-D8B53CF4288B}" sibTransId="{86F4A95D-F45A-445D-B250-4FD31152E661}"/>
    <dgm:cxn modelId="{C26D245D-2F08-4F40-8B3B-C7C493041C32}" srcId="{7E2B6950-F6F6-47C2-8922-6442E153246B}" destId="{4C3F1CC1-A859-4944-8A93-3AEA81FBDD38}" srcOrd="3" destOrd="0" parTransId="{7013921E-FAB0-4F79-8E71-0896DEB2FEEA}" sibTransId="{7CC38A51-BDE0-4348-B814-82B064548FFC}"/>
    <dgm:cxn modelId="{6B0BB5E6-C323-421F-88B6-AFA5DA536E74}" type="presOf" srcId="{3388E668-6313-4BD4-86B5-4A314D6CD5D7}" destId="{14A42A32-7FD8-470D-8B66-93FD45436AC8}" srcOrd="1" destOrd="0" presId="urn:microsoft.com/office/officeart/2005/8/layout/hierarchy2"/>
    <dgm:cxn modelId="{9CA02E73-73D3-4E0D-B2EE-9BBAE7837DA7}" type="presOf" srcId="{093A5E60-7EDF-4B67-83DB-1297AD213628}" destId="{876314D3-89A2-47E9-BA1D-6ED0013AA8EE}" srcOrd="0" destOrd="0" presId="urn:microsoft.com/office/officeart/2005/8/layout/hierarchy2"/>
    <dgm:cxn modelId="{B2DE57ED-8432-4997-992C-BAC8C2520407}" type="presOf" srcId="{7E2B6950-F6F6-47C2-8922-6442E153246B}" destId="{BDA3D11A-C194-453F-8627-9E1AC82B2484}" srcOrd="0" destOrd="0" presId="urn:microsoft.com/office/officeart/2005/8/layout/hierarchy2"/>
    <dgm:cxn modelId="{D3F4BAD4-F6C2-496C-8291-174B5AAFD492}" type="presOf" srcId="{ECDA2741-2358-463E-881A-0153693FEB6A}" destId="{32F6223F-8D78-438A-88DD-BDFDF05BEC12}" srcOrd="0" destOrd="0" presId="urn:microsoft.com/office/officeart/2005/8/layout/hierarchy2"/>
    <dgm:cxn modelId="{9C665B51-E120-4C74-BE83-0844EFF074B7}" srcId="{7E2B6950-F6F6-47C2-8922-6442E153246B}" destId="{CAC7867D-F1A0-4FCF-B667-BFEA98038982}" srcOrd="0" destOrd="0" parTransId="{E3796801-E424-4C72-92AD-E09E60E30C7E}" sibTransId="{94E11938-0B10-4F87-80E8-6602FB7EA72D}"/>
    <dgm:cxn modelId="{CDC38469-8C2C-4FFA-BA6E-B0F070792D1E}" srcId="{75A4AE16-8511-45C1-8DD6-84B79306B6AB}" destId="{36176741-A941-49CA-BE7B-DB45021D6E24}" srcOrd="2" destOrd="0" parTransId="{080BB0DA-02C2-42DB-B337-53CBE511ECEB}" sibTransId="{D6B751C8-04AE-46EB-B671-6029C30B1500}"/>
    <dgm:cxn modelId="{881A8EE6-C964-4E1D-AA90-BF619CF51AC2}" srcId="{C0DBAD8A-6391-4E35-B768-D06586847C0B}" destId="{0AD772B8-5E72-4809-8A4B-279A93F6D14C}" srcOrd="1" destOrd="0" parTransId="{60D34B35-CCD4-4945-9642-C96D2F58ECCB}" sibTransId="{8B88887E-2464-49C5-825A-EAFB161B7C29}"/>
    <dgm:cxn modelId="{C56B2261-1B30-4554-9AA7-40DED1B50E37}" type="presOf" srcId="{D0620C7B-C6AE-49F2-A942-86927813B2A9}" destId="{25814D60-C165-4C04-B91B-E0594DE87A5A}" srcOrd="0" destOrd="0" presId="urn:microsoft.com/office/officeart/2005/8/layout/hierarchy2"/>
    <dgm:cxn modelId="{5B2EC67E-4AE9-4756-A8D9-3F9406F3C394}" type="presOf" srcId="{E3796801-E424-4C72-92AD-E09E60E30C7E}" destId="{C990C406-9F04-4F64-ABAF-2D383FFC8186}" srcOrd="1" destOrd="0" presId="urn:microsoft.com/office/officeart/2005/8/layout/hierarchy2"/>
    <dgm:cxn modelId="{6DB65171-EF97-4143-81B5-C014F201DEC1}" type="presOf" srcId="{88D19843-0767-446D-BC7A-68FCBAE42C44}" destId="{AA103440-C9C2-4E17-90BF-D5DFEEE56EC0}" srcOrd="1" destOrd="0" presId="urn:microsoft.com/office/officeart/2005/8/layout/hierarchy2"/>
    <dgm:cxn modelId="{BA52DE2D-A9F2-4467-86C0-9BE5F636EAD0}" type="presOf" srcId="{2A2FC3F0-0C7A-4CB5-88FD-E8145F3BFC3F}" destId="{B1E3FB63-DC73-4A76-8B21-1F405957E4E9}" srcOrd="1" destOrd="0" presId="urn:microsoft.com/office/officeart/2005/8/layout/hierarchy2"/>
    <dgm:cxn modelId="{D19EBC0D-E8F3-4523-88BC-88D74EA781F7}" srcId="{782DE0E1-3B2A-4C32-B9A2-78BDA593C4F7}" destId="{99051283-6389-4D14-A3FD-56602D75301B}" srcOrd="2" destOrd="0" parTransId="{FC3C8569-F8F1-4C1C-B0CA-607576CA952E}" sibTransId="{A70AAD4A-D150-45CE-9EC7-BD787CEDDCC8}"/>
    <dgm:cxn modelId="{BC6E1047-57F2-4E5B-88FA-CBF024FFBCA4}" type="presOf" srcId="{AC9863DC-B37C-4EC5-A01E-B8E2280A2FCE}" destId="{C4DE9A69-C72E-48F9-B27C-801633021E00}" srcOrd="1" destOrd="0" presId="urn:microsoft.com/office/officeart/2005/8/layout/hierarchy2"/>
    <dgm:cxn modelId="{AFB01D10-2992-4682-A654-72786880FE5F}" type="presOf" srcId="{7013921E-FAB0-4F79-8E71-0896DEB2FEEA}" destId="{788765C8-8484-4DC3-B7C6-66A218B575F9}" srcOrd="1" destOrd="0" presId="urn:microsoft.com/office/officeart/2005/8/layout/hierarchy2"/>
    <dgm:cxn modelId="{9A5B3632-C7A8-401E-B593-8EF81155500F}" type="presOf" srcId="{FC3C8569-F8F1-4C1C-B0CA-607576CA952E}" destId="{24E926A9-780F-4F2E-8E0A-28EA7E28E62E}" srcOrd="0" destOrd="0" presId="urn:microsoft.com/office/officeart/2005/8/layout/hierarchy2"/>
    <dgm:cxn modelId="{500209C4-EE1A-4E05-8AFD-295CC90E77DD}" type="presOf" srcId="{7E58CC3B-AA7C-4FCF-8445-7C1F61CE081F}" destId="{BCDC47E4-6035-4D83-943C-F94FA39F3BE5}" srcOrd="1" destOrd="0" presId="urn:microsoft.com/office/officeart/2005/8/layout/hierarchy2"/>
    <dgm:cxn modelId="{AB4F94AC-0A44-4F4C-9E07-68FC8F583851}" srcId="{0AD772B8-5E72-4809-8A4B-279A93F6D14C}" destId="{4319874E-BD55-420E-A64E-407613CC7EAD}" srcOrd="0" destOrd="0" parTransId="{7C810A67-40FB-4A79-9A62-1AD232A875A4}" sibTransId="{DB1E909D-4D6D-450A-A35A-251FB8435292}"/>
    <dgm:cxn modelId="{B6E51DB2-F6F7-4CE8-B54D-88588C536702}" type="presOf" srcId="{2A2FC3F0-0C7A-4CB5-88FD-E8145F3BFC3F}" destId="{B389E535-269B-4409-A9F3-F07D201C1014}" srcOrd="0" destOrd="0" presId="urn:microsoft.com/office/officeart/2005/8/layout/hierarchy2"/>
    <dgm:cxn modelId="{38A9E978-3937-4BBE-920F-20921923897D}" srcId="{97D878D4-C7F6-4D87-AFEF-8F57569C316F}" destId="{29D13557-5355-4521-A8B1-F02F33F32D95}" srcOrd="1" destOrd="0" parTransId="{CFEF8A53-5437-4E4D-90AB-450B1791C152}" sibTransId="{ED32A9CD-94E0-4848-BF08-1042B8BC9DCD}"/>
    <dgm:cxn modelId="{D5A2F9E5-3AF5-4571-948E-A3C7E0651E2C}" type="presOf" srcId="{5AB4CFBA-DF7A-4D59-B72F-274B7163C6C2}" destId="{5F0E40FF-2AF4-4783-9054-3FE1792CC117}" srcOrd="0" destOrd="0" presId="urn:microsoft.com/office/officeart/2005/8/layout/hierarchy2"/>
    <dgm:cxn modelId="{175E63E1-B658-458B-80AF-F32E5D5C4C4E}" srcId="{3C2C0FC5-A39D-4702-8759-3BC5CF5A9B1A}" destId="{B62DDCD1-87FE-4631-8594-A39A745BBCED}" srcOrd="0" destOrd="0" parTransId="{890C1C22-BE11-427F-95E2-C551E4B2F9BE}" sibTransId="{B2F604A8-127C-4AE2-9C2F-8725775DC59D}"/>
    <dgm:cxn modelId="{08C21BFF-2136-4384-BE75-E83E7A91A974}" type="presOf" srcId="{262F864D-97B7-422F-B670-D8B53CF4288B}" destId="{3736F303-F1A6-4CC3-B42E-C46AFA77E530}" srcOrd="1" destOrd="0" presId="urn:microsoft.com/office/officeart/2005/8/layout/hierarchy2"/>
    <dgm:cxn modelId="{5D9E4B04-7B40-4F9B-B16F-01FB9F65044C}" type="presOf" srcId="{093A5E60-7EDF-4B67-83DB-1297AD213628}" destId="{933B2838-6047-408D-90D2-7000BF244B92}" srcOrd="1" destOrd="0" presId="urn:microsoft.com/office/officeart/2005/8/layout/hierarchy2"/>
    <dgm:cxn modelId="{C61A09FB-5494-4B98-97B2-09ABD97EAC4A}" type="presOf" srcId="{080BB0DA-02C2-42DB-B337-53CBE511ECEB}" destId="{30C951C4-7990-49CF-BF1C-A5713D183565}" srcOrd="1" destOrd="0" presId="urn:microsoft.com/office/officeart/2005/8/layout/hierarchy2"/>
    <dgm:cxn modelId="{718A6FBF-F586-43CB-A976-9A4D178DABC7}" type="presOf" srcId="{C2F7138A-69C5-4242-8529-BB3BD28CC448}" destId="{465194B3-2C25-443D-B38D-2CEE16CEE10A}" srcOrd="1" destOrd="0" presId="urn:microsoft.com/office/officeart/2005/8/layout/hierarchy2"/>
    <dgm:cxn modelId="{0DD3A230-CBF3-4A9A-9C50-0169B75F5E1E}" type="presOf" srcId="{890C1C22-BE11-427F-95E2-C551E4B2F9BE}" destId="{BB9D6922-E79F-4326-81F4-560AF956F91F}" srcOrd="1" destOrd="0" presId="urn:microsoft.com/office/officeart/2005/8/layout/hierarchy2"/>
    <dgm:cxn modelId="{F9D02A03-BD6D-40E7-82A5-EE071CCC59F8}" type="presOf" srcId="{D490624A-A945-411B-BCC9-825E2A8E6194}" destId="{FD9DD86E-52D1-4F2E-A2A2-928493661987}" srcOrd="0" destOrd="0" presId="urn:microsoft.com/office/officeart/2005/8/layout/hierarchy2"/>
    <dgm:cxn modelId="{F4C91788-9EA5-473A-AB25-02727B9DE882}" type="presOf" srcId="{3388E668-6313-4BD4-86B5-4A314D6CD5D7}" destId="{9B1785ED-D993-4554-970A-339248CD436D}" srcOrd="0" destOrd="0" presId="urn:microsoft.com/office/officeart/2005/8/layout/hierarchy2"/>
    <dgm:cxn modelId="{5AEF8B6C-47D1-4004-B942-D71BF38B8979}" type="presOf" srcId="{9C7BEA77-BD6B-46A1-83CD-8E4C3B80CBD2}" destId="{9EC03CD8-685F-412B-96B2-B73A37498D23}" srcOrd="1" destOrd="0" presId="urn:microsoft.com/office/officeart/2005/8/layout/hierarchy2"/>
    <dgm:cxn modelId="{764B4836-140A-4B0C-8634-6F59999644AC}" type="presOf" srcId="{890C1C22-BE11-427F-95E2-C551E4B2F9BE}" destId="{A30CA393-0DCD-47DC-BC33-C8AAB3D2194D}" srcOrd="0" destOrd="0" presId="urn:microsoft.com/office/officeart/2005/8/layout/hierarchy2"/>
    <dgm:cxn modelId="{E7F74332-BD09-4A00-8DE5-EDEB0FA759B9}" type="presOf" srcId="{29D13557-5355-4521-A8B1-F02F33F32D95}" destId="{90714867-3892-4CA3-ABBE-23015EC21CAC}" srcOrd="0" destOrd="0" presId="urn:microsoft.com/office/officeart/2005/8/layout/hierarchy2"/>
    <dgm:cxn modelId="{66131883-4A9B-47BB-BACD-66670FC39218}" type="presOf" srcId="{D0620C7B-C6AE-49F2-A942-86927813B2A9}" destId="{6FD98208-4D5E-4DEF-876A-EB1511427644}" srcOrd="1" destOrd="0" presId="urn:microsoft.com/office/officeart/2005/8/layout/hierarchy2"/>
    <dgm:cxn modelId="{03B84138-3F34-4EA1-BCB1-6E286D9BF727}" type="presOf" srcId="{3E13EF35-5521-4234-A15B-DA17D3B4CE85}" destId="{A5C67D77-E00A-4F31-96D5-75D716BD324E}" srcOrd="0" destOrd="0" presId="urn:microsoft.com/office/officeart/2005/8/layout/hierarchy2"/>
    <dgm:cxn modelId="{FD489ECA-FF2D-4589-80C9-20F1035D6EFB}" type="presOf" srcId="{DB9F8DDA-BF4B-42A8-8832-CA766895D2AC}" destId="{138B83C3-1262-4AD8-85BF-EE554A3FBA40}" srcOrd="1" destOrd="0" presId="urn:microsoft.com/office/officeart/2005/8/layout/hierarchy2"/>
    <dgm:cxn modelId="{E43244F7-F7CC-4731-AEFD-44794461000B}" type="presOf" srcId="{8D24C1FA-8349-49D9-81C4-1EBFB067082A}" destId="{4980CC13-3CB3-4AA1-BA08-11E8E3B40BD5}" srcOrd="0" destOrd="0" presId="urn:microsoft.com/office/officeart/2005/8/layout/hierarchy2"/>
    <dgm:cxn modelId="{657B32F3-0945-418C-88AF-226F8459ECD0}" type="presOf" srcId="{305132D3-7429-4C07-BCE2-9134F67F7774}" destId="{389FF3F1-EAF2-4530-A5EA-F42F6E8B650E}" srcOrd="1" destOrd="0" presId="urn:microsoft.com/office/officeart/2005/8/layout/hierarchy2"/>
    <dgm:cxn modelId="{B82D3CDE-C756-489D-B878-38A62EE153B4}" srcId="{0AD772B8-5E72-4809-8A4B-279A93F6D14C}" destId="{D216C765-500E-459A-940C-6D82042FBA52}" srcOrd="1" destOrd="0" parTransId="{452DE7C2-D2FE-453F-8223-B2C58396077A}" sibTransId="{2894EBD3-60BE-4049-B08C-E8D7C621717D}"/>
    <dgm:cxn modelId="{3BDBB6FC-7AF4-4198-BB0D-1F662B6A5D9C}" type="presOf" srcId="{96BCC1E9-5E3B-46BC-A6F4-06ACB5EC3382}" destId="{B54B6B70-C016-424F-960C-6F40548A1CCE}" srcOrd="1" destOrd="0" presId="urn:microsoft.com/office/officeart/2005/8/layout/hierarchy2"/>
    <dgm:cxn modelId="{440FE0C0-F770-41F1-91D5-23F1B4D830D6}" srcId="{C0DBAD8A-6391-4E35-B768-D06586847C0B}" destId="{87998C6A-BFE4-488F-9BE0-CB1818EEAE49}" srcOrd="0" destOrd="0" parTransId="{3388E668-6313-4BD4-86B5-4A314D6CD5D7}" sibTransId="{CF917EF5-FFC8-455D-9EC5-CFD72BC8C76E}"/>
    <dgm:cxn modelId="{2B7EF3D7-8423-435C-B698-BFFDE90C77C6}" type="presOf" srcId="{60D34B35-CCD4-4945-9642-C96D2F58ECCB}" destId="{0CE73A14-E18E-4FBD-8849-DF057AB4E844}" srcOrd="1" destOrd="0" presId="urn:microsoft.com/office/officeart/2005/8/layout/hierarchy2"/>
    <dgm:cxn modelId="{A91FFF50-F8FE-43FF-ABC4-D0476DB6F0CD}" srcId="{75A4AE16-8511-45C1-8DD6-84B79306B6AB}" destId="{782DE0E1-3B2A-4C32-B9A2-78BDA593C4F7}" srcOrd="0" destOrd="0" parTransId="{7E58CC3B-AA7C-4FCF-8445-7C1F61CE081F}" sibTransId="{9501AB9E-32D0-4925-9E39-255EFB491B55}"/>
    <dgm:cxn modelId="{867063BB-E706-4DE5-B41E-5A288DC6E8AC}" type="presOf" srcId="{378D8B93-8AA8-4321-BFB7-BFA7D910EEB3}" destId="{72210608-1D5E-4380-8EF2-3BDE4C2C5B03}" srcOrd="0" destOrd="0" presId="urn:microsoft.com/office/officeart/2005/8/layout/hierarchy2"/>
    <dgm:cxn modelId="{91EEC3A6-93C2-40AD-8D8D-D53FDE8420B4}" type="presOf" srcId="{98F17D39-C7A6-435D-9E63-4F16154AE6C3}" destId="{FCEC6868-3D9B-44F1-AFA7-316D3A90FA8A}" srcOrd="0" destOrd="0" presId="urn:microsoft.com/office/officeart/2005/8/layout/hierarchy2"/>
    <dgm:cxn modelId="{C855114A-938E-4DDB-A02E-4BA3AA6F0A71}" type="presOf" srcId="{BEE6FFFD-6DF1-4353-B323-53BBC0A0703E}" destId="{C3E4E46A-C891-46B4-B92B-14CC92794F31}" srcOrd="0" destOrd="0" presId="urn:microsoft.com/office/officeart/2005/8/layout/hierarchy2"/>
    <dgm:cxn modelId="{FC89EDEC-1D4B-4C8B-9969-AB70FABB3BF1}" type="presOf" srcId="{B62DDCD1-87FE-4631-8594-A39A745BBCED}" destId="{967F97A8-0352-4E3F-9EA1-3424A07D4522}" srcOrd="0" destOrd="0" presId="urn:microsoft.com/office/officeart/2005/8/layout/hierarchy2"/>
    <dgm:cxn modelId="{68DFFBFB-C00F-4916-92D8-62033144EF8B}" srcId="{36176741-A941-49CA-BE7B-DB45021D6E24}" destId="{B21C8FF9-FC3C-453C-A29D-BF1D463885A0}" srcOrd="0" destOrd="0" parTransId="{305132D3-7429-4C07-BCE2-9134F67F7774}" sibTransId="{82CC018B-5701-472E-A609-E64AE27CD12B}"/>
    <dgm:cxn modelId="{EB143FC5-3A8C-4016-97D3-1DDBBABBDEC6}" type="presOf" srcId="{6900780A-73E4-42FC-8335-0386946D4A72}" destId="{4D6BD96D-902E-4EF6-8C48-CD1B24A7FE36}" srcOrd="0" destOrd="0" presId="urn:microsoft.com/office/officeart/2005/8/layout/hierarchy2"/>
    <dgm:cxn modelId="{13203036-D3D1-49BA-AFEF-1810AF32FD1F}" type="presOf" srcId="{4319874E-BD55-420E-A64E-407613CC7EAD}" destId="{A404DB8F-BEB6-4A8A-8476-40FE6D00B220}" srcOrd="0" destOrd="0" presId="urn:microsoft.com/office/officeart/2005/8/layout/hierarchy2"/>
    <dgm:cxn modelId="{34B0E141-C323-4991-BCF2-1F606131FF2A}" type="presOf" srcId="{36176741-A941-49CA-BE7B-DB45021D6E24}" destId="{3C15D237-1956-4C06-8992-B9E359931642}" srcOrd="0" destOrd="0" presId="urn:microsoft.com/office/officeart/2005/8/layout/hierarchy2"/>
    <dgm:cxn modelId="{EFA7F21E-B963-4A53-B0D2-B0DA3E6EBF85}" srcId="{36176741-A941-49CA-BE7B-DB45021D6E24}" destId="{B80471C8-14AA-467F-98A8-34DEE1AA1DAC}" srcOrd="1" destOrd="0" parTransId="{378D8B93-8AA8-4321-BFB7-BFA7D910EEB3}" sibTransId="{AE328E1E-1606-4FDB-A027-A3A505E04F2F}"/>
    <dgm:cxn modelId="{DD185151-E3B9-449C-BE74-F2360FEE926D}" type="presOf" srcId="{99689CC8-14A4-496C-86B5-0B84D1565E86}" destId="{4A1E3BD5-6CAD-4820-A325-59980EC0D234}" srcOrd="0" destOrd="0" presId="urn:microsoft.com/office/officeart/2005/8/layout/hierarchy2"/>
    <dgm:cxn modelId="{47AB22B5-041B-48FF-AF4B-4C6CF06AE539}" type="presOf" srcId="{C2F7138A-69C5-4242-8529-BB3BD28CC448}" destId="{C57203F4-91DE-4672-B84D-7A3ED4A0AD5F}" srcOrd="0" destOrd="0" presId="urn:microsoft.com/office/officeart/2005/8/layout/hierarchy2"/>
    <dgm:cxn modelId="{0BD58998-8917-40F2-BC18-DA275CB6FE6D}" type="presOf" srcId="{782DE0E1-3B2A-4C32-B9A2-78BDA593C4F7}" destId="{9DEF7B4D-148E-4BF2-A6B4-E9438C4FAF4D}" srcOrd="0" destOrd="0" presId="urn:microsoft.com/office/officeart/2005/8/layout/hierarchy2"/>
    <dgm:cxn modelId="{457D3498-2DA8-444B-8C3F-CAEF7B0EFE47}" type="presOf" srcId="{378D8B93-8AA8-4321-BFB7-BFA7D910EEB3}" destId="{98D2DEE2-0CC4-480B-954F-9AD6F838AB0F}" srcOrd="1" destOrd="0" presId="urn:microsoft.com/office/officeart/2005/8/layout/hierarchy2"/>
    <dgm:cxn modelId="{E29C89C5-A2A4-465A-BEE7-9A339A3EC57F}" type="presOf" srcId="{4C3F1CC1-A859-4944-8A93-3AEA81FBDD38}" destId="{11A53480-0F20-4920-84C0-27D27E56F0A3}" srcOrd="0" destOrd="0" presId="urn:microsoft.com/office/officeart/2005/8/layout/hierarchy2"/>
    <dgm:cxn modelId="{94051CC5-2DB8-4181-AFC4-53CA6BA1581C}" type="presOf" srcId="{D3B6D5E7-0159-4704-B2CE-5CA90E832EFA}" destId="{D2D4F0F2-6696-45E2-BD05-28C74A632B06}" srcOrd="0" destOrd="0" presId="urn:microsoft.com/office/officeart/2005/8/layout/hierarchy2"/>
    <dgm:cxn modelId="{FED7318A-FB22-4720-8685-1C7A908A8914}" type="presOf" srcId="{AB20B04B-3467-4B56-A1F3-C5E6F739EAE5}" destId="{5587BEA8-E93A-4373-A913-D50D55C62E5D}" srcOrd="0" destOrd="0" presId="urn:microsoft.com/office/officeart/2005/8/layout/hierarchy2"/>
    <dgm:cxn modelId="{4BF16C8A-0A60-41F2-8A41-00AFB9B81815}" type="presOf" srcId="{9C7BEA77-BD6B-46A1-83CD-8E4C3B80CBD2}" destId="{FD560971-A2EA-43E7-9686-94EDE0AF94AE}" srcOrd="0" destOrd="0" presId="urn:microsoft.com/office/officeart/2005/8/layout/hierarchy2"/>
    <dgm:cxn modelId="{8B8AAF2C-BCD9-4374-983E-F7744AED094B}" srcId="{C0DBAD8A-6391-4E35-B768-D06586847C0B}" destId="{97D878D4-C7F6-4D87-AFEF-8F57569C316F}" srcOrd="2" destOrd="0" parTransId="{88D19843-0767-446D-BC7A-68FCBAE42C44}" sibTransId="{BBFB3505-EEEA-4C8A-89B0-F51E0C4ECE08}"/>
    <dgm:cxn modelId="{643E9D87-4A36-456E-B42F-9A558D1F3E92}" type="presOf" srcId="{C0DBAD8A-6391-4E35-B768-D06586847C0B}" destId="{7AE8DC40-CF61-4B77-9D4A-4B2FA5B641BA}" srcOrd="0" destOrd="0" presId="urn:microsoft.com/office/officeart/2005/8/layout/hierarchy2"/>
    <dgm:cxn modelId="{AD5F7B93-57A9-4BF5-B0C2-174F722E98C8}" type="presOf" srcId="{7C810A67-40FB-4A79-9A62-1AD232A875A4}" destId="{3776CE64-A681-4403-98C4-1B02941D12D7}" srcOrd="1" destOrd="0" presId="urn:microsoft.com/office/officeart/2005/8/layout/hierarchy2"/>
    <dgm:cxn modelId="{755A6FAF-8E71-4DBC-A8DE-EF20E554E259}" srcId="{7E2B6950-F6F6-47C2-8922-6442E153246B}" destId="{11C6C551-2900-4E83-8A08-48350D6ECAC1}" srcOrd="5" destOrd="0" parTransId="{9C7BEA77-BD6B-46A1-83CD-8E4C3B80CBD2}" sibTransId="{6D8231EA-04DB-4A1B-96FC-5275D2B26651}"/>
    <dgm:cxn modelId="{F46C4EF7-49E2-4FFD-A7C8-28AD9753E5B8}" type="presOf" srcId="{CFEF8A53-5437-4E4D-90AB-450B1791C152}" destId="{0CAE856A-8A98-4B02-826A-0CDA1F535429}" srcOrd="1" destOrd="0" presId="urn:microsoft.com/office/officeart/2005/8/layout/hierarchy2"/>
    <dgm:cxn modelId="{F590D858-F811-487A-8804-CE9FD5F0356E}" type="presOf" srcId="{6245608F-9A0A-43AD-8B6A-1DA050591A15}" destId="{EEB4BC4C-E62E-4816-8DE4-0FDF317B2688}" srcOrd="0" destOrd="0" presId="urn:microsoft.com/office/officeart/2005/8/layout/hierarchy2"/>
    <dgm:cxn modelId="{484961B9-3DA2-4A84-8A73-526F3A77C8CA}" type="presOf" srcId="{B21C8FF9-FC3C-453C-A29D-BF1D463885A0}" destId="{AFAF6DD4-C005-436E-96A5-A2567CF32368}" srcOrd="0" destOrd="0" presId="urn:microsoft.com/office/officeart/2005/8/layout/hierarchy2"/>
    <dgm:cxn modelId="{B635A384-E604-474B-893E-A5178883037E}" type="presOf" srcId="{5B62F6EF-59E0-4872-9EA2-8D868AEC62A2}" destId="{DCB09737-DAE1-4023-AE1F-066F59E93C85}" srcOrd="0" destOrd="0" presId="urn:microsoft.com/office/officeart/2005/8/layout/hierarchy2"/>
    <dgm:cxn modelId="{540F35E1-2CEE-4C21-902C-F30BF68B2D9D}" type="presOf" srcId="{3CDE38E9-CDAB-43CB-AA5F-A63C0F47D284}" destId="{49E54A22-DA5A-4E07-A77B-1101CC352F2B}" srcOrd="0" destOrd="0" presId="urn:microsoft.com/office/officeart/2005/8/layout/hierarchy2"/>
    <dgm:cxn modelId="{416C5C43-9A3B-4BA5-BE3B-F2F22E65A347}" srcId="{87998C6A-BFE4-488F-9BE0-CB1818EEAE49}" destId="{08F1CEDB-9910-4C5F-822C-E235D6831D16}" srcOrd="1" destOrd="0" parTransId="{BEE6FFFD-6DF1-4353-B323-53BBC0A0703E}" sibTransId="{CDD4B927-3718-45AC-8549-02D9D2178727}"/>
    <dgm:cxn modelId="{BF0BED1A-923C-4F34-8404-17A80540039E}" srcId="{CAC7867D-F1A0-4FCF-B667-BFEA98038982}" destId="{5B62F6EF-59E0-4872-9EA2-8D868AEC62A2}" srcOrd="3" destOrd="0" parTransId="{6245608F-9A0A-43AD-8B6A-1DA050591A15}" sibTransId="{0205BBB5-C4AF-409A-ADA2-BF2D96D58CA5}"/>
    <dgm:cxn modelId="{E1FFF564-D92F-414D-9A6C-2FB6222B56C7}" srcId="{782DE0E1-3B2A-4C32-B9A2-78BDA593C4F7}" destId="{D3B6D5E7-0159-4704-B2CE-5CA90E832EFA}" srcOrd="0" destOrd="0" parTransId="{AB20B04B-3467-4B56-A1F3-C5E6F739EAE5}" sibTransId="{3B95561E-C8DE-4403-B5FC-B9E03F897F2D}"/>
    <dgm:cxn modelId="{8AD200C0-8498-44C3-8399-4A282A50A1B0}" srcId="{3C2C0FC5-A39D-4702-8759-3BC5CF5A9B1A}" destId="{D36EB62D-44E4-4EAF-BDBA-425F019F6410}" srcOrd="1" destOrd="0" parTransId="{96831353-7F0E-4791-B1E0-B37262794871}" sibTransId="{B9686490-F903-4199-9F5D-E01244440688}"/>
    <dgm:cxn modelId="{4D22F747-2B5C-498A-A484-BF47A865DF65}" type="presOf" srcId="{97D878D4-C7F6-4D87-AFEF-8F57569C316F}" destId="{B25CEB8B-4352-46DC-851E-323FC46724ED}" srcOrd="0" destOrd="0" presId="urn:microsoft.com/office/officeart/2005/8/layout/hierarchy2"/>
    <dgm:cxn modelId="{B8090398-BBD7-4813-8BED-68A2C330019D}" type="presOf" srcId="{6245608F-9A0A-43AD-8B6A-1DA050591A15}" destId="{15292A22-F21A-489D-B46C-BAED7CA3A4A9}" srcOrd="1" destOrd="0" presId="urn:microsoft.com/office/officeart/2005/8/layout/hierarchy2"/>
    <dgm:cxn modelId="{9C43326E-8DDB-41F7-B07B-91005EC3A1C1}" srcId="{97D878D4-C7F6-4D87-AFEF-8F57569C316F}" destId="{99689CC8-14A4-496C-86B5-0B84D1565E86}" srcOrd="0" destOrd="0" parTransId="{3E13EF35-5521-4234-A15B-DA17D3B4CE85}" sibTransId="{CF0C5559-7623-4C76-B81A-13B42B81273D}"/>
    <dgm:cxn modelId="{EA189008-0BB0-4CC3-B124-893ED319F017}" type="presOf" srcId="{08F1CEDB-9910-4C5F-822C-E235D6831D16}" destId="{9BF3BF2C-BB70-46EE-A813-76C6BF79C2EC}" srcOrd="0" destOrd="0" presId="urn:microsoft.com/office/officeart/2005/8/layout/hierarchy2"/>
    <dgm:cxn modelId="{44B28E9A-A067-4DD5-96CF-6FFD20CAEF71}" type="presOf" srcId="{A9074D85-1A66-4D8C-8AC6-B3A0682F90B3}" destId="{B6CAE2F5-BBEA-46E9-94F3-F49277A79B47}" srcOrd="1" destOrd="0" presId="urn:microsoft.com/office/officeart/2005/8/layout/hierarchy2"/>
    <dgm:cxn modelId="{19B214FB-E298-4858-926F-177F5A35506B}" srcId="{87998C6A-BFE4-488F-9BE0-CB1818EEAE49}" destId="{F7CE577F-54AA-4F51-BDC8-1A6CFD9527E6}" srcOrd="0" destOrd="0" parTransId="{EC140E41-F101-4650-B418-14510E2A9AF5}" sibTransId="{FFC97512-772A-465B-9938-3EA6FB180FAC}"/>
    <dgm:cxn modelId="{4856229D-31EE-4397-B326-A295064888FA}" srcId="{7E2B6950-F6F6-47C2-8922-6442E153246B}" destId="{64F38DE9-E9B5-4996-BA0B-9EDD62F1BB9D}" srcOrd="2" destOrd="0" parTransId="{96BCC1E9-5E3B-46BC-A6F4-06ACB5EC3382}" sibTransId="{0FC12A88-6883-47B6-AF9A-75B5B8C0E323}"/>
    <dgm:cxn modelId="{DB197E53-6167-43A2-A4E3-6D3A56B2BD41}" type="presOf" srcId="{8D24C1FA-8349-49D9-81C4-1EBFB067082A}" destId="{BB843EBC-9D11-4EF8-B51D-60E31D2C068A}" srcOrd="1" destOrd="0" presId="urn:microsoft.com/office/officeart/2005/8/layout/hierarchy2"/>
    <dgm:cxn modelId="{A8C2CDB0-C049-43F1-8BF2-F08C96E64688}" srcId="{75A4AE16-8511-45C1-8DD6-84B79306B6AB}" destId="{6900780A-73E4-42FC-8335-0386946D4A72}" srcOrd="3" destOrd="0" parTransId="{A9074D85-1A66-4D8C-8AC6-B3A0682F90B3}" sibTransId="{A9261B5F-EC7E-4C67-A796-29244004D32E}"/>
    <dgm:cxn modelId="{C9971C1F-447D-4FCB-A996-B00DCE4037B6}" type="presOf" srcId="{452DE7C2-D2FE-453F-8223-B2C58396077A}" destId="{068D7D1E-21A8-4B0A-A0DD-CF10CA8EAB66}" srcOrd="0" destOrd="0" presId="urn:microsoft.com/office/officeart/2005/8/layout/hierarchy2"/>
    <dgm:cxn modelId="{407030EF-67DE-40F2-A491-17278A9D04B3}" type="presOf" srcId="{97910C65-5B5D-41EA-B6AF-28F83A5CE362}" destId="{066C04DF-E55C-44CA-AF5C-28BF483DEA12}" srcOrd="0" destOrd="0" presId="urn:microsoft.com/office/officeart/2005/8/layout/hierarchy2"/>
    <dgm:cxn modelId="{799B5746-EFF3-40A1-8825-AF8D5D8E0709}" type="presOf" srcId="{96BCC1E9-5E3B-46BC-A6F4-06ACB5EC3382}" destId="{2D570B83-2FBC-4F38-B901-10F6C6DDB193}" srcOrd="0" destOrd="0" presId="urn:microsoft.com/office/officeart/2005/8/layout/hierarchy2"/>
    <dgm:cxn modelId="{2E231D38-21AC-4EB4-9BAD-31B3B0D3E9A2}" srcId="{CAC7867D-F1A0-4FCF-B667-BFEA98038982}" destId="{75A4AE16-8511-45C1-8DD6-84B79306B6AB}" srcOrd="0" destOrd="0" parTransId="{5AB4CFBA-DF7A-4D59-B72F-274B7163C6C2}" sibTransId="{EB92B4CF-826C-4BE2-BBF6-C193725253DA}"/>
    <dgm:cxn modelId="{4C921A72-7B16-406B-BB12-D45784129BD4}" type="presOf" srcId="{3C2C0FC5-A39D-4702-8759-3BC5CF5A9B1A}" destId="{BDB34960-1FDD-45A4-93DC-1F5AD79A1400}" srcOrd="0" destOrd="0" presId="urn:microsoft.com/office/officeart/2005/8/layout/hierarchy2"/>
    <dgm:cxn modelId="{3C2A317F-9572-4DF5-8828-403646A4ED4B}" type="presParOf" srcId="{0456FE00-2F46-46E2-ADE2-1EE7C8CCCD14}" destId="{CC198610-4F8D-4529-BEA3-FBA2635DC072}" srcOrd="0" destOrd="0" presId="urn:microsoft.com/office/officeart/2005/8/layout/hierarchy2"/>
    <dgm:cxn modelId="{8DF2ED86-41CC-47B6-A9B3-7549AE2B8CF3}" type="presParOf" srcId="{CC198610-4F8D-4529-BEA3-FBA2635DC072}" destId="{BDA3D11A-C194-453F-8627-9E1AC82B2484}" srcOrd="0" destOrd="0" presId="urn:microsoft.com/office/officeart/2005/8/layout/hierarchy2"/>
    <dgm:cxn modelId="{08F14C48-1D4C-493E-A998-F8423001539A}" type="presParOf" srcId="{CC198610-4F8D-4529-BEA3-FBA2635DC072}" destId="{9E0F3B1D-3998-46E1-9738-920842461845}" srcOrd="1" destOrd="0" presId="urn:microsoft.com/office/officeart/2005/8/layout/hierarchy2"/>
    <dgm:cxn modelId="{59AFBDE1-1518-442E-AE3F-B18FD60DB318}" type="presParOf" srcId="{9E0F3B1D-3998-46E1-9738-920842461845}" destId="{DA748FAC-862A-4311-91B2-49449D035CC9}" srcOrd="0" destOrd="0" presId="urn:microsoft.com/office/officeart/2005/8/layout/hierarchy2"/>
    <dgm:cxn modelId="{69D23A6B-873A-41AD-963A-032629B00D74}" type="presParOf" srcId="{DA748FAC-862A-4311-91B2-49449D035CC9}" destId="{C990C406-9F04-4F64-ABAF-2D383FFC8186}" srcOrd="0" destOrd="0" presId="urn:microsoft.com/office/officeart/2005/8/layout/hierarchy2"/>
    <dgm:cxn modelId="{2F11D873-BABB-4EE9-9CC0-91FD2C484D8A}" type="presParOf" srcId="{9E0F3B1D-3998-46E1-9738-920842461845}" destId="{6AB55619-57D1-401F-9D28-72D98B1BD4B6}" srcOrd="1" destOrd="0" presId="urn:microsoft.com/office/officeart/2005/8/layout/hierarchy2"/>
    <dgm:cxn modelId="{CA318121-83EF-4653-9BDE-5A09F6B61D54}" type="presParOf" srcId="{6AB55619-57D1-401F-9D28-72D98B1BD4B6}" destId="{3C4D1757-4138-4AD0-B492-7BCB0A9B7FE5}" srcOrd="0" destOrd="0" presId="urn:microsoft.com/office/officeart/2005/8/layout/hierarchy2"/>
    <dgm:cxn modelId="{C8D93F0D-6B93-4539-8707-93256C9087E3}" type="presParOf" srcId="{6AB55619-57D1-401F-9D28-72D98B1BD4B6}" destId="{8D87C764-805A-4A38-8D69-161C7B265F47}" srcOrd="1" destOrd="0" presId="urn:microsoft.com/office/officeart/2005/8/layout/hierarchy2"/>
    <dgm:cxn modelId="{955296FF-30FE-48F2-9449-7A6B389D4901}" type="presParOf" srcId="{8D87C764-805A-4A38-8D69-161C7B265F47}" destId="{5F0E40FF-2AF4-4783-9054-3FE1792CC117}" srcOrd="0" destOrd="0" presId="urn:microsoft.com/office/officeart/2005/8/layout/hierarchy2"/>
    <dgm:cxn modelId="{CE61EC1C-0488-4ACA-A74B-9DEF2264A94A}" type="presParOf" srcId="{5F0E40FF-2AF4-4783-9054-3FE1792CC117}" destId="{38BB099C-36B2-4B8C-BBF7-314543DF9388}" srcOrd="0" destOrd="0" presId="urn:microsoft.com/office/officeart/2005/8/layout/hierarchy2"/>
    <dgm:cxn modelId="{C3F362F2-FD5F-47EE-9C66-2865F059F38E}" type="presParOf" srcId="{8D87C764-805A-4A38-8D69-161C7B265F47}" destId="{B980A881-9128-4376-95F1-39D05CC560B3}" srcOrd="1" destOrd="0" presId="urn:microsoft.com/office/officeart/2005/8/layout/hierarchy2"/>
    <dgm:cxn modelId="{DA98D351-95CD-47DE-AF8B-AF694DFC4134}" type="presParOf" srcId="{B980A881-9128-4376-95F1-39D05CC560B3}" destId="{40028AEF-7FD0-4ACF-BFCD-2BD09A83035F}" srcOrd="0" destOrd="0" presId="urn:microsoft.com/office/officeart/2005/8/layout/hierarchy2"/>
    <dgm:cxn modelId="{1C1D0626-9B2C-4F40-B2DD-B0C45B97B560}" type="presParOf" srcId="{B980A881-9128-4376-95F1-39D05CC560B3}" destId="{529E13B2-6058-4843-B5F2-2FA385E72778}" srcOrd="1" destOrd="0" presId="urn:microsoft.com/office/officeart/2005/8/layout/hierarchy2"/>
    <dgm:cxn modelId="{46337F86-2FC7-4FB0-B7C8-560907055CF0}" type="presParOf" srcId="{529E13B2-6058-4843-B5F2-2FA385E72778}" destId="{0F49737F-9A27-4A14-B55A-125DAD6E61D8}" srcOrd="0" destOrd="0" presId="urn:microsoft.com/office/officeart/2005/8/layout/hierarchy2"/>
    <dgm:cxn modelId="{0F8D2601-057D-4CC3-9EA7-12C9AA61C50C}" type="presParOf" srcId="{0F49737F-9A27-4A14-B55A-125DAD6E61D8}" destId="{BCDC47E4-6035-4D83-943C-F94FA39F3BE5}" srcOrd="0" destOrd="0" presId="urn:microsoft.com/office/officeart/2005/8/layout/hierarchy2"/>
    <dgm:cxn modelId="{56C28CFE-4451-4F43-881A-E9346A228E48}" type="presParOf" srcId="{529E13B2-6058-4843-B5F2-2FA385E72778}" destId="{1CDAA839-9203-4AC9-A815-E7E8F8C0B341}" srcOrd="1" destOrd="0" presId="urn:microsoft.com/office/officeart/2005/8/layout/hierarchy2"/>
    <dgm:cxn modelId="{69045C77-A33D-4086-B9BD-73187C2D180A}" type="presParOf" srcId="{1CDAA839-9203-4AC9-A815-E7E8F8C0B341}" destId="{9DEF7B4D-148E-4BF2-A6B4-E9438C4FAF4D}" srcOrd="0" destOrd="0" presId="urn:microsoft.com/office/officeart/2005/8/layout/hierarchy2"/>
    <dgm:cxn modelId="{5EA0760C-D4E9-46A9-9501-10085DCD570B}" type="presParOf" srcId="{1CDAA839-9203-4AC9-A815-E7E8F8C0B341}" destId="{0DF850C8-9FD9-483F-84B9-1E3E2686414E}" srcOrd="1" destOrd="0" presId="urn:microsoft.com/office/officeart/2005/8/layout/hierarchy2"/>
    <dgm:cxn modelId="{02BB4992-45AA-4B65-84CD-4BFF0F508BBC}" type="presParOf" srcId="{0DF850C8-9FD9-483F-84B9-1E3E2686414E}" destId="{5587BEA8-E93A-4373-A913-D50D55C62E5D}" srcOrd="0" destOrd="0" presId="urn:microsoft.com/office/officeart/2005/8/layout/hierarchy2"/>
    <dgm:cxn modelId="{413EBEBA-F2CF-4704-9BF4-A7C1F0E914D5}" type="presParOf" srcId="{5587BEA8-E93A-4373-A913-D50D55C62E5D}" destId="{14C34584-681E-4087-BC1A-6F08A5075693}" srcOrd="0" destOrd="0" presId="urn:microsoft.com/office/officeart/2005/8/layout/hierarchy2"/>
    <dgm:cxn modelId="{66E324DD-592B-499A-A3AA-ABDE63250E7D}" type="presParOf" srcId="{0DF850C8-9FD9-483F-84B9-1E3E2686414E}" destId="{76C37334-9BB8-4687-96D2-388B4D37628A}" srcOrd="1" destOrd="0" presId="urn:microsoft.com/office/officeart/2005/8/layout/hierarchy2"/>
    <dgm:cxn modelId="{6DED14D5-31D2-4A69-B971-9C379F78F218}" type="presParOf" srcId="{76C37334-9BB8-4687-96D2-388B4D37628A}" destId="{D2D4F0F2-6696-45E2-BD05-28C74A632B06}" srcOrd="0" destOrd="0" presId="urn:microsoft.com/office/officeart/2005/8/layout/hierarchy2"/>
    <dgm:cxn modelId="{E438D1E2-D66A-4F55-BEC3-6BB1B9A8934E}" type="presParOf" srcId="{76C37334-9BB8-4687-96D2-388B4D37628A}" destId="{CBE7DF6C-10A4-4A68-86D7-5D4A3F712110}" srcOrd="1" destOrd="0" presId="urn:microsoft.com/office/officeart/2005/8/layout/hierarchy2"/>
    <dgm:cxn modelId="{00452D5C-DF45-4C42-ADF8-0E08D85E8C55}" type="presParOf" srcId="{0DF850C8-9FD9-483F-84B9-1E3E2686414E}" destId="{B389E535-269B-4409-A9F3-F07D201C1014}" srcOrd="2" destOrd="0" presId="urn:microsoft.com/office/officeart/2005/8/layout/hierarchy2"/>
    <dgm:cxn modelId="{D2B5CCC1-8DC8-467D-9C2B-6ADC2DB16DC4}" type="presParOf" srcId="{B389E535-269B-4409-A9F3-F07D201C1014}" destId="{B1E3FB63-DC73-4A76-8B21-1F405957E4E9}" srcOrd="0" destOrd="0" presId="urn:microsoft.com/office/officeart/2005/8/layout/hierarchy2"/>
    <dgm:cxn modelId="{42701849-A588-4ED5-BF98-0975EFF40D8B}" type="presParOf" srcId="{0DF850C8-9FD9-483F-84B9-1E3E2686414E}" destId="{CC297395-9C1E-4128-B9C6-BEFDC7290B49}" srcOrd="3" destOrd="0" presId="urn:microsoft.com/office/officeart/2005/8/layout/hierarchy2"/>
    <dgm:cxn modelId="{8D10699C-9E87-46BC-B371-311A273C1935}" type="presParOf" srcId="{CC297395-9C1E-4128-B9C6-BEFDC7290B49}" destId="{6A29371A-9AEC-4085-9496-6C29481192F1}" srcOrd="0" destOrd="0" presId="urn:microsoft.com/office/officeart/2005/8/layout/hierarchy2"/>
    <dgm:cxn modelId="{6528515D-5AC5-4F65-B1F0-F179B8323CD0}" type="presParOf" srcId="{CC297395-9C1E-4128-B9C6-BEFDC7290B49}" destId="{4BBC7B3C-96E0-4BB5-9854-21C2050E1C0C}" srcOrd="1" destOrd="0" presId="urn:microsoft.com/office/officeart/2005/8/layout/hierarchy2"/>
    <dgm:cxn modelId="{ED96F905-C2D4-49D5-A913-9208F0C437D8}" type="presParOf" srcId="{0DF850C8-9FD9-483F-84B9-1E3E2686414E}" destId="{24E926A9-780F-4F2E-8E0A-28EA7E28E62E}" srcOrd="4" destOrd="0" presId="urn:microsoft.com/office/officeart/2005/8/layout/hierarchy2"/>
    <dgm:cxn modelId="{B21B22A3-929B-4A0F-8168-315A498F7F7F}" type="presParOf" srcId="{24E926A9-780F-4F2E-8E0A-28EA7E28E62E}" destId="{0F6D38CF-15AE-4E36-BBAE-E54ACDDC8E05}" srcOrd="0" destOrd="0" presId="urn:microsoft.com/office/officeart/2005/8/layout/hierarchy2"/>
    <dgm:cxn modelId="{C80C6F11-9692-44E7-B371-5A5EDB1083BC}" type="presParOf" srcId="{0DF850C8-9FD9-483F-84B9-1E3E2686414E}" destId="{DB390E69-7662-450C-9C32-914413E1B53C}" srcOrd="5" destOrd="0" presId="urn:microsoft.com/office/officeart/2005/8/layout/hierarchy2"/>
    <dgm:cxn modelId="{9138E826-C25E-452D-ABD3-A9742AFE053D}" type="presParOf" srcId="{DB390E69-7662-450C-9C32-914413E1B53C}" destId="{203192D7-B899-463B-BE60-580D1B9C77CB}" srcOrd="0" destOrd="0" presId="urn:microsoft.com/office/officeart/2005/8/layout/hierarchy2"/>
    <dgm:cxn modelId="{BE02F282-96BB-41B8-BFE8-F5BB5BF5EA04}" type="presParOf" srcId="{DB390E69-7662-450C-9C32-914413E1B53C}" destId="{F11EDD9A-8021-476F-A720-5EB3D1FD93FF}" srcOrd="1" destOrd="0" presId="urn:microsoft.com/office/officeart/2005/8/layout/hierarchy2"/>
    <dgm:cxn modelId="{B3CDB37F-2528-4EE8-B64E-17FC15ACDA29}" type="presParOf" srcId="{529E13B2-6058-4843-B5F2-2FA385E72778}" destId="{BD094706-3EE3-4327-8864-825D21008CA4}" srcOrd="2" destOrd="0" presId="urn:microsoft.com/office/officeart/2005/8/layout/hierarchy2"/>
    <dgm:cxn modelId="{D30364AA-9E05-4FD4-BF5A-2FC67285FCA1}" type="presParOf" srcId="{BD094706-3EE3-4327-8864-825D21008CA4}" destId="{3736F303-F1A6-4CC3-B42E-C46AFA77E530}" srcOrd="0" destOrd="0" presId="urn:microsoft.com/office/officeart/2005/8/layout/hierarchy2"/>
    <dgm:cxn modelId="{0BB3FD18-DCF7-4A4E-845F-E553053192BE}" type="presParOf" srcId="{529E13B2-6058-4843-B5F2-2FA385E72778}" destId="{D76E0CE2-04F1-4393-90CC-0940A0FB2F15}" srcOrd="3" destOrd="0" presId="urn:microsoft.com/office/officeart/2005/8/layout/hierarchy2"/>
    <dgm:cxn modelId="{793F4EDE-42EB-4954-9971-032D320F50A3}" type="presParOf" srcId="{D76E0CE2-04F1-4393-90CC-0940A0FB2F15}" destId="{BDB34960-1FDD-45A4-93DC-1F5AD79A1400}" srcOrd="0" destOrd="0" presId="urn:microsoft.com/office/officeart/2005/8/layout/hierarchy2"/>
    <dgm:cxn modelId="{BE905998-3C66-4D0B-BC8E-20FF2381250F}" type="presParOf" srcId="{D76E0CE2-04F1-4393-90CC-0940A0FB2F15}" destId="{AA1EC49B-F8BA-4ECC-BB03-0203783026D6}" srcOrd="1" destOrd="0" presId="urn:microsoft.com/office/officeart/2005/8/layout/hierarchy2"/>
    <dgm:cxn modelId="{BC57A33F-A8A8-4ED8-850D-F77ACF0BBF0D}" type="presParOf" srcId="{AA1EC49B-F8BA-4ECC-BB03-0203783026D6}" destId="{A30CA393-0DCD-47DC-BC33-C8AAB3D2194D}" srcOrd="0" destOrd="0" presId="urn:microsoft.com/office/officeart/2005/8/layout/hierarchy2"/>
    <dgm:cxn modelId="{1C6EB760-FAD6-4948-BD8A-8534386DD4D4}" type="presParOf" srcId="{A30CA393-0DCD-47DC-BC33-C8AAB3D2194D}" destId="{BB9D6922-E79F-4326-81F4-560AF956F91F}" srcOrd="0" destOrd="0" presId="urn:microsoft.com/office/officeart/2005/8/layout/hierarchy2"/>
    <dgm:cxn modelId="{642C75B8-8AB8-4368-A966-E406E5FDC0CB}" type="presParOf" srcId="{AA1EC49B-F8BA-4ECC-BB03-0203783026D6}" destId="{684472E2-7EAB-43A8-A6F4-3BC7F6A85AFF}" srcOrd="1" destOrd="0" presId="urn:microsoft.com/office/officeart/2005/8/layout/hierarchy2"/>
    <dgm:cxn modelId="{35ADF45A-AD65-4381-8DE9-CF5837A4884A}" type="presParOf" srcId="{684472E2-7EAB-43A8-A6F4-3BC7F6A85AFF}" destId="{967F97A8-0352-4E3F-9EA1-3424A07D4522}" srcOrd="0" destOrd="0" presId="urn:microsoft.com/office/officeart/2005/8/layout/hierarchy2"/>
    <dgm:cxn modelId="{256C227E-179B-42DA-BC28-4E9573A8692B}" type="presParOf" srcId="{684472E2-7EAB-43A8-A6F4-3BC7F6A85AFF}" destId="{F727E501-AD59-4847-95AB-3A591B00B080}" srcOrd="1" destOrd="0" presId="urn:microsoft.com/office/officeart/2005/8/layout/hierarchy2"/>
    <dgm:cxn modelId="{4C650631-3BEB-4885-BA89-277B6C896C03}" type="presParOf" srcId="{AA1EC49B-F8BA-4ECC-BB03-0203783026D6}" destId="{23E90E69-AED5-4904-907B-4CC4B79F0E0B}" srcOrd="2" destOrd="0" presId="urn:microsoft.com/office/officeart/2005/8/layout/hierarchy2"/>
    <dgm:cxn modelId="{F0A3EDB6-47EE-4894-BCBC-8A8494F5BDFF}" type="presParOf" srcId="{23E90E69-AED5-4904-907B-4CC4B79F0E0B}" destId="{5093426F-A468-4D00-B21E-5AA374DA8ECE}" srcOrd="0" destOrd="0" presId="urn:microsoft.com/office/officeart/2005/8/layout/hierarchy2"/>
    <dgm:cxn modelId="{A687DF7A-AAD8-450B-B36E-DF8DFC635422}" type="presParOf" srcId="{AA1EC49B-F8BA-4ECC-BB03-0203783026D6}" destId="{31E68F9F-BA05-41BA-98CB-725A80678727}" srcOrd="3" destOrd="0" presId="urn:microsoft.com/office/officeart/2005/8/layout/hierarchy2"/>
    <dgm:cxn modelId="{86269AB3-C685-4297-AB11-DFFAE4300179}" type="presParOf" srcId="{31E68F9F-BA05-41BA-98CB-725A80678727}" destId="{1DDEB63B-81BC-4ACF-8A66-F6E7680328C8}" srcOrd="0" destOrd="0" presId="urn:microsoft.com/office/officeart/2005/8/layout/hierarchy2"/>
    <dgm:cxn modelId="{65F9BE81-77B0-46B2-92AD-6ECE4C0520EE}" type="presParOf" srcId="{31E68F9F-BA05-41BA-98CB-725A80678727}" destId="{595E5927-4E30-458F-B830-023CEB5A647A}" srcOrd="1" destOrd="0" presId="urn:microsoft.com/office/officeart/2005/8/layout/hierarchy2"/>
    <dgm:cxn modelId="{A2C15DD9-1F70-4EA8-AD05-2CBB0F46D91F}" type="presParOf" srcId="{AA1EC49B-F8BA-4ECC-BB03-0203783026D6}" destId="{C57203F4-91DE-4672-B84D-7A3ED4A0AD5F}" srcOrd="4" destOrd="0" presId="urn:microsoft.com/office/officeart/2005/8/layout/hierarchy2"/>
    <dgm:cxn modelId="{2435A9E4-5E99-4887-B11C-92C418463D0F}" type="presParOf" srcId="{C57203F4-91DE-4672-B84D-7A3ED4A0AD5F}" destId="{465194B3-2C25-443D-B38D-2CEE16CEE10A}" srcOrd="0" destOrd="0" presId="urn:microsoft.com/office/officeart/2005/8/layout/hierarchy2"/>
    <dgm:cxn modelId="{9D68BE13-F9DC-4ACA-87E0-F0BFFDEAE6F9}" type="presParOf" srcId="{AA1EC49B-F8BA-4ECC-BB03-0203783026D6}" destId="{97D65D8D-377F-4983-A93E-B3E1B5B9BF4A}" srcOrd="5" destOrd="0" presId="urn:microsoft.com/office/officeart/2005/8/layout/hierarchy2"/>
    <dgm:cxn modelId="{6B7B1AB2-F0FB-4DCD-A4D1-83142A4D8E70}" type="presParOf" srcId="{97D65D8D-377F-4983-A93E-B3E1B5B9BF4A}" destId="{00DB2617-CE81-4897-AE92-FBDABA43006D}" srcOrd="0" destOrd="0" presId="urn:microsoft.com/office/officeart/2005/8/layout/hierarchy2"/>
    <dgm:cxn modelId="{FF4BDD88-F4D8-4283-9F53-77DCADE50FBC}" type="presParOf" srcId="{97D65D8D-377F-4983-A93E-B3E1B5B9BF4A}" destId="{7224C220-6842-4DC2-BA30-70B328E00B17}" srcOrd="1" destOrd="0" presId="urn:microsoft.com/office/officeart/2005/8/layout/hierarchy2"/>
    <dgm:cxn modelId="{08E2A69A-AFF5-4C74-9C36-3C8726538C1B}" type="presParOf" srcId="{529E13B2-6058-4843-B5F2-2FA385E72778}" destId="{453B5CA3-AC06-4692-AB8B-55F9686E1157}" srcOrd="4" destOrd="0" presId="urn:microsoft.com/office/officeart/2005/8/layout/hierarchy2"/>
    <dgm:cxn modelId="{B4FD7EF2-8A12-4EC1-BBB3-D04F3BF5DAA2}" type="presParOf" srcId="{453B5CA3-AC06-4692-AB8B-55F9686E1157}" destId="{30C951C4-7990-49CF-BF1C-A5713D183565}" srcOrd="0" destOrd="0" presId="urn:microsoft.com/office/officeart/2005/8/layout/hierarchy2"/>
    <dgm:cxn modelId="{82BC7507-358F-46C0-9F25-273115DAFD59}" type="presParOf" srcId="{529E13B2-6058-4843-B5F2-2FA385E72778}" destId="{F303B3B7-722B-45CE-B52C-A813ABC71E3E}" srcOrd="5" destOrd="0" presId="urn:microsoft.com/office/officeart/2005/8/layout/hierarchy2"/>
    <dgm:cxn modelId="{1DFA0321-F80A-446F-9E75-178F35ED62FF}" type="presParOf" srcId="{F303B3B7-722B-45CE-B52C-A813ABC71E3E}" destId="{3C15D237-1956-4C06-8992-B9E359931642}" srcOrd="0" destOrd="0" presId="urn:microsoft.com/office/officeart/2005/8/layout/hierarchy2"/>
    <dgm:cxn modelId="{B0D0A5DF-5AAC-4E55-B135-CB05F31C5191}" type="presParOf" srcId="{F303B3B7-722B-45CE-B52C-A813ABC71E3E}" destId="{B203E081-7044-4816-A8AF-50417A926558}" srcOrd="1" destOrd="0" presId="urn:microsoft.com/office/officeart/2005/8/layout/hierarchy2"/>
    <dgm:cxn modelId="{C8F7FBC9-D795-42B9-9534-5F069E618CF7}" type="presParOf" srcId="{B203E081-7044-4816-A8AF-50417A926558}" destId="{736C8CB7-7EA9-42E7-BA0A-A473FCEF50DC}" srcOrd="0" destOrd="0" presId="urn:microsoft.com/office/officeart/2005/8/layout/hierarchy2"/>
    <dgm:cxn modelId="{CB0358F4-D202-46F3-ABF6-CD3B2E2995D2}" type="presParOf" srcId="{736C8CB7-7EA9-42E7-BA0A-A473FCEF50DC}" destId="{389FF3F1-EAF2-4530-A5EA-F42F6E8B650E}" srcOrd="0" destOrd="0" presId="urn:microsoft.com/office/officeart/2005/8/layout/hierarchy2"/>
    <dgm:cxn modelId="{32C83084-59F8-4CBB-A343-46509711BCFA}" type="presParOf" srcId="{B203E081-7044-4816-A8AF-50417A926558}" destId="{5BE0898F-F909-43F4-BFC9-EEA10C2839D2}" srcOrd="1" destOrd="0" presId="urn:microsoft.com/office/officeart/2005/8/layout/hierarchy2"/>
    <dgm:cxn modelId="{125F7739-2EA0-4EA2-94BF-F8EFC1B9B89C}" type="presParOf" srcId="{5BE0898F-F909-43F4-BFC9-EEA10C2839D2}" destId="{AFAF6DD4-C005-436E-96A5-A2567CF32368}" srcOrd="0" destOrd="0" presId="urn:microsoft.com/office/officeart/2005/8/layout/hierarchy2"/>
    <dgm:cxn modelId="{E5BB988B-FD50-4882-ADD8-D569208CECF0}" type="presParOf" srcId="{5BE0898F-F909-43F4-BFC9-EEA10C2839D2}" destId="{6893B7BF-D2AE-462D-972A-238F71A219D1}" srcOrd="1" destOrd="0" presId="urn:microsoft.com/office/officeart/2005/8/layout/hierarchy2"/>
    <dgm:cxn modelId="{6047C9EB-401F-4D3F-8529-BDB62E31C4EB}" type="presParOf" srcId="{B203E081-7044-4816-A8AF-50417A926558}" destId="{72210608-1D5E-4380-8EF2-3BDE4C2C5B03}" srcOrd="2" destOrd="0" presId="urn:microsoft.com/office/officeart/2005/8/layout/hierarchy2"/>
    <dgm:cxn modelId="{851C4B1D-98DC-4155-806B-0227BAE2B64D}" type="presParOf" srcId="{72210608-1D5E-4380-8EF2-3BDE4C2C5B03}" destId="{98D2DEE2-0CC4-480B-954F-9AD6F838AB0F}" srcOrd="0" destOrd="0" presId="urn:microsoft.com/office/officeart/2005/8/layout/hierarchy2"/>
    <dgm:cxn modelId="{450DB1BA-6463-493F-8566-3848FA8B4307}" type="presParOf" srcId="{B203E081-7044-4816-A8AF-50417A926558}" destId="{40BACB52-4B80-437B-9CB0-FF569489BC37}" srcOrd="3" destOrd="0" presId="urn:microsoft.com/office/officeart/2005/8/layout/hierarchy2"/>
    <dgm:cxn modelId="{8DF51F68-B0DA-4510-B5E6-B8DBE0270F4B}" type="presParOf" srcId="{40BACB52-4B80-437B-9CB0-FF569489BC37}" destId="{444C71ED-A98D-4CA1-9FF1-4A20C841AA35}" srcOrd="0" destOrd="0" presId="urn:microsoft.com/office/officeart/2005/8/layout/hierarchy2"/>
    <dgm:cxn modelId="{34B9E9AD-40CD-407F-8E3C-75182B4093A3}" type="presParOf" srcId="{40BACB52-4B80-437B-9CB0-FF569489BC37}" destId="{3DCAF1CB-23D6-4747-89B4-C7D53AEA6520}" srcOrd="1" destOrd="0" presId="urn:microsoft.com/office/officeart/2005/8/layout/hierarchy2"/>
    <dgm:cxn modelId="{7F52560A-F6D7-4E4F-B684-FA9D9ADCCD86}" type="presParOf" srcId="{529E13B2-6058-4843-B5F2-2FA385E72778}" destId="{EFCDA5AB-6F8B-4624-8068-50512F9F1040}" srcOrd="6" destOrd="0" presId="urn:microsoft.com/office/officeart/2005/8/layout/hierarchy2"/>
    <dgm:cxn modelId="{B387A82E-FAB5-4F4B-A560-DD08D25F8711}" type="presParOf" srcId="{EFCDA5AB-6F8B-4624-8068-50512F9F1040}" destId="{B6CAE2F5-BBEA-46E9-94F3-F49277A79B47}" srcOrd="0" destOrd="0" presId="urn:microsoft.com/office/officeart/2005/8/layout/hierarchy2"/>
    <dgm:cxn modelId="{15BEBEFF-C28F-4335-8266-1787746035D7}" type="presParOf" srcId="{529E13B2-6058-4843-B5F2-2FA385E72778}" destId="{1DE90DFB-A916-480C-B1C1-5CD9DE9D6D4B}" srcOrd="7" destOrd="0" presId="urn:microsoft.com/office/officeart/2005/8/layout/hierarchy2"/>
    <dgm:cxn modelId="{780BFC30-9DE6-4843-955C-9DDE2CF423F4}" type="presParOf" srcId="{1DE90DFB-A916-480C-B1C1-5CD9DE9D6D4B}" destId="{4D6BD96D-902E-4EF6-8C48-CD1B24A7FE36}" srcOrd="0" destOrd="0" presId="urn:microsoft.com/office/officeart/2005/8/layout/hierarchy2"/>
    <dgm:cxn modelId="{823C5B2C-0A73-426C-8CF3-037139CD8149}" type="presParOf" srcId="{1DE90DFB-A916-480C-B1C1-5CD9DE9D6D4B}" destId="{C7A4B234-AC36-42A6-8099-806C14DD331E}" srcOrd="1" destOrd="0" presId="urn:microsoft.com/office/officeart/2005/8/layout/hierarchy2"/>
    <dgm:cxn modelId="{7F5B75D2-F6C9-4FC2-8FDF-86BE28125ACA}" type="presParOf" srcId="{C7A4B234-AC36-42A6-8099-806C14DD331E}" destId="{25814D60-C165-4C04-B91B-E0594DE87A5A}" srcOrd="0" destOrd="0" presId="urn:microsoft.com/office/officeart/2005/8/layout/hierarchy2"/>
    <dgm:cxn modelId="{C32718F3-CFEA-4221-BD97-132255D82C6B}" type="presParOf" srcId="{25814D60-C165-4C04-B91B-E0594DE87A5A}" destId="{6FD98208-4D5E-4DEF-876A-EB1511427644}" srcOrd="0" destOrd="0" presId="urn:microsoft.com/office/officeart/2005/8/layout/hierarchy2"/>
    <dgm:cxn modelId="{B91205D2-B6D7-4E5E-A67C-BE7D5ED11959}" type="presParOf" srcId="{C7A4B234-AC36-42A6-8099-806C14DD331E}" destId="{E7D9F8FF-2B70-40C2-BC14-03E31589D4FA}" srcOrd="1" destOrd="0" presId="urn:microsoft.com/office/officeart/2005/8/layout/hierarchy2"/>
    <dgm:cxn modelId="{4B7FBA14-5943-40D3-A462-E76FE2F21129}" type="presParOf" srcId="{E7D9F8FF-2B70-40C2-BC14-03E31589D4FA}" destId="{FCEC6868-3D9B-44F1-AFA7-316D3A90FA8A}" srcOrd="0" destOrd="0" presId="urn:microsoft.com/office/officeart/2005/8/layout/hierarchy2"/>
    <dgm:cxn modelId="{0616F35D-F9B4-4139-98CF-C67BECD5A7F5}" type="presParOf" srcId="{E7D9F8FF-2B70-40C2-BC14-03E31589D4FA}" destId="{321A00E1-195C-4CE7-AEA3-65AB887D08B6}" srcOrd="1" destOrd="0" presId="urn:microsoft.com/office/officeart/2005/8/layout/hierarchy2"/>
    <dgm:cxn modelId="{E3ACB4B2-BD35-41F1-B131-F0C255C92E75}" type="presParOf" srcId="{C7A4B234-AC36-42A6-8099-806C14DD331E}" destId="{066C04DF-E55C-44CA-AF5C-28BF483DEA12}" srcOrd="2" destOrd="0" presId="urn:microsoft.com/office/officeart/2005/8/layout/hierarchy2"/>
    <dgm:cxn modelId="{BD0C39D8-3AA7-4F98-BC32-9A1004D90106}" type="presParOf" srcId="{066C04DF-E55C-44CA-AF5C-28BF483DEA12}" destId="{0F91DC20-A302-47AA-8F8E-78F80F8851DE}" srcOrd="0" destOrd="0" presId="urn:microsoft.com/office/officeart/2005/8/layout/hierarchy2"/>
    <dgm:cxn modelId="{38FEEE4C-A0AC-4407-94CF-6D4919B9A14E}" type="presParOf" srcId="{C7A4B234-AC36-42A6-8099-806C14DD331E}" destId="{FAC7F689-8CFF-4569-B946-AE5A2942AB75}" srcOrd="3" destOrd="0" presId="urn:microsoft.com/office/officeart/2005/8/layout/hierarchy2"/>
    <dgm:cxn modelId="{AB6FA357-6B2A-4478-92FD-E9ECDB079C99}" type="presParOf" srcId="{FAC7F689-8CFF-4569-B946-AE5A2942AB75}" destId="{5B2F8D8F-23FA-43D1-B97A-646D75709C8C}" srcOrd="0" destOrd="0" presId="urn:microsoft.com/office/officeart/2005/8/layout/hierarchy2"/>
    <dgm:cxn modelId="{E825A4CB-5428-4FBD-A540-4718506A4F90}" type="presParOf" srcId="{FAC7F689-8CFF-4569-B946-AE5A2942AB75}" destId="{966DACB3-632F-40CA-B320-EBFD7F526096}" srcOrd="1" destOrd="0" presId="urn:microsoft.com/office/officeart/2005/8/layout/hierarchy2"/>
    <dgm:cxn modelId="{A84F2A82-A4A7-4871-8FC6-B7A7FB024A29}" type="presParOf" srcId="{8D87C764-805A-4A38-8D69-161C7B265F47}" destId="{6520C0F0-1C16-42FF-A074-54F25304DBC8}" srcOrd="2" destOrd="0" presId="urn:microsoft.com/office/officeart/2005/8/layout/hierarchy2"/>
    <dgm:cxn modelId="{476DD682-A39A-4E10-8C86-E5D920C12054}" type="presParOf" srcId="{6520C0F0-1C16-42FF-A074-54F25304DBC8}" destId="{138B83C3-1262-4AD8-85BF-EE554A3FBA40}" srcOrd="0" destOrd="0" presId="urn:microsoft.com/office/officeart/2005/8/layout/hierarchy2"/>
    <dgm:cxn modelId="{6097F4FD-E16F-4FDC-A30B-ACBA2D0767AF}" type="presParOf" srcId="{8D87C764-805A-4A38-8D69-161C7B265F47}" destId="{69A95B31-2FA0-4AA6-BD50-086EB92DB31D}" srcOrd="3" destOrd="0" presId="urn:microsoft.com/office/officeart/2005/8/layout/hierarchy2"/>
    <dgm:cxn modelId="{48EE1A0C-CBF0-4150-A695-0028A3BB8299}" type="presParOf" srcId="{69A95B31-2FA0-4AA6-BD50-086EB92DB31D}" destId="{526293CA-C75E-4C9F-A635-A33E329A8AEF}" srcOrd="0" destOrd="0" presId="urn:microsoft.com/office/officeart/2005/8/layout/hierarchy2"/>
    <dgm:cxn modelId="{C161CBF2-C1F4-4ED5-912E-2B56D3E5EF8C}" type="presParOf" srcId="{69A95B31-2FA0-4AA6-BD50-086EB92DB31D}" destId="{3312B820-8E0B-4BDF-B8D5-79D410AFABEB}" srcOrd="1" destOrd="0" presId="urn:microsoft.com/office/officeart/2005/8/layout/hierarchy2"/>
    <dgm:cxn modelId="{61217F76-7EFA-49EA-AF69-7B4A5C6F0375}" type="presParOf" srcId="{8D87C764-805A-4A38-8D69-161C7B265F47}" destId="{49E54A22-DA5A-4E07-A77B-1101CC352F2B}" srcOrd="4" destOrd="0" presId="urn:microsoft.com/office/officeart/2005/8/layout/hierarchy2"/>
    <dgm:cxn modelId="{762E0DB8-27AE-48D9-BE5B-0C1A724D6445}" type="presParOf" srcId="{49E54A22-DA5A-4E07-A77B-1101CC352F2B}" destId="{868F0CC6-D1F6-4965-861D-3250210A6CAC}" srcOrd="0" destOrd="0" presId="urn:microsoft.com/office/officeart/2005/8/layout/hierarchy2"/>
    <dgm:cxn modelId="{4A7B3F4B-C856-4B7D-BE1B-B641735A6B35}" type="presParOf" srcId="{8D87C764-805A-4A38-8D69-161C7B265F47}" destId="{C6288434-E255-4013-9EF8-E4E795B69933}" srcOrd="5" destOrd="0" presId="urn:microsoft.com/office/officeart/2005/8/layout/hierarchy2"/>
    <dgm:cxn modelId="{32752773-B798-4A6E-A50D-88942C11D55A}" type="presParOf" srcId="{C6288434-E255-4013-9EF8-E4E795B69933}" destId="{7C7A790A-ADAF-4D18-B4D0-935A4CBB59E4}" srcOrd="0" destOrd="0" presId="urn:microsoft.com/office/officeart/2005/8/layout/hierarchy2"/>
    <dgm:cxn modelId="{0D116C52-8FB0-4A74-9A65-F9DEAAFDE6ED}" type="presParOf" srcId="{C6288434-E255-4013-9EF8-E4E795B69933}" destId="{0F24FFF6-3A28-43D6-8EF0-E732B60D5D4C}" srcOrd="1" destOrd="0" presId="urn:microsoft.com/office/officeart/2005/8/layout/hierarchy2"/>
    <dgm:cxn modelId="{95A8251B-FF7D-4D72-AFFF-54022A4BF16A}" type="presParOf" srcId="{8D87C764-805A-4A38-8D69-161C7B265F47}" destId="{EEB4BC4C-E62E-4816-8DE4-0FDF317B2688}" srcOrd="6" destOrd="0" presId="urn:microsoft.com/office/officeart/2005/8/layout/hierarchy2"/>
    <dgm:cxn modelId="{4B3A3151-91F9-4846-98D0-87F7138B57EE}" type="presParOf" srcId="{EEB4BC4C-E62E-4816-8DE4-0FDF317B2688}" destId="{15292A22-F21A-489D-B46C-BAED7CA3A4A9}" srcOrd="0" destOrd="0" presId="urn:microsoft.com/office/officeart/2005/8/layout/hierarchy2"/>
    <dgm:cxn modelId="{62B8AC3A-F728-48AE-A162-6B4AE49551C9}" type="presParOf" srcId="{8D87C764-805A-4A38-8D69-161C7B265F47}" destId="{179DDE0B-CF76-4514-B695-54C8D8F325E7}" srcOrd="7" destOrd="0" presId="urn:microsoft.com/office/officeart/2005/8/layout/hierarchy2"/>
    <dgm:cxn modelId="{3EEC8AA2-3C06-4423-8DE4-1A7B6B4FFEE1}" type="presParOf" srcId="{179DDE0B-CF76-4514-B695-54C8D8F325E7}" destId="{DCB09737-DAE1-4023-AE1F-066F59E93C85}" srcOrd="0" destOrd="0" presId="urn:microsoft.com/office/officeart/2005/8/layout/hierarchy2"/>
    <dgm:cxn modelId="{AFEDBF1D-BCAE-4C5B-B7F4-793FC63DE746}" type="presParOf" srcId="{179DDE0B-CF76-4514-B695-54C8D8F325E7}" destId="{0C14F442-21AD-47E3-98D5-C706826FBCB8}" srcOrd="1" destOrd="0" presId="urn:microsoft.com/office/officeart/2005/8/layout/hierarchy2"/>
    <dgm:cxn modelId="{11C1B897-4C29-4E53-8D7A-2C8058D0C35A}" type="presParOf" srcId="{9E0F3B1D-3998-46E1-9738-920842461845}" destId="{4980CC13-3CB3-4AA1-BA08-11E8E3B40BD5}" srcOrd="2" destOrd="0" presId="urn:microsoft.com/office/officeart/2005/8/layout/hierarchy2"/>
    <dgm:cxn modelId="{E59F806B-4C42-4893-A7CA-00B7511A8070}" type="presParOf" srcId="{4980CC13-3CB3-4AA1-BA08-11E8E3B40BD5}" destId="{BB843EBC-9D11-4EF8-B51D-60E31D2C068A}" srcOrd="0" destOrd="0" presId="urn:microsoft.com/office/officeart/2005/8/layout/hierarchy2"/>
    <dgm:cxn modelId="{64F0A599-79D8-492D-BA83-AE0696A4B808}" type="presParOf" srcId="{9E0F3B1D-3998-46E1-9738-920842461845}" destId="{98D827FF-1533-4C13-B538-5DC27B4858FA}" srcOrd="3" destOrd="0" presId="urn:microsoft.com/office/officeart/2005/8/layout/hierarchy2"/>
    <dgm:cxn modelId="{88F2CDF7-9769-4787-87D4-567646EE948F}" type="presParOf" srcId="{98D827FF-1533-4C13-B538-5DC27B4858FA}" destId="{7AE8DC40-CF61-4B77-9D4A-4B2FA5B641BA}" srcOrd="0" destOrd="0" presId="urn:microsoft.com/office/officeart/2005/8/layout/hierarchy2"/>
    <dgm:cxn modelId="{B5360736-7765-4E5D-9F69-A926A11E1BA0}" type="presParOf" srcId="{98D827FF-1533-4C13-B538-5DC27B4858FA}" destId="{B986300A-3EC9-4306-ACDB-85132BE8AE43}" srcOrd="1" destOrd="0" presId="urn:microsoft.com/office/officeart/2005/8/layout/hierarchy2"/>
    <dgm:cxn modelId="{D53F46B9-9FDB-4E49-995C-C1E5E7972A63}" type="presParOf" srcId="{B986300A-3EC9-4306-ACDB-85132BE8AE43}" destId="{9B1785ED-D993-4554-970A-339248CD436D}" srcOrd="0" destOrd="0" presId="urn:microsoft.com/office/officeart/2005/8/layout/hierarchy2"/>
    <dgm:cxn modelId="{ABDE5C8E-B492-4F0F-96B8-AECC93CBE6EA}" type="presParOf" srcId="{9B1785ED-D993-4554-970A-339248CD436D}" destId="{14A42A32-7FD8-470D-8B66-93FD45436AC8}" srcOrd="0" destOrd="0" presId="urn:microsoft.com/office/officeart/2005/8/layout/hierarchy2"/>
    <dgm:cxn modelId="{A6C4E761-7BBB-483A-9AF4-B5713D22F2F0}" type="presParOf" srcId="{B986300A-3EC9-4306-ACDB-85132BE8AE43}" destId="{FE886563-89F3-4A9D-B2AD-D5E96AD5BEC0}" srcOrd="1" destOrd="0" presId="urn:microsoft.com/office/officeart/2005/8/layout/hierarchy2"/>
    <dgm:cxn modelId="{7EACF1AA-E95B-45BC-9A0C-92E1D7BEEC08}" type="presParOf" srcId="{FE886563-89F3-4A9D-B2AD-D5E96AD5BEC0}" destId="{B3E5CEE1-9B4A-41D3-A15F-F3CB4DD6AED3}" srcOrd="0" destOrd="0" presId="urn:microsoft.com/office/officeart/2005/8/layout/hierarchy2"/>
    <dgm:cxn modelId="{493F4127-81F1-41D4-967C-EE1FFA51A5F6}" type="presParOf" srcId="{FE886563-89F3-4A9D-B2AD-D5E96AD5BEC0}" destId="{25B14F56-C0C4-4C92-B384-77CB016A956F}" srcOrd="1" destOrd="0" presId="urn:microsoft.com/office/officeart/2005/8/layout/hierarchy2"/>
    <dgm:cxn modelId="{49C561D5-BD32-499E-8E22-9E1108D58573}" type="presParOf" srcId="{25B14F56-C0C4-4C92-B384-77CB016A956F}" destId="{54D9042A-B55B-4587-A5D0-F59BEEAE2E06}" srcOrd="0" destOrd="0" presId="urn:microsoft.com/office/officeart/2005/8/layout/hierarchy2"/>
    <dgm:cxn modelId="{AF1FCF3B-45BB-4EA0-A5A4-2304B088EE10}" type="presParOf" srcId="{54D9042A-B55B-4587-A5D0-F59BEEAE2E06}" destId="{957ECC0E-F95F-47AE-BDED-313BC2921FAB}" srcOrd="0" destOrd="0" presId="urn:microsoft.com/office/officeart/2005/8/layout/hierarchy2"/>
    <dgm:cxn modelId="{9A499E56-A624-429D-B9D8-7C2B52676252}" type="presParOf" srcId="{25B14F56-C0C4-4C92-B384-77CB016A956F}" destId="{1AEC4392-3CA4-4E85-9757-31E975A2E14F}" srcOrd="1" destOrd="0" presId="urn:microsoft.com/office/officeart/2005/8/layout/hierarchy2"/>
    <dgm:cxn modelId="{E43A06C8-4F4F-467E-A424-E70ADD80BF41}" type="presParOf" srcId="{1AEC4392-3CA4-4E85-9757-31E975A2E14F}" destId="{D655FAB7-B008-4719-96CB-0D6E448A812F}" srcOrd="0" destOrd="0" presId="urn:microsoft.com/office/officeart/2005/8/layout/hierarchy2"/>
    <dgm:cxn modelId="{3D223F17-B45B-45A8-82E0-95D23CF59872}" type="presParOf" srcId="{1AEC4392-3CA4-4E85-9757-31E975A2E14F}" destId="{ABADE361-8031-498E-97DF-AA3B0A4818D5}" srcOrd="1" destOrd="0" presId="urn:microsoft.com/office/officeart/2005/8/layout/hierarchy2"/>
    <dgm:cxn modelId="{5B5255DB-79D4-49AF-9404-648BA340F206}" type="presParOf" srcId="{25B14F56-C0C4-4C92-B384-77CB016A956F}" destId="{C3E4E46A-C891-46B4-B92B-14CC92794F31}" srcOrd="2" destOrd="0" presId="urn:microsoft.com/office/officeart/2005/8/layout/hierarchy2"/>
    <dgm:cxn modelId="{F7F45E2C-1CF9-49D5-823B-C4F7BB1E2AD6}" type="presParOf" srcId="{C3E4E46A-C891-46B4-B92B-14CC92794F31}" destId="{50142694-FFB3-4297-AE5A-2FE663E82E24}" srcOrd="0" destOrd="0" presId="urn:microsoft.com/office/officeart/2005/8/layout/hierarchy2"/>
    <dgm:cxn modelId="{CDCC474F-14F0-4AAA-B714-F752862EEC31}" type="presParOf" srcId="{25B14F56-C0C4-4C92-B384-77CB016A956F}" destId="{522A6AAE-C0B2-4281-9FE0-3E9433B255CA}" srcOrd="3" destOrd="0" presId="urn:microsoft.com/office/officeart/2005/8/layout/hierarchy2"/>
    <dgm:cxn modelId="{819C56E6-58AA-44D2-861E-E981D74E20DB}" type="presParOf" srcId="{522A6AAE-C0B2-4281-9FE0-3E9433B255CA}" destId="{9BF3BF2C-BB70-46EE-A813-76C6BF79C2EC}" srcOrd="0" destOrd="0" presId="urn:microsoft.com/office/officeart/2005/8/layout/hierarchy2"/>
    <dgm:cxn modelId="{3D4ACE59-0B1F-4097-852C-BD51F550AE38}" type="presParOf" srcId="{522A6AAE-C0B2-4281-9FE0-3E9433B255CA}" destId="{1770A283-B84E-45E2-8321-FC99E6257367}" srcOrd="1" destOrd="0" presId="urn:microsoft.com/office/officeart/2005/8/layout/hierarchy2"/>
    <dgm:cxn modelId="{192F5B13-EF43-4091-8FD4-E4D80FDAAB2F}" type="presParOf" srcId="{B986300A-3EC9-4306-ACDB-85132BE8AE43}" destId="{964D3227-8DF6-4A54-B1B9-1C0A98CA53E9}" srcOrd="2" destOrd="0" presId="urn:microsoft.com/office/officeart/2005/8/layout/hierarchy2"/>
    <dgm:cxn modelId="{77C907B5-19B8-41C7-9D3C-4269E1D6B63F}" type="presParOf" srcId="{964D3227-8DF6-4A54-B1B9-1C0A98CA53E9}" destId="{0CE73A14-E18E-4FBD-8849-DF057AB4E844}" srcOrd="0" destOrd="0" presId="urn:microsoft.com/office/officeart/2005/8/layout/hierarchy2"/>
    <dgm:cxn modelId="{455AE4D4-DC17-4E22-8263-ED4A86672CEC}" type="presParOf" srcId="{B986300A-3EC9-4306-ACDB-85132BE8AE43}" destId="{1FC66885-66CD-4FD9-BB28-117EF69BEECC}" srcOrd="3" destOrd="0" presId="urn:microsoft.com/office/officeart/2005/8/layout/hierarchy2"/>
    <dgm:cxn modelId="{2E8D9D87-682A-41E1-8825-6029A0C46686}" type="presParOf" srcId="{1FC66885-66CD-4FD9-BB28-117EF69BEECC}" destId="{7911552E-F2C2-4B51-9B02-4ECB01D2AC15}" srcOrd="0" destOrd="0" presId="urn:microsoft.com/office/officeart/2005/8/layout/hierarchy2"/>
    <dgm:cxn modelId="{1F9839A0-6942-4B53-9352-67AAB86EBB3E}" type="presParOf" srcId="{1FC66885-66CD-4FD9-BB28-117EF69BEECC}" destId="{DA42DB6D-B265-4CB5-8BE6-A4F828C4B531}" srcOrd="1" destOrd="0" presId="urn:microsoft.com/office/officeart/2005/8/layout/hierarchy2"/>
    <dgm:cxn modelId="{79D7E02F-D03F-4D25-9383-3D042171C2C0}" type="presParOf" srcId="{DA42DB6D-B265-4CB5-8BE6-A4F828C4B531}" destId="{B294059E-F096-4191-B7A1-93C85EA68DF7}" srcOrd="0" destOrd="0" presId="urn:microsoft.com/office/officeart/2005/8/layout/hierarchy2"/>
    <dgm:cxn modelId="{7FA7B3BA-907B-4E52-B4E3-BD4405EABD8B}" type="presParOf" srcId="{B294059E-F096-4191-B7A1-93C85EA68DF7}" destId="{3776CE64-A681-4403-98C4-1B02941D12D7}" srcOrd="0" destOrd="0" presId="urn:microsoft.com/office/officeart/2005/8/layout/hierarchy2"/>
    <dgm:cxn modelId="{6B502C44-C4DC-45F8-B8DB-9F86268DA80C}" type="presParOf" srcId="{DA42DB6D-B265-4CB5-8BE6-A4F828C4B531}" destId="{582A544C-7D1A-4099-A0BD-748C32FD1B5C}" srcOrd="1" destOrd="0" presId="urn:microsoft.com/office/officeart/2005/8/layout/hierarchy2"/>
    <dgm:cxn modelId="{CBD69F47-5DD7-4AF1-BFF5-760A73764FA8}" type="presParOf" srcId="{582A544C-7D1A-4099-A0BD-748C32FD1B5C}" destId="{A404DB8F-BEB6-4A8A-8476-40FE6D00B220}" srcOrd="0" destOrd="0" presId="urn:microsoft.com/office/officeart/2005/8/layout/hierarchy2"/>
    <dgm:cxn modelId="{B6608EF6-0878-4188-A3D0-D4EEDDAA0352}" type="presParOf" srcId="{582A544C-7D1A-4099-A0BD-748C32FD1B5C}" destId="{36C5BA5E-14EE-4BC4-AB9F-AFD6D827064F}" srcOrd="1" destOrd="0" presId="urn:microsoft.com/office/officeart/2005/8/layout/hierarchy2"/>
    <dgm:cxn modelId="{0036B8B8-6465-4BFB-B445-15F44371ABB8}" type="presParOf" srcId="{DA42DB6D-B265-4CB5-8BE6-A4F828C4B531}" destId="{068D7D1E-21A8-4B0A-A0DD-CF10CA8EAB66}" srcOrd="2" destOrd="0" presId="urn:microsoft.com/office/officeart/2005/8/layout/hierarchy2"/>
    <dgm:cxn modelId="{316934A8-79D2-4B80-9F71-0F522231DB4C}" type="presParOf" srcId="{068D7D1E-21A8-4B0A-A0DD-CF10CA8EAB66}" destId="{BEF7AC52-BF75-40F8-8856-5234F485FF3C}" srcOrd="0" destOrd="0" presId="urn:microsoft.com/office/officeart/2005/8/layout/hierarchy2"/>
    <dgm:cxn modelId="{9EC3EA9C-DEC0-48A7-828D-D6A3F3FA645C}" type="presParOf" srcId="{DA42DB6D-B265-4CB5-8BE6-A4F828C4B531}" destId="{0A766982-0B58-4933-99F6-D5E5DD99C34D}" srcOrd="3" destOrd="0" presId="urn:microsoft.com/office/officeart/2005/8/layout/hierarchy2"/>
    <dgm:cxn modelId="{818D0D4C-E822-4236-BEAC-6AC25C3CC9D2}" type="presParOf" srcId="{0A766982-0B58-4933-99F6-D5E5DD99C34D}" destId="{9B157718-DC33-445E-9EF2-92BEBDAD8FA4}" srcOrd="0" destOrd="0" presId="urn:microsoft.com/office/officeart/2005/8/layout/hierarchy2"/>
    <dgm:cxn modelId="{E8E4A3D0-94EE-44D2-9ED0-60E07A30187D}" type="presParOf" srcId="{0A766982-0B58-4933-99F6-D5E5DD99C34D}" destId="{EFF8AD0D-A1EA-4F48-B95B-F332E0B0C638}" srcOrd="1" destOrd="0" presId="urn:microsoft.com/office/officeart/2005/8/layout/hierarchy2"/>
    <dgm:cxn modelId="{C91B84DC-E395-44D3-84F2-B152A1995A4D}" type="presParOf" srcId="{B986300A-3EC9-4306-ACDB-85132BE8AE43}" destId="{B40E0214-5E0B-457D-B59B-0A72B1A1A347}" srcOrd="4" destOrd="0" presId="urn:microsoft.com/office/officeart/2005/8/layout/hierarchy2"/>
    <dgm:cxn modelId="{B65D210A-31D5-46B4-AFE6-2BA6149AD5F4}" type="presParOf" srcId="{B40E0214-5E0B-457D-B59B-0A72B1A1A347}" destId="{AA103440-C9C2-4E17-90BF-D5DFEEE56EC0}" srcOrd="0" destOrd="0" presId="urn:microsoft.com/office/officeart/2005/8/layout/hierarchy2"/>
    <dgm:cxn modelId="{A1EB5533-A0C1-4329-AA66-E85265ABAACE}" type="presParOf" srcId="{B986300A-3EC9-4306-ACDB-85132BE8AE43}" destId="{65236135-B074-4FF4-8476-362E633D2E78}" srcOrd="5" destOrd="0" presId="urn:microsoft.com/office/officeart/2005/8/layout/hierarchy2"/>
    <dgm:cxn modelId="{9D82ED90-86C3-423A-AC7E-5EA90C3B7AE7}" type="presParOf" srcId="{65236135-B074-4FF4-8476-362E633D2E78}" destId="{B25CEB8B-4352-46DC-851E-323FC46724ED}" srcOrd="0" destOrd="0" presId="urn:microsoft.com/office/officeart/2005/8/layout/hierarchy2"/>
    <dgm:cxn modelId="{99A4D797-3F19-41AA-8174-E6E5C12AA670}" type="presParOf" srcId="{65236135-B074-4FF4-8476-362E633D2E78}" destId="{CC23E5BB-F77F-4A6A-8907-BB3164BDE125}" srcOrd="1" destOrd="0" presId="urn:microsoft.com/office/officeart/2005/8/layout/hierarchy2"/>
    <dgm:cxn modelId="{A97EDD75-20BD-4E2D-AA95-5F4AA555A6C1}" type="presParOf" srcId="{CC23E5BB-F77F-4A6A-8907-BB3164BDE125}" destId="{A5C67D77-E00A-4F31-96D5-75D716BD324E}" srcOrd="0" destOrd="0" presId="urn:microsoft.com/office/officeart/2005/8/layout/hierarchy2"/>
    <dgm:cxn modelId="{8498C1FA-5ED0-44DD-90FE-81EDA2FB345D}" type="presParOf" srcId="{A5C67D77-E00A-4F31-96D5-75D716BD324E}" destId="{AE88F0DA-421B-47C9-9E90-9AD6CDCF5FEF}" srcOrd="0" destOrd="0" presId="urn:microsoft.com/office/officeart/2005/8/layout/hierarchy2"/>
    <dgm:cxn modelId="{57D9A3F0-A846-4D3D-AB68-25E6C2C03D2B}" type="presParOf" srcId="{CC23E5BB-F77F-4A6A-8907-BB3164BDE125}" destId="{86250E09-6090-4E6F-9611-BE8F7E89672D}" srcOrd="1" destOrd="0" presId="urn:microsoft.com/office/officeart/2005/8/layout/hierarchy2"/>
    <dgm:cxn modelId="{8B713105-09D2-4C0B-B429-42928E0A8F1E}" type="presParOf" srcId="{86250E09-6090-4E6F-9611-BE8F7E89672D}" destId="{4A1E3BD5-6CAD-4820-A325-59980EC0D234}" srcOrd="0" destOrd="0" presId="urn:microsoft.com/office/officeart/2005/8/layout/hierarchy2"/>
    <dgm:cxn modelId="{E68DB023-5BB8-4891-85BC-94B8192C94D1}" type="presParOf" srcId="{86250E09-6090-4E6F-9611-BE8F7E89672D}" destId="{F31204B5-9864-4223-824A-153A172E0497}" srcOrd="1" destOrd="0" presId="urn:microsoft.com/office/officeart/2005/8/layout/hierarchy2"/>
    <dgm:cxn modelId="{585FF10D-1C5B-43AF-AA20-E1C56EDAD488}" type="presParOf" srcId="{CC23E5BB-F77F-4A6A-8907-BB3164BDE125}" destId="{229EFF94-8B59-4E8D-A7E7-519A98618BB5}" srcOrd="2" destOrd="0" presId="urn:microsoft.com/office/officeart/2005/8/layout/hierarchy2"/>
    <dgm:cxn modelId="{9F72C0A1-A730-4C4C-BEAF-921EFC8FFA36}" type="presParOf" srcId="{229EFF94-8B59-4E8D-A7E7-519A98618BB5}" destId="{0CAE856A-8A98-4B02-826A-0CDA1F535429}" srcOrd="0" destOrd="0" presId="urn:microsoft.com/office/officeart/2005/8/layout/hierarchy2"/>
    <dgm:cxn modelId="{4568DAA3-49D6-409A-A2B4-ED1B1D4AABB4}" type="presParOf" srcId="{CC23E5BB-F77F-4A6A-8907-BB3164BDE125}" destId="{A69C3310-E34E-4E3F-BC97-60CBFA9D6008}" srcOrd="3" destOrd="0" presId="urn:microsoft.com/office/officeart/2005/8/layout/hierarchy2"/>
    <dgm:cxn modelId="{7966A4DD-AB21-40BF-8E86-53E215A595E6}" type="presParOf" srcId="{A69C3310-E34E-4E3F-BC97-60CBFA9D6008}" destId="{90714867-3892-4CA3-ABBE-23015EC21CAC}" srcOrd="0" destOrd="0" presId="urn:microsoft.com/office/officeart/2005/8/layout/hierarchy2"/>
    <dgm:cxn modelId="{67D3F3B2-B927-4352-B7FB-33CE78A6E9EF}" type="presParOf" srcId="{A69C3310-E34E-4E3F-BC97-60CBFA9D6008}" destId="{50EA3306-3A49-4358-BE05-D49FD560EE59}" srcOrd="1" destOrd="0" presId="urn:microsoft.com/office/officeart/2005/8/layout/hierarchy2"/>
    <dgm:cxn modelId="{BB677776-5BA1-4C6F-8F73-F73793C04328}" type="presParOf" srcId="{9E0F3B1D-3998-46E1-9738-920842461845}" destId="{2D570B83-2FBC-4F38-B901-10F6C6DDB193}" srcOrd="4" destOrd="0" presId="urn:microsoft.com/office/officeart/2005/8/layout/hierarchy2"/>
    <dgm:cxn modelId="{AB501D07-B186-4172-8864-7F6F937699A0}" type="presParOf" srcId="{2D570B83-2FBC-4F38-B901-10F6C6DDB193}" destId="{B54B6B70-C016-424F-960C-6F40548A1CCE}" srcOrd="0" destOrd="0" presId="urn:microsoft.com/office/officeart/2005/8/layout/hierarchy2"/>
    <dgm:cxn modelId="{B7A628DD-C66D-475A-BB00-0C300AC0FCC2}" type="presParOf" srcId="{9E0F3B1D-3998-46E1-9738-920842461845}" destId="{EB3636DC-53D8-472E-AE90-4AA96CD447EA}" srcOrd="5" destOrd="0" presId="urn:microsoft.com/office/officeart/2005/8/layout/hierarchy2"/>
    <dgm:cxn modelId="{B4134DE7-B6B4-4FF1-A11A-5725C2823302}" type="presParOf" srcId="{EB3636DC-53D8-472E-AE90-4AA96CD447EA}" destId="{8E27C732-2BCE-467B-A727-0994632DF8CF}" srcOrd="0" destOrd="0" presId="urn:microsoft.com/office/officeart/2005/8/layout/hierarchy2"/>
    <dgm:cxn modelId="{A64FE482-1C07-49BC-BDAE-E86E0AC2EA92}" type="presParOf" srcId="{EB3636DC-53D8-472E-AE90-4AA96CD447EA}" destId="{660CBD45-8666-49D2-8A4D-3E68E23ECD2A}" srcOrd="1" destOrd="0" presId="urn:microsoft.com/office/officeart/2005/8/layout/hierarchy2"/>
    <dgm:cxn modelId="{957A4225-0B68-455D-A3BB-21000F9974AA}" type="presParOf" srcId="{9E0F3B1D-3998-46E1-9738-920842461845}" destId="{295AA889-DEED-4D37-9E5F-B634F7DDE948}" srcOrd="6" destOrd="0" presId="urn:microsoft.com/office/officeart/2005/8/layout/hierarchy2"/>
    <dgm:cxn modelId="{0CC23506-9BDF-4D8F-99C1-3C764B91DE91}" type="presParOf" srcId="{295AA889-DEED-4D37-9E5F-B634F7DDE948}" destId="{788765C8-8484-4DC3-B7C6-66A218B575F9}" srcOrd="0" destOrd="0" presId="urn:microsoft.com/office/officeart/2005/8/layout/hierarchy2"/>
    <dgm:cxn modelId="{7A7C2DDA-0C9A-46ED-B68D-DBD231503774}" type="presParOf" srcId="{9E0F3B1D-3998-46E1-9738-920842461845}" destId="{9E7D4562-9CBA-4829-AD07-1ADE03023D05}" srcOrd="7" destOrd="0" presId="urn:microsoft.com/office/officeart/2005/8/layout/hierarchy2"/>
    <dgm:cxn modelId="{B6B0A886-EF06-4E08-94D1-E004B390E6A8}" type="presParOf" srcId="{9E7D4562-9CBA-4829-AD07-1ADE03023D05}" destId="{11A53480-0F20-4920-84C0-27D27E56F0A3}" srcOrd="0" destOrd="0" presId="urn:microsoft.com/office/officeart/2005/8/layout/hierarchy2"/>
    <dgm:cxn modelId="{971497E3-E7D7-47AD-ABAA-8D80ABA29B0E}" type="presParOf" srcId="{9E7D4562-9CBA-4829-AD07-1ADE03023D05}" destId="{2F89DD64-52E1-4057-B0F3-ED44599B0F89}" srcOrd="1" destOrd="0" presId="urn:microsoft.com/office/officeart/2005/8/layout/hierarchy2"/>
    <dgm:cxn modelId="{C3910C8F-8971-485B-AA00-46E513848536}" type="presParOf" srcId="{9E0F3B1D-3998-46E1-9738-920842461845}" destId="{876314D3-89A2-47E9-BA1D-6ED0013AA8EE}" srcOrd="8" destOrd="0" presId="urn:microsoft.com/office/officeart/2005/8/layout/hierarchy2"/>
    <dgm:cxn modelId="{DF257E9B-587C-4BEA-8CE5-C0C68A1682CA}" type="presParOf" srcId="{876314D3-89A2-47E9-BA1D-6ED0013AA8EE}" destId="{933B2838-6047-408D-90D2-7000BF244B92}" srcOrd="0" destOrd="0" presId="urn:microsoft.com/office/officeart/2005/8/layout/hierarchy2"/>
    <dgm:cxn modelId="{4849184E-C45A-4381-B641-2E005EC02CB7}" type="presParOf" srcId="{9E0F3B1D-3998-46E1-9738-920842461845}" destId="{46F233B8-2031-4BBC-9AA9-B8EB2381D6A4}" srcOrd="9" destOrd="0" presId="urn:microsoft.com/office/officeart/2005/8/layout/hierarchy2"/>
    <dgm:cxn modelId="{FCEEDC33-FB1E-4519-9621-06FF17C8C204}" type="presParOf" srcId="{46F233B8-2031-4BBC-9AA9-B8EB2381D6A4}" destId="{32F6223F-8D78-438A-88DD-BDFDF05BEC12}" srcOrd="0" destOrd="0" presId="urn:microsoft.com/office/officeart/2005/8/layout/hierarchy2"/>
    <dgm:cxn modelId="{51D15CE8-A6E6-4511-AFE2-55CD459D1708}" type="presParOf" srcId="{46F233B8-2031-4BBC-9AA9-B8EB2381D6A4}" destId="{7392C655-63C8-4D6E-88DA-D8ED5A56FA0F}" srcOrd="1" destOrd="0" presId="urn:microsoft.com/office/officeart/2005/8/layout/hierarchy2"/>
    <dgm:cxn modelId="{6DEEDFA1-E95D-4EF8-9FD9-148636B7C7A4}" type="presParOf" srcId="{9E0F3B1D-3998-46E1-9738-920842461845}" destId="{FD560971-A2EA-43E7-9686-94EDE0AF94AE}" srcOrd="10" destOrd="0" presId="urn:microsoft.com/office/officeart/2005/8/layout/hierarchy2"/>
    <dgm:cxn modelId="{D91E5427-A089-400A-9FF5-C4C23A8F1D44}" type="presParOf" srcId="{FD560971-A2EA-43E7-9686-94EDE0AF94AE}" destId="{9EC03CD8-685F-412B-96B2-B73A37498D23}" srcOrd="0" destOrd="0" presId="urn:microsoft.com/office/officeart/2005/8/layout/hierarchy2"/>
    <dgm:cxn modelId="{A00369DF-22A5-471E-A944-2E542EE342B5}" type="presParOf" srcId="{9E0F3B1D-3998-46E1-9738-920842461845}" destId="{825E82B8-9B77-4CD3-B829-179FFB290DEB}" srcOrd="11" destOrd="0" presId="urn:microsoft.com/office/officeart/2005/8/layout/hierarchy2"/>
    <dgm:cxn modelId="{D7013036-6CE6-402A-9BDE-4016209EB2AB}" type="presParOf" srcId="{825E82B8-9B77-4CD3-B829-179FFB290DEB}" destId="{B172F27E-BB3C-4F4B-9C0B-6D68B7EB122B}" srcOrd="0" destOrd="0" presId="urn:microsoft.com/office/officeart/2005/8/layout/hierarchy2"/>
    <dgm:cxn modelId="{9D6D5A2A-A797-4891-8305-3F7D9F068999}" type="presParOf" srcId="{825E82B8-9B77-4CD3-B829-179FFB290DEB}" destId="{EFF1D5A5-FA97-47DC-A1AA-57169277A17B}" srcOrd="1" destOrd="0" presId="urn:microsoft.com/office/officeart/2005/8/layout/hierarchy2"/>
    <dgm:cxn modelId="{83A31FDC-E3F2-41FA-B74C-FCB479504E39}" type="presParOf" srcId="{9E0F3B1D-3998-46E1-9738-920842461845}" destId="{7DE8251D-D97E-4BA6-9636-BF984C941271}" srcOrd="12" destOrd="0" presId="urn:microsoft.com/office/officeart/2005/8/layout/hierarchy2"/>
    <dgm:cxn modelId="{96228471-5F07-4A3D-9058-516DAE8AC119}" type="presParOf" srcId="{7DE8251D-D97E-4BA6-9636-BF984C941271}" destId="{C4DE9A69-C72E-48F9-B27C-801633021E00}" srcOrd="0" destOrd="0" presId="urn:microsoft.com/office/officeart/2005/8/layout/hierarchy2"/>
    <dgm:cxn modelId="{C5B7C5FD-187E-46D8-94EB-BCD36038E1A0}" type="presParOf" srcId="{9E0F3B1D-3998-46E1-9738-920842461845}" destId="{D0FC2DCF-0B64-41C6-8765-6DA9A96707A6}" srcOrd="13" destOrd="0" presId="urn:microsoft.com/office/officeart/2005/8/layout/hierarchy2"/>
    <dgm:cxn modelId="{D4D1646C-0C7E-45F1-8DFA-AD4D480C8668}" type="presParOf" srcId="{D0FC2DCF-0B64-41C6-8765-6DA9A96707A6}" destId="{FD9DD86E-52D1-4F2E-A2A2-928493661987}" srcOrd="0" destOrd="0" presId="urn:microsoft.com/office/officeart/2005/8/layout/hierarchy2"/>
    <dgm:cxn modelId="{E7F89D33-FC61-4539-B87F-1CEC57EAA985}" type="presParOf" srcId="{D0FC2DCF-0B64-41C6-8765-6DA9A96707A6}" destId="{AC9DFFEF-9BC8-479D-BD24-8160A0DABD22}"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B9A663-D31F-4EF6-A37C-E38E1F21EDE5}">
      <dsp:nvSpPr>
        <dsp:cNvPr id="0" name=""/>
        <dsp:cNvSpPr/>
      </dsp:nvSpPr>
      <dsp:spPr>
        <a:xfrm>
          <a:off x="0" y="0"/>
          <a:ext cx="4648200" cy="1051932"/>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Procurement</a:t>
          </a:r>
          <a:endParaRPr lang="id-ID" sz="2900" kern="1200" dirty="0">
            <a:effectLst>
              <a:outerShdw blurRad="38100" dist="38100" dir="2700000" algn="tl">
                <a:srgbClr val="000000">
                  <a:alpha val="43137"/>
                </a:srgbClr>
              </a:outerShdw>
            </a:effectLst>
          </a:endParaRPr>
        </a:p>
      </dsp:txBody>
      <dsp:txXfrm>
        <a:off x="1034833" y="0"/>
        <a:ext cx="3613366" cy="1051932"/>
      </dsp:txXfrm>
    </dsp:sp>
    <dsp:sp modelId="{8A51AE12-0B62-47B3-844F-BA145672612B}">
      <dsp:nvSpPr>
        <dsp:cNvPr id="0" name=""/>
        <dsp:cNvSpPr/>
      </dsp:nvSpPr>
      <dsp:spPr>
        <a:xfrm>
          <a:off x="105193" y="105193"/>
          <a:ext cx="929640" cy="841546"/>
        </a:xfrm>
        <a:prstGeom prst="roundRect">
          <a:avLst>
            <a:gd name="adj" fmla="val 10000"/>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EBD1654-F140-43D1-8664-F70B1DDDBF46}">
      <dsp:nvSpPr>
        <dsp:cNvPr id="0" name=""/>
        <dsp:cNvSpPr/>
      </dsp:nvSpPr>
      <dsp:spPr>
        <a:xfrm>
          <a:off x="0" y="1157126"/>
          <a:ext cx="4648200" cy="1051932"/>
        </a:xfrm>
        <a:prstGeom prst="roundRect">
          <a:avLst>
            <a:gd name="adj" fmla="val 10000"/>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Fixed Asset Management</a:t>
          </a:r>
          <a:endParaRPr lang="id-ID" sz="2900" kern="1200" dirty="0">
            <a:effectLst>
              <a:outerShdw blurRad="38100" dist="38100" dir="2700000" algn="tl">
                <a:srgbClr val="000000">
                  <a:alpha val="43137"/>
                </a:srgbClr>
              </a:outerShdw>
            </a:effectLst>
          </a:endParaRPr>
        </a:p>
      </dsp:txBody>
      <dsp:txXfrm>
        <a:off x="1034833" y="1157126"/>
        <a:ext cx="3613366" cy="1051932"/>
      </dsp:txXfrm>
    </dsp:sp>
    <dsp:sp modelId="{4B314CBE-6AE5-4E91-A488-3E24C0C48EAF}">
      <dsp:nvSpPr>
        <dsp:cNvPr id="0" name=""/>
        <dsp:cNvSpPr/>
      </dsp:nvSpPr>
      <dsp:spPr>
        <a:xfrm>
          <a:off x="105193" y="1262319"/>
          <a:ext cx="929640" cy="841546"/>
        </a:xfrm>
        <a:prstGeom prst="roundRect">
          <a:avLst>
            <a:gd name="adj" fmla="val 10000"/>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3817A4B-0C89-4AF3-9FAD-D7029F751B73}">
      <dsp:nvSpPr>
        <dsp:cNvPr id="0" name=""/>
        <dsp:cNvSpPr/>
      </dsp:nvSpPr>
      <dsp:spPr>
        <a:xfrm>
          <a:off x="0" y="2314252"/>
          <a:ext cx="4648200" cy="1051932"/>
        </a:xfrm>
        <a:prstGeom prst="roundRect">
          <a:avLst>
            <a:gd name="adj" fmla="val 10000"/>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Stock Inventory Management	</a:t>
          </a:r>
          <a:endParaRPr lang="id-ID" sz="2900" kern="1200" dirty="0">
            <a:effectLst>
              <a:outerShdw blurRad="38100" dist="38100" dir="2700000" algn="tl">
                <a:srgbClr val="000000">
                  <a:alpha val="43137"/>
                </a:srgbClr>
              </a:outerShdw>
            </a:effectLst>
          </a:endParaRPr>
        </a:p>
      </dsp:txBody>
      <dsp:txXfrm>
        <a:off x="1034833" y="2314252"/>
        <a:ext cx="3613366" cy="1051932"/>
      </dsp:txXfrm>
    </dsp:sp>
    <dsp:sp modelId="{82810F5D-F84C-4CFD-B536-1CC9A24DE18F}">
      <dsp:nvSpPr>
        <dsp:cNvPr id="0" name=""/>
        <dsp:cNvSpPr/>
      </dsp:nvSpPr>
      <dsp:spPr>
        <a:xfrm>
          <a:off x="105193" y="2419445"/>
          <a:ext cx="929640" cy="841546"/>
        </a:xfrm>
        <a:prstGeom prst="roundRect">
          <a:avLst>
            <a:gd name="adj" fmla="val 10000"/>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2C1E392-1089-49E2-9EE5-BBEA0F15BC20}">
      <dsp:nvSpPr>
        <dsp:cNvPr id="0" name=""/>
        <dsp:cNvSpPr/>
      </dsp:nvSpPr>
      <dsp:spPr>
        <a:xfrm>
          <a:off x="0" y="3471378"/>
          <a:ext cx="4648200" cy="1051932"/>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id-ID" sz="2900" kern="1200" dirty="0" smtClean="0">
              <a:effectLst>
                <a:outerShdw blurRad="38100" dist="38100" dir="2700000" algn="tl">
                  <a:srgbClr val="000000">
                    <a:alpha val="43137"/>
                  </a:srgbClr>
                </a:outerShdw>
              </a:effectLst>
            </a:rPr>
            <a:t>Document Workflow Management</a:t>
          </a:r>
          <a:endParaRPr lang="id-ID" sz="2900" kern="1200" dirty="0">
            <a:effectLst>
              <a:outerShdw blurRad="38100" dist="38100" dir="2700000" algn="tl">
                <a:srgbClr val="000000">
                  <a:alpha val="43137"/>
                </a:srgbClr>
              </a:outerShdw>
            </a:effectLst>
          </a:endParaRPr>
        </a:p>
      </dsp:txBody>
      <dsp:txXfrm>
        <a:off x="1034833" y="3471378"/>
        <a:ext cx="3613366" cy="1051932"/>
      </dsp:txXfrm>
    </dsp:sp>
    <dsp:sp modelId="{A957991B-C7C9-4517-9A23-29C9AB04E702}">
      <dsp:nvSpPr>
        <dsp:cNvPr id="0" name=""/>
        <dsp:cNvSpPr/>
      </dsp:nvSpPr>
      <dsp:spPr>
        <a:xfrm>
          <a:off x="105193" y="3576571"/>
          <a:ext cx="929640" cy="841546"/>
        </a:xfrm>
        <a:prstGeom prst="roundRect">
          <a:avLst>
            <a:gd name="adj" fmla="val 10000"/>
          </a:avLst>
        </a:prstGeom>
        <a:blipFill rotWithShape="0">
          <a:blip xmlns:r="http://schemas.openxmlformats.org/officeDocument/2006/relationships" r:embed="rId4"/>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05EE86A-FD7F-454D-A0E8-92CD66FB64A7}">
      <dsp:nvSpPr>
        <dsp:cNvPr id="0" name=""/>
        <dsp:cNvSpPr/>
      </dsp:nvSpPr>
      <dsp:spPr>
        <a:xfrm>
          <a:off x="0" y="4945094"/>
          <a:ext cx="8305800" cy="5411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Reporting</a:t>
          </a:r>
          <a:endParaRPr lang="id-ID" sz="1000" kern="1200" dirty="0"/>
        </a:p>
      </dsp:txBody>
      <dsp:txXfrm>
        <a:off x="0" y="4945094"/>
        <a:ext cx="8305800" cy="292215"/>
      </dsp:txXfrm>
    </dsp:sp>
    <dsp:sp modelId="{C91B7890-A032-46A3-9E41-69978867F938}">
      <dsp:nvSpPr>
        <dsp:cNvPr id="0" name=""/>
        <dsp:cNvSpPr/>
      </dsp:nvSpPr>
      <dsp:spPr>
        <a:xfrm>
          <a:off x="0" y="5226487"/>
          <a:ext cx="2076449" cy="24892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Document Process Report</a:t>
          </a:r>
          <a:endParaRPr lang="id-ID" sz="900" kern="1200" dirty="0"/>
        </a:p>
      </dsp:txBody>
      <dsp:txXfrm>
        <a:off x="0" y="5226487"/>
        <a:ext cx="2076449" cy="248923"/>
      </dsp:txXfrm>
    </dsp:sp>
    <dsp:sp modelId="{9B6141C3-E055-4D56-A92E-80A61A2FA78E}">
      <dsp:nvSpPr>
        <dsp:cNvPr id="0" name=""/>
        <dsp:cNvSpPr/>
      </dsp:nvSpPr>
      <dsp:spPr>
        <a:xfrm>
          <a:off x="2076450" y="5226487"/>
          <a:ext cx="2076449" cy="248923"/>
        </a:xfrm>
        <a:prstGeom prst="rect">
          <a:avLst/>
        </a:prstGeom>
        <a:solidFill>
          <a:schemeClr val="accent2">
            <a:tint val="40000"/>
            <a:alpha val="90000"/>
            <a:hueOff val="251291"/>
            <a:satOff val="-219"/>
            <a:lumOff val="0"/>
            <a:alphaOff val="0"/>
          </a:schemeClr>
        </a:solidFill>
        <a:ln w="25400" cap="flat" cmpd="sng" algn="ctr">
          <a:solidFill>
            <a:schemeClr val="accent2">
              <a:tint val="40000"/>
              <a:alpha val="90000"/>
              <a:hueOff val="251291"/>
              <a:satOff val="-219"/>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Fixed Asset Report</a:t>
          </a:r>
          <a:endParaRPr lang="id-ID" sz="900" kern="1200" dirty="0"/>
        </a:p>
      </dsp:txBody>
      <dsp:txXfrm>
        <a:off x="2076450" y="5226487"/>
        <a:ext cx="2076449" cy="248923"/>
      </dsp:txXfrm>
    </dsp:sp>
    <dsp:sp modelId="{6DFEC347-DA66-498C-9B5B-0D57394EFFA9}">
      <dsp:nvSpPr>
        <dsp:cNvPr id="0" name=""/>
        <dsp:cNvSpPr/>
      </dsp:nvSpPr>
      <dsp:spPr>
        <a:xfrm>
          <a:off x="4152900" y="5226487"/>
          <a:ext cx="2076449" cy="248923"/>
        </a:xfrm>
        <a:prstGeom prst="rect">
          <a:avLst/>
        </a:prstGeom>
        <a:solidFill>
          <a:schemeClr val="accent2">
            <a:tint val="40000"/>
            <a:alpha val="90000"/>
            <a:hueOff val="502582"/>
            <a:satOff val="-438"/>
            <a:lumOff val="-1"/>
            <a:alphaOff val="0"/>
          </a:schemeClr>
        </a:solidFill>
        <a:ln w="25400" cap="flat" cmpd="sng" algn="ctr">
          <a:solidFill>
            <a:schemeClr val="accent2">
              <a:tint val="40000"/>
              <a:alpha val="90000"/>
              <a:hueOff val="502582"/>
              <a:satOff val="-438"/>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Stock Inventory Report</a:t>
          </a:r>
          <a:endParaRPr lang="id-ID" sz="900" kern="1200" dirty="0"/>
        </a:p>
      </dsp:txBody>
      <dsp:txXfrm>
        <a:off x="4152900" y="5226487"/>
        <a:ext cx="2076449" cy="248923"/>
      </dsp:txXfrm>
    </dsp:sp>
    <dsp:sp modelId="{85655B2B-B485-430D-905B-76BA5418F871}">
      <dsp:nvSpPr>
        <dsp:cNvPr id="0" name=""/>
        <dsp:cNvSpPr/>
      </dsp:nvSpPr>
      <dsp:spPr>
        <a:xfrm>
          <a:off x="6229349" y="5226487"/>
          <a:ext cx="2076449" cy="248923"/>
        </a:xfrm>
        <a:prstGeom prst="rect">
          <a:avLst/>
        </a:prstGeom>
        <a:solidFill>
          <a:schemeClr val="accent2">
            <a:tint val="40000"/>
            <a:alpha val="90000"/>
            <a:hueOff val="753873"/>
            <a:satOff val="-657"/>
            <a:lumOff val="-1"/>
            <a:alphaOff val="0"/>
          </a:schemeClr>
        </a:solidFill>
        <a:ln w="25400" cap="flat" cmpd="sng" algn="ctr">
          <a:solidFill>
            <a:schemeClr val="accent2">
              <a:tint val="40000"/>
              <a:alpha val="90000"/>
              <a:hueOff val="753873"/>
              <a:satOff val="-657"/>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Export to PDF, XLS, Word</a:t>
          </a:r>
          <a:endParaRPr lang="id-ID" sz="900" kern="1200" dirty="0"/>
        </a:p>
      </dsp:txBody>
      <dsp:txXfrm>
        <a:off x="6229349" y="5226487"/>
        <a:ext cx="2076449" cy="248923"/>
      </dsp:txXfrm>
    </dsp:sp>
    <dsp:sp modelId="{26AF6C31-0FA0-4CE4-AD90-5C441973EEB2}">
      <dsp:nvSpPr>
        <dsp:cNvPr id="0" name=""/>
        <dsp:cNvSpPr/>
      </dsp:nvSpPr>
      <dsp:spPr>
        <a:xfrm rot="10800000">
          <a:off x="0" y="4120940"/>
          <a:ext cx="8305800" cy="832271"/>
        </a:xfrm>
        <a:prstGeom prst="upArrowCallou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Item Management</a:t>
          </a:r>
          <a:endParaRPr lang="id-ID" sz="1000" kern="1200" dirty="0"/>
        </a:p>
      </dsp:txBody>
      <dsp:txXfrm>
        <a:off x="0" y="4120940"/>
        <a:ext cx="8305800" cy="292127"/>
      </dsp:txXfrm>
    </dsp:sp>
    <dsp:sp modelId="{B1B4665D-BBE1-400C-80BD-C623434ED6E7}">
      <dsp:nvSpPr>
        <dsp:cNvPr id="0" name=""/>
        <dsp:cNvSpPr/>
      </dsp:nvSpPr>
      <dsp:spPr>
        <a:xfrm>
          <a:off x="4055" y="4413067"/>
          <a:ext cx="1382948" cy="248849"/>
        </a:xfrm>
        <a:prstGeom prst="rect">
          <a:avLst/>
        </a:prstGeom>
        <a:solidFill>
          <a:schemeClr val="accent2">
            <a:tint val="40000"/>
            <a:alpha val="90000"/>
            <a:hueOff val="1005164"/>
            <a:satOff val="-876"/>
            <a:lumOff val="-1"/>
            <a:alphaOff val="0"/>
          </a:schemeClr>
        </a:solidFill>
        <a:ln w="25400" cap="flat" cmpd="sng" algn="ctr">
          <a:solidFill>
            <a:schemeClr val="accent2">
              <a:tint val="40000"/>
              <a:alpha val="90000"/>
              <a:hueOff val="1005164"/>
              <a:satOff val="-876"/>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transfer</a:t>
          </a:r>
          <a:endParaRPr lang="id-ID" sz="900" kern="1200" dirty="0"/>
        </a:p>
      </dsp:txBody>
      <dsp:txXfrm>
        <a:off x="4055" y="4413067"/>
        <a:ext cx="1382948" cy="248849"/>
      </dsp:txXfrm>
    </dsp:sp>
    <dsp:sp modelId="{A635E017-2C49-47A5-9C40-4CB1B4456EFD}">
      <dsp:nvSpPr>
        <dsp:cNvPr id="0" name=""/>
        <dsp:cNvSpPr/>
      </dsp:nvSpPr>
      <dsp:spPr>
        <a:xfrm>
          <a:off x="1387003" y="4413067"/>
          <a:ext cx="1382948" cy="248849"/>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Disposal</a:t>
          </a:r>
          <a:endParaRPr lang="id-ID" sz="900" kern="1200" dirty="0"/>
        </a:p>
      </dsp:txBody>
      <dsp:txXfrm>
        <a:off x="1387003" y="4413067"/>
        <a:ext cx="1382948" cy="248849"/>
      </dsp:txXfrm>
    </dsp:sp>
    <dsp:sp modelId="{BC10E50B-C3D7-44A8-9E01-DA7E96A02C94}">
      <dsp:nvSpPr>
        <dsp:cNvPr id="0" name=""/>
        <dsp:cNvSpPr/>
      </dsp:nvSpPr>
      <dsp:spPr>
        <a:xfrm>
          <a:off x="2769951" y="4413067"/>
          <a:ext cx="1382948" cy="248849"/>
        </a:xfrm>
        <a:prstGeom prst="rect">
          <a:avLst/>
        </a:prstGeom>
        <a:solidFill>
          <a:schemeClr val="accent2">
            <a:tint val="40000"/>
            <a:alpha val="90000"/>
            <a:hueOff val="1507746"/>
            <a:satOff val="-1313"/>
            <a:lumOff val="-2"/>
            <a:alphaOff val="0"/>
          </a:schemeClr>
        </a:solidFill>
        <a:ln w="25400" cap="flat" cmpd="sng" algn="ctr">
          <a:solidFill>
            <a:schemeClr val="accent2">
              <a:tint val="40000"/>
              <a:alpha val="90000"/>
              <a:hueOff val="1507746"/>
              <a:satOff val="-1313"/>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Amortization Process</a:t>
          </a:r>
          <a:endParaRPr lang="id-ID" sz="900" kern="1200" dirty="0"/>
        </a:p>
      </dsp:txBody>
      <dsp:txXfrm>
        <a:off x="2769951" y="4413067"/>
        <a:ext cx="1382948" cy="248849"/>
      </dsp:txXfrm>
    </dsp:sp>
    <dsp:sp modelId="{E4E308D1-7941-40A5-9E0A-128F760E9CD8}">
      <dsp:nvSpPr>
        <dsp:cNvPr id="0" name=""/>
        <dsp:cNvSpPr/>
      </dsp:nvSpPr>
      <dsp:spPr>
        <a:xfrm>
          <a:off x="4152900" y="4413067"/>
          <a:ext cx="1382948" cy="248849"/>
        </a:xfrm>
        <a:prstGeom prst="rect">
          <a:avLst/>
        </a:prstGeom>
        <a:solidFill>
          <a:schemeClr val="accent2">
            <a:tint val="40000"/>
            <a:alpha val="90000"/>
            <a:hueOff val="1759037"/>
            <a:satOff val="-1532"/>
            <a:lumOff val="-2"/>
            <a:alphaOff val="0"/>
          </a:schemeClr>
        </a:solidFill>
        <a:ln w="25400" cap="flat" cmpd="sng" algn="ctr">
          <a:solidFill>
            <a:schemeClr val="accent2">
              <a:tint val="40000"/>
              <a:alpha val="90000"/>
              <a:hueOff val="1759037"/>
              <a:satOff val="-1532"/>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Inventory Distribution</a:t>
          </a:r>
          <a:endParaRPr lang="id-ID" sz="900" kern="1200" dirty="0"/>
        </a:p>
      </dsp:txBody>
      <dsp:txXfrm>
        <a:off x="4152900" y="4413067"/>
        <a:ext cx="1382948" cy="248849"/>
      </dsp:txXfrm>
    </dsp:sp>
    <dsp:sp modelId="{3A5FB02B-7D79-420D-AAC7-C2EEC9BAF6A1}">
      <dsp:nvSpPr>
        <dsp:cNvPr id="0" name=""/>
        <dsp:cNvSpPr/>
      </dsp:nvSpPr>
      <dsp:spPr>
        <a:xfrm>
          <a:off x="5535848" y="4413067"/>
          <a:ext cx="1382948" cy="248849"/>
        </a:xfrm>
        <a:prstGeom prst="rect">
          <a:avLst/>
        </a:prstGeom>
        <a:solidFill>
          <a:schemeClr val="accent2">
            <a:tint val="40000"/>
            <a:alpha val="90000"/>
            <a:hueOff val="2010328"/>
            <a:satOff val="-1751"/>
            <a:lumOff val="-2"/>
            <a:alphaOff val="0"/>
          </a:schemeClr>
        </a:solidFill>
        <a:ln w="25400" cap="flat" cmpd="sng" algn="ctr">
          <a:solidFill>
            <a:schemeClr val="accent2">
              <a:tint val="40000"/>
              <a:alpha val="90000"/>
              <a:hueOff val="2010328"/>
              <a:satOff val="-1751"/>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Barcode Printing</a:t>
          </a:r>
          <a:endParaRPr lang="id-ID" sz="900" kern="1200" dirty="0"/>
        </a:p>
      </dsp:txBody>
      <dsp:txXfrm>
        <a:off x="5535848" y="4413067"/>
        <a:ext cx="1382948" cy="248849"/>
      </dsp:txXfrm>
    </dsp:sp>
    <dsp:sp modelId="{DE488A9C-171F-401F-8905-7DD08A81736E}">
      <dsp:nvSpPr>
        <dsp:cNvPr id="0" name=""/>
        <dsp:cNvSpPr/>
      </dsp:nvSpPr>
      <dsp:spPr>
        <a:xfrm>
          <a:off x="6918796" y="4413067"/>
          <a:ext cx="1382948" cy="248849"/>
        </a:xfrm>
        <a:prstGeom prst="rect">
          <a:avLst/>
        </a:prstGeom>
        <a:solidFill>
          <a:schemeClr val="accent2">
            <a:tint val="40000"/>
            <a:alpha val="90000"/>
            <a:hueOff val="2261619"/>
            <a:satOff val="-1970"/>
            <a:lumOff val="-3"/>
            <a:alphaOff val="0"/>
          </a:schemeClr>
        </a:solidFill>
        <a:ln w="25400" cap="flat" cmpd="sng" algn="ctr">
          <a:solidFill>
            <a:schemeClr val="accent2">
              <a:tint val="40000"/>
              <a:alpha val="90000"/>
              <a:hueOff val="2261619"/>
              <a:satOff val="-1970"/>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Physical Check</a:t>
          </a:r>
          <a:endParaRPr lang="id-ID" sz="900" kern="1200" dirty="0"/>
        </a:p>
      </dsp:txBody>
      <dsp:txXfrm>
        <a:off x="6918796" y="4413067"/>
        <a:ext cx="1382948" cy="248849"/>
      </dsp:txXfrm>
    </dsp:sp>
    <dsp:sp modelId="{88984C95-8822-4E5B-827C-9D7A12946FC6}">
      <dsp:nvSpPr>
        <dsp:cNvPr id="0" name=""/>
        <dsp:cNvSpPr/>
      </dsp:nvSpPr>
      <dsp:spPr>
        <a:xfrm rot="10800000">
          <a:off x="0" y="3296785"/>
          <a:ext cx="8305800" cy="832271"/>
        </a:xfrm>
        <a:prstGeom prst="upArrowCallou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Item Registration </a:t>
          </a:r>
          <a:endParaRPr lang="id-ID" sz="1000" kern="1200" dirty="0"/>
        </a:p>
      </dsp:txBody>
      <dsp:txXfrm>
        <a:off x="0" y="3296785"/>
        <a:ext cx="8305800" cy="292127"/>
      </dsp:txXfrm>
    </dsp:sp>
    <dsp:sp modelId="{892D0AB5-9A6D-469A-97E3-BF6310108BEB}">
      <dsp:nvSpPr>
        <dsp:cNvPr id="0" name=""/>
        <dsp:cNvSpPr/>
      </dsp:nvSpPr>
      <dsp:spPr>
        <a:xfrm>
          <a:off x="0" y="3588912"/>
          <a:ext cx="4152899" cy="248849"/>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FA Registration </a:t>
          </a:r>
          <a:endParaRPr lang="id-ID" sz="900" kern="1200" dirty="0"/>
        </a:p>
      </dsp:txBody>
      <dsp:txXfrm>
        <a:off x="0" y="3588912"/>
        <a:ext cx="4152899" cy="248849"/>
      </dsp:txXfrm>
    </dsp:sp>
    <dsp:sp modelId="{3512DAEE-F151-47BA-A6D2-E64F404FB413}">
      <dsp:nvSpPr>
        <dsp:cNvPr id="0" name=""/>
        <dsp:cNvSpPr/>
      </dsp:nvSpPr>
      <dsp:spPr>
        <a:xfrm>
          <a:off x="4152900" y="3588912"/>
          <a:ext cx="4152899" cy="248849"/>
        </a:xfrm>
        <a:prstGeom prst="rect">
          <a:avLst/>
        </a:prstGeom>
        <a:solidFill>
          <a:schemeClr val="accent2">
            <a:tint val="40000"/>
            <a:alpha val="90000"/>
            <a:hueOff val="2764202"/>
            <a:satOff val="-2408"/>
            <a:lumOff val="-3"/>
            <a:alphaOff val="0"/>
          </a:schemeClr>
        </a:solidFill>
        <a:ln w="25400" cap="flat" cmpd="sng" algn="ctr">
          <a:solidFill>
            <a:schemeClr val="accent2">
              <a:tint val="40000"/>
              <a:alpha val="90000"/>
              <a:hueOff val="2764202"/>
              <a:satOff val="-2408"/>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Stock Registration</a:t>
          </a:r>
          <a:endParaRPr lang="id-ID" sz="900" kern="1200" dirty="0"/>
        </a:p>
      </dsp:txBody>
      <dsp:txXfrm>
        <a:off x="4152900" y="3588912"/>
        <a:ext cx="4152899" cy="248849"/>
      </dsp:txXfrm>
    </dsp:sp>
    <dsp:sp modelId="{98871E05-625C-4BBA-B277-AFDB6BF0FA38}">
      <dsp:nvSpPr>
        <dsp:cNvPr id="0" name=""/>
        <dsp:cNvSpPr/>
      </dsp:nvSpPr>
      <dsp:spPr>
        <a:xfrm rot="10800000">
          <a:off x="0" y="2472630"/>
          <a:ext cx="8305800" cy="832271"/>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Invoice</a:t>
          </a:r>
          <a:endParaRPr lang="id-ID" sz="1000" kern="1200" dirty="0"/>
        </a:p>
      </dsp:txBody>
      <dsp:txXfrm>
        <a:off x="0" y="2472630"/>
        <a:ext cx="8305800" cy="292127"/>
      </dsp:txXfrm>
    </dsp:sp>
    <dsp:sp modelId="{FD9A83A6-A6EE-43F8-B86E-4E72A3FF8437}">
      <dsp:nvSpPr>
        <dsp:cNvPr id="0" name=""/>
        <dsp:cNvSpPr/>
      </dsp:nvSpPr>
      <dsp:spPr>
        <a:xfrm>
          <a:off x="0" y="2764757"/>
          <a:ext cx="4152899" cy="248849"/>
        </a:xfrm>
        <a:prstGeom prst="rect">
          <a:avLst/>
        </a:prstGeom>
        <a:solidFill>
          <a:schemeClr val="accent2">
            <a:tint val="40000"/>
            <a:alpha val="90000"/>
            <a:hueOff val="3015493"/>
            <a:satOff val="-2627"/>
            <a:lumOff val="-4"/>
            <a:alphaOff val="0"/>
          </a:schemeClr>
        </a:solidFill>
        <a:ln w="25400" cap="flat" cmpd="sng" algn="ctr">
          <a:solidFill>
            <a:schemeClr val="accent2">
              <a:tint val="40000"/>
              <a:alpha val="90000"/>
              <a:hueOff val="3015493"/>
              <a:satOff val="-2627"/>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Create, Merge from DO</a:t>
          </a:r>
          <a:endParaRPr lang="id-ID" sz="900" kern="1200" dirty="0"/>
        </a:p>
      </dsp:txBody>
      <dsp:txXfrm>
        <a:off x="0" y="2764757"/>
        <a:ext cx="4152899" cy="248849"/>
      </dsp:txXfrm>
    </dsp:sp>
    <dsp:sp modelId="{F8AE847C-E21B-4450-BD6C-891CF14E312D}">
      <dsp:nvSpPr>
        <dsp:cNvPr id="0" name=""/>
        <dsp:cNvSpPr/>
      </dsp:nvSpPr>
      <dsp:spPr>
        <a:xfrm>
          <a:off x="4152900" y="2764757"/>
          <a:ext cx="4152899" cy="248849"/>
        </a:xfrm>
        <a:prstGeom prst="rect">
          <a:avLst/>
        </a:prstGeom>
        <a:solidFill>
          <a:schemeClr val="accent2">
            <a:tint val="40000"/>
            <a:alpha val="90000"/>
            <a:hueOff val="3266783"/>
            <a:satOff val="-2846"/>
            <a:lumOff val="-4"/>
            <a:alphaOff val="0"/>
          </a:schemeClr>
        </a:solidFill>
        <a:ln w="25400" cap="flat" cmpd="sng" algn="ctr">
          <a:solidFill>
            <a:schemeClr val="accent2">
              <a:tint val="40000"/>
              <a:alpha val="90000"/>
              <a:hueOff val="3266783"/>
              <a:satOff val="-2846"/>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Payment</a:t>
          </a:r>
          <a:endParaRPr lang="id-ID" sz="900" kern="1200" dirty="0"/>
        </a:p>
      </dsp:txBody>
      <dsp:txXfrm>
        <a:off x="4152900" y="2764757"/>
        <a:ext cx="4152899" cy="248849"/>
      </dsp:txXfrm>
    </dsp:sp>
    <dsp:sp modelId="{344F9654-2A54-4AB9-BEE4-B476AAC44E0A}">
      <dsp:nvSpPr>
        <dsp:cNvPr id="0" name=""/>
        <dsp:cNvSpPr/>
      </dsp:nvSpPr>
      <dsp:spPr>
        <a:xfrm rot="10800000">
          <a:off x="0" y="1648475"/>
          <a:ext cx="8305800" cy="832271"/>
        </a:xfrm>
        <a:prstGeom prst="upArrowCallou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DO</a:t>
          </a:r>
          <a:endParaRPr lang="id-ID" sz="1000" kern="1200" dirty="0"/>
        </a:p>
      </dsp:txBody>
      <dsp:txXfrm>
        <a:off x="0" y="1648475"/>
        <a:ext cx="8305800" cy="292127"/>
      </dsp:txXfrm>
    </dsp:sp>
    <dsp:sp modelId="{3DA8065D-B0D0-453C-BBDB-AAAC1FC2D9AF}">
      <dsp:nvSpPr>
        <dsp:cNvPr id="0" name=""/>
        <dsp:cNvSpPr/>
      </dsp:nvSpPr>
      <dsp:spPr>
        <a:xfrm>
          <a:off x="0" y="1940603"/>
          <a:ext cx="4152899" cy="248849"/>
        </a:xfrm>
        <a:prstGeom prst="rect">
          <a:avLst/>
        </a:prstGeom>
        <a:solidFill>
          <a:schemeClr val="accent2">
            <a:tint val="40000"/>
            <a:alpha val="90000"/>
            <a:hueOff val="3518074"/>
            <a:satOff val="-3065"/>
            <a:lumOff val="-4"/>
            <a:alphaOff val="0"/>
          </a:schemeClr>
        </a:solidFill>
        <a:ln w="25400" cap="flat" cmpd="sng" algn="ctr">
          <a:solidFill>
            <a:schemeClr val="accent2">
              <a:tint val="40000"/>
              <a:alpha val="90000"/>
              <a:hueOff val="3518074"/>
              <a:satOff val="-3065"/>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Partial Receive</a:t>
          </a:r>
          <a:endParaRPr lang="id-ID" sz="900" kern="1200" dirty="0"/>
        </a:p>
      </dsp:txBody>
      <dsp:txXfrm>
        <a:off x="0" y="1940603"/>
        <a:ext cx="4152899" cy="248849"/>
      </dsp:txXfrm>
    </dsp:sp>
    <dsp:sp modelId="{86D81269-9248-4771-A28E-7598C3C2557C}">
      <dsp:nvSpPr>
        <dsp:cNvPr id="0" name=""/>
        <dsp:cNvSpPr/>
      </dsp:nvSpPr>
      <dsp:spPr>
        <a:xfrm>
          <a:off x="4152900" y="1940603"/>
          <a:ext cx="4152899" cy="248849"/>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Full Receive</a:t>
          </a:r>
          <a:endParaRPr lang="id-ID" sz="900" kern="1200" dirty="0"/>
        </a:p>
      </dsp:txBody>
      <dsp:txXfrm>
        <a:off x="4152900" y="1940603"/>
        <a:ext cx="4152899" cy="248849"/>
      </dsp:txXfrm>
    </dsp:sp>
    <dsp:sp modelId="{8BF733F3-423A-4970-9A62-C34ACDCEDBAA}">
      <dsp:nvSpPr>
        <dsp:cNvPr id="0" name=""/>
        <dsp:cNvSpPr/>
      </dsp:nvSpPr>
      <dsp:spPr>
        <a:xfrm rot="10800000">
          <a:off x="0" y="824320"/>
          <a:ext cx="8305800" cy="832271"/>
        </a:xfrm>
        <a:prstGeom prst="upArrowCallou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PO</a:t>
          </a:r>
          <a:endParaRPr lang="id-ID" sz="1000" kern="1200" dirty="0"/>
        </a:p>
      </dsp:txBody>
      <dsp:txXfrm>
        <a:off x="0" y="824320"/>
        <a:ext cx="8305800" cy="292127"/>
      </dsp:txXfrm>
    </dsp:sp>
    <dsp:sp modelId="{752A0C95-97C9-4AB1-B116-714A79AB9C4E}">
      <dsp:nvSpPr>
        <dsp:cNvPr id="0" name=""/>
        <dsp:cNvSpPr/>
      </dsp:nvSpPr>
      <dsp:spPr>
        <a:xfrm>
          <a:off x="0" y="1116448"/>
          <a:ext cx="4152899" cy="248849"/>
        </a:xfrm>
        <a:prstGeom prst="rect">
          <a:avLst/>
        </a:prstGeom>
        <a:solidFill>
          <a:schemeClr val="accent2">
            <a:tint val="40000"/>
            <a:alpha val="90000"/>
            <a:hueOff val="4020657"/>
            <a:satOff val="-3502"/>
            <a:lumOff val="-5"/>
            <a:alphaOff val="0"/>
          </a:schemeClr>
        </a:solidFill>
        <a:ln w="25400" cap="flat" cmpd="sng" algn="ctr">
          <a:solidFill>
            <a:schemeClr val="accent2">
              <a:tint val="40000"/>
              <a:alpha val="90000"/>
              <a:hueOff val="4020657"/>
              <a:satOff val="-3502"/>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Create, Merge From PR</a:t>
          </a:r>
          <a:endParaRPr lang="id-ID" sz="900" kern="1200" dirty="0"/>
        </a:p>
      </dsp:txBody>
      <dsp:txXfrm>
        <a:off x="0" y="1116448"/>
        <a:ext cx="4152899" cy="248849"/>
      </dsp:txXfrm>
    </dsp:sp>
    <dsp:sp modelId="{7FF62746-D9C3-4213-ADAE-0C66368E88C9}">
      <dsp:nvSpPr>
        <dsp:cNvPr id="0" name=""/>
        <dsp:cNvSpPr/>
      </dsp:nvSpPr>
      <dsp:spPr>
        <a:xfrm>
          <a:off x="4152900" y="1116448"/>
          <a:ext cx="4152899" cy="248849"/>
        </a:xfrm>
        <a:prstGeom prst="rect">
          <a:avLst/>
        </a:prstGeom>
        <a:solidFill>
          <a:schemeClr val="accent2">
            <a:tint val="40000"/>
            <a:alpha val="90000"/>
            <a:hueOff val="4271948"/>
            <a:satOff val="-3721"/>
            <a:lumOff val="-5"/>
            <a:alphaOff val="0"/>
          </a:schemeClr>
        </a:solidFill>
        <a:ln w="25400" cap="flat" cmpd="sng" algn="ctr">
          <a:solidFill>
            <a:schemeClr val="accent2">
              <a:tint val="40000"/>
              <a:alpha val="90000"/>
              <a:hueOff val="4271948"/>
              <a:satOff val="-3721"/>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Partial or Full MR Fulfilment</a:t>
          </a:r>
          <a:endParaRPr lang="id-ID" sz="900" kern="1200" dirty="0"/>
        </a:p>
      </dsp:txBody>
      <dsp:txXfrm>
        <a:off x="4152900" y="1116448"/>
        <a:ext cx="4152899" cy="248849"/>
      </dsp:txXfrm>
    </dsp:sp>
    <dsp:sp modelId="{96545308-DFB8-4986-9C3A-9760749C7466}">
      <dsp:nvSpPr>
        <dsp:cNvPr id="0" name=""/>
        <dsp:cNvSpPr/>
      </dsp:nvSpPr>
      <dsp:spPr>
        <a:xfrm rot="10800000">
          <a:off x="0" y="166"/>
          <a:ext cx="8305800" cy="832271"/>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id-ID" sz="1000" kern="1200" dirty="0" smtClean="0"/>
            <a:t>PR</a:t>
          </a:r>
          <a:endParaRPr lang="id-ID" sz="1000" kern="1200" dirty="0"/>
        </a:p>
      </dsp:txBody>
      <dsp:txXfrm>
        <a:off x="0" y="166"/>
        <a:ext cx="8305800" cy="292127"/>
      </dsp:txXfrm>
    </dsp:sp>
    <dsp:sp modelId="{C048703B-4D8D-462E-8325-F3CEA7786060}">
      <dsp:nvSpPr>
        <dsp:cNvPr id="0" name=""/>
        <dsp:cNvSpPr/>
      </dsp:nvSpPr>
      <dsp:spPr>
        <a:xfrm>
          <a:off x="4055" y="292293"/>
          <a:ext cx="2765896" cy="248849"/>
        </a:xfrm>
        <a:prstGeom prst="rect">
          <a:avLst/>
        </a:prstGeom>
        <a:solidFill>
          <a:schemeClr val="accent2">
            <a:tint val="40000"/>
            <a:alpha val="90000"/>
            <a:hueOff val="4523238"/>
            <a:satOff val="-3940"/>
            <a:lumOff val="-5"/>
            <a:alphaOff val="0"/>
          </a:schemeClr>
        </a:solidFill>
        <a:ln w="25400" cap="flat" cmpd="sng" algn="ctr">
          <a:solidFill>
            <a:schemeClr val="accent2">
              <a:tint val="40000"/>
              <a:alpha val="90000"/>
              <a:hueOff val="4523238"/>
              <a:satOff val="-3940"/>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Fixed Asset Request</a:t>
          </a:r>
          <a:endParaRPr lang="id-ID" sz="900" kern="1200" dirty="0"/>
        </a:p>
      </dsp:txBody>
      <dsp:txXfrm>
        <a:off x="4055" y="292293"/>
        <a:ext cx="2765896" cy="248849"/>
      </dsp:txXfrm>
    </dsp:sp>
    <dsp:sp modelId="{0D6EB658-37F0-4221-9811-7C9D0A75A3FF}">
      <dsp:nvSpPr>
        <dsp:cNvPr id="0" name=""/>
        <dsp:cNvSpPr/>
      </dsp:nvSpPr>
      <dsp:spPr>
        <a:xfrm>
          <a:off x="2769951" y="292293"/>
          <a:ext cx="2765896" cy="248849"/>
        </a:xfrm>
        <a:prstGeom prst="rect">
          <a:avLst/>
        </a:prstGeom>
        <a:solidFill>
          <a:schemeClr val="accent2">
            <a:tint val="40000"/>
            <a:alpha val="90000"/>
            <a:hueOff val="4774530"/>
            <a:satOff val="-4159"/>
            <a:lumOff val="-6"/>
            <a:alphaOff val="0"/>
          </a:schemeClr>
        </a:solidFill>
        <a:ln w="25400" cap="flat" cmpd="sng" algn="ctr">
          <a:solidFill>
            <a:schemeClr val="accent2">
              <a:tint val="40000"/>
              <a:alpha val="90000"/>
              <a:hueOff val="4774530"/>
              <a:satOff val="-4159"/>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Stock Inventory Request</a:t>
          </a:r>
          <a:endParaRPr lang="id-ID" sz="900" kern="1200" dirty="0"/>
        </a:p>
      </dsp:txBody>
      <dsp:txXfrm>
        <a:off x="2769951" y="292293"/>
        <a:ext cx="2765896" cy="248849"/>
      </dsp:txXfrm>
    </dsp:sp>
    <dsp:sp modelId="{C85D1088-5CB1-4CA6-A7D9-B245CAAF6588}">
      <dsp:nvSpPr>
        <dsp:cNvPr id="0" name=""/>
        <dsp:cNvSpPr/>
      </dsp:nvSpPr>
      <dsp:spPr>
        <a:xfrm>
          <a:off x="5535848" y="292293"/>
          <a:ext cx="2765896" cy="248849"/>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lvl="0" algn="ctr" defTabSz="400050">
            <a:lnSpc>
              <a:spcPct val="90000"/>
            </a:lnSpc>
            <a:spcBef>
              <a:spcPct val="0"/>
            </a:spcBef>
            <a:spcAft>
              <a:spcPct val="35000"/>
            </a:spcAft>
          </a:pPr>
          <a:r>
            <a:rPr lang="id-ID" sz="900" kern="1200" dirty="0" smtClean="0"/>
            <a:t>Branch Approval </a:t>
          </a:r>
          <a:endParaRPr lang="id-ID" sz="900" kern="1200" dirty="0"/>
        </a:p>
      </dsp:txBody>
      <dsp:txXfrm>
        <a:off x="5535848" y="292293"/>
        <a:ext cx="2765896" cy="24884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DA3D11A-C194-453F-8627-9E1AC82B2484}">
      <dsp:nvSpPr>
        <dsp:cNvPr id="0" name=""/>
        <dsp:cNvSpPr/>
      </dsp:nvSpPr>
      <dsp:spPr>
        <a:xfrm>
          <a:off x="1283568" y="4409914"/>
          <a:ext cx="716269"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Home:</a:t>
          </a:r>
        </a:p>
        <a:p>
          <a:pPr lvl="0" algn="ctr" defTabSz="400050">
            <a:lnSpc>
              <a:spcPct val="90000"/>
            </a:lnSpc>
            <a:spcBef>
              <a:spcPct val="0"/>
            </a:spcBef>
            <a:spcAft>
              <a:spcPct val="35000"/>
            </a:spcAft>
          </a:pPr>
          <a:r>
            <a:rPr lang="id-ID" sz="900" kern="1200" dirty="0" smtClean="0"/>
            <a:t>Description</a:t>
          </a:r>
          <a:endParaRPr lang="id-ID" sz="900" kern="1200" dirty="0"/>
        </a:p>
      </dsp:txBody>
      <dsp:txXfrm>
        <a:off x="1283568" y="4409914"/>
        <a:ext cx="716269" cy="333281"/>
      </dsp:txXfrm>
    </dsp:sp>
    <dsp:sp modelId="{DA748FAC-862A-4311-91B2-49449D035CC9}">
      <dsp:nvSpPr>
        <dsp:cNvPr id="0" name=""/>
        <dsp:cNvSpPr/>
      </dsp:nvSpPr>
      <dsp:spPr>
        <a:xfrm rot="17672450">
          <a:off x="1353931" y="3567220"/>
          <a:ext cx="2209517" cy="8747"/>
        </a:xfrm>
        <a:custGeom>
          <a:avLst/>
          <a:gdLst/>
          <a:ahLst/>
          <a:cxnLst/>
          <a:rect l="0" t="0" r="0" b="0"/>
          <a:pathLst>
            <a:path>
              <a:moveTo>
                <a:pt x="0" y="4373"/>
              </a:moveTo>
              <a:lnTo>
                <a:pt x="2209517" y="43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7672450">
        <a:off x="2403452" y="3516356"/>
        <a:ext cx="110475" cy="110475"/>
      </dsp:txXfrm>
    </dsp:sp>
    <dsp:sp modelId="{3C4D1757-4138-4AD0-B492-7BCB0A9B7FE5}">
      <dsp:nvSpPr>
        <dsp:cNvPr id="0" name=""/>
        <dsp:cNvSpPr/>
      </dsp:nvSpPr>
      <dsp:spPr>
        <a:xfrm>
          <a:off x="2917542" y="2399992"/>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Modules</a:t>
          </a:r>
          <a:endParaRPr lang="id-ID" sz="900" kern="1200" dirty="0"/>
        </a:p>
      </dsp:txBody>
      <dsp:txXfrm>
        <a:off x="2917542" y="2399992"/>
        <a:ext cx="666563" cy="333281"/>
      </dsp:txXfrm>
    </dsp:sp>
    <dsp:sp modelId="{5F0E40FF-2AF4-4783-9054-3FE1792CC117}">
      <dsp:nvSpPr>
        <dsp:cNvPr id="0" name=""/>
        <dsp:cNvSpPr/>
      </dsp:nvSpPr>
      <dsp:spPr>
        <a:xfrm rot="17692822">
          <a:off x="3400554" y="2274804"/>
          <a:ext cx="633728" cy="8747"/>
        </a:xfrm>
        <a:custGeom>
          <a:avLst/>
          <a:gdLst/>
          <a:ahLst/>
          <a:cxnLst/>
          <a:rect l="0" t="0" r="0" b="0"/>
          <a:pathLst>
            <a:path>
              <a:moveTo>
                <a:pt x="0" y="4373"/>
              </a:moveTo>
              <a:lnTo>
                <a:pt x="633728"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17692822">
        <a:off x="3701575" y="2263334"/>
        <a:ext cx="31686" cy="31686"/>
      </dsp:txXfrm>
    </dsp:sp>
    <dsp:sp modelId="{40028AEF-7FD0-4ACF-BFCD-2BD09A83035F}">
      <dsp:nvSpPr>
        <dsp:cNvPr id="0" name=""/>
        <dsp:cNvSpPr/>
      </dsp:nvSpPr>
      <dsp:spPr>
        <a:xfrm>
          <a:off x="3850731" y="1825081"/>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Online Procurement Process</a:t>
          </a:r>
          <a:endParaRPr lang="id-ID" sz="900" kern="1200" dirty="0"/>
        </a:p>
      </dsp:txBody>
      <dsp:txXfrm>
        <a:off x="3850731" y="1825081"/>
        <a:ext cx="927003" cy="333281"/>
      </dsp:txXfrm>
    </dsp:sp>
    <dsp:sp modelId="{0F49737F-9A27-4A14-B55A-125DAD6E61D8}">
      <dsp:nvSpPr>
        <dsp:cNvPr id="0" name=""/>
        <dsp:cNvSpPr/>
      </dsp:nvSpPr>
      <dsp:spPr>
        <a:xfrm rot="16830559">
          <a:off x="4180147" y="1268709"/>
          <a:ext cx="1461798" cy="8747"/>
        </a:xfrm>
        <a:custGeom>
          <a:avLst/>
          <a:gdLst/>
          <a:ahLst/>
          <a:cxnLst/>
          <a:rect l="0" t="0" r="0" b="0"/>
          <a:pathLst>
            <a:path>
              <a:moveTo>
                <a:pt x="0" y="4373"/>
              </a:moveTo>
              <a:lnTo>
                <a:pt x="1461798"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16830559">
        <a:off x="4874502" y="1236538"/>
        <a:ext cx="73089" cy="73089"/>
      </dsp:txXfrm>
    </dsp:sp>
    <dsp:sp modelId="{9DEF7B4D-148E-4BF2-A6B4-E9438C4FAF4D}">
      <dsp:nvSpPr>
        <dsp:cNvPr id="0" name=""/>
        <dsp:cNvSpPr/>
      </dsp:nvSpPr>
      <dsp:spPr>
        <a:xfrm>
          <a:off x="5044359" y="387803"/>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PR</a:t>
          </a:r>
          <a:endParaRPr lang="id-ID" sz="900" kern="1200" dirty="0"/>
        </a:p>
      </dsp:txBody>
      <dsp:txXfrm>
        <a:off x="5044359" y="387803"/>
        <a:ext cx="927003" cy="333281"/>
      </dsp:txXfrm>
    </dsp:sp>
    <dsp:sp modelId="{5587BEA8-E93A-4373-A913-D50D55C62E5D}">
      <dsp:nvSpPr>
        <dsp:cNvPr id="0" name=""/>
        <dsp:cNvSpPr/>
      </dsp:nvSpPr>
      <dsp:spPr>
        <a:xfrm rot="18289469">
          <a:off x="5871229" y="358434"/>
          <a:ext cx="466891" cy="8747"/>
        </a:xfrm>
        <a:custGeom>
          <a:avLst/>
          <a:gdLst/>
          <a:ahLst/>
          <a:cxnLst/>
          <a:rect l="0" t="0" r="0" b="0"/>
          <a:pathLst>
            <a:path>
              <a:moveTo>
                <a:pt x="0" y="4373"/>
              </a:moveTo>
              <a:lnTo>
                <a:pt x="466891"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18289469">
        <a:off x="6093003" y="351135"/>
        <a:ext cx="23344" cy="23344"/>
      </dsp:txXfrm>
    </dsp:sp>
    <dsp:sp modelId="{D2D4F0F2-6696-45E2-BD05-28C74A632B06}">
      <dsp:nvSpPr>
        <dsp:cNvPr id="0" name=""/>
        <dsp:cNvSpPr/>
      </dsp:nvSpPr>
      <dsp:spPr>
        <a:xfrm>
          <a:off x="6237988" y="4529"/>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Input New PR</a:t>
          </a:r>
          <a:endParaRPr lang="id-ID" sz="900" kern="1200" dirty="0"/>
        </a:p>
      </dsp:txBody>
      <dsp:txXfrm>
        <a:off x="6237988" y="4529"/>
        <a:ext cx="666563" cy="333281"/>
      </dsp:txXfrm>
    </dsp:sp>
    <dsp:sp modelId="{B389E535-269B-4409-A9F3-F07D201C1014}">
      <dsp:nvSpPr>
        <dsp:cNvPr id="0" name=""/>
        <dsp:cNvSpPr/>
      </dsp:nvSpPr>
      <dsp:spPr>
        <a:xfrm>
          <a:off x="5971363" y="550071"/>
          <a:ext cx="266625" cy="8747"/>
        </a:xfrm>
        <a:custGeom>
          <a:avLst/>
          <a:gdLst/>
          <a:ahLst/>
          <a:cxnLst/>
          <a:rect l="0" t="0" r="0" b="0"/>
          <a:pathLst>
            <a:path>
              <a:moveTo>
                <a:pt x="0" y="4373"/>
              </a:moveTo>
              <a:lnTo>
                <a:pt x="266625"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a:off x="6098010" y="547779"/>
        <a:ext cx="13331" cy="13331"/>
      </dsp:txXfrm>
    </dsp:sp>
    <dsp:sp modelId="{6A29371A-9AEC-4085-9496-6C29481192F1}">
      <dsp:nvSpPr>
        <dsp:cNvPr id="0" name=""/>
        <dsp:cNvSpPr/>
      </dsp:nvSpPr>
      <dsp:spPr>
        <a:xfrm>
          <a:off x="6237988" y="387803"/>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PR List</a:t>
          </a:r>
          <a:endParaRPr lang="id-ID" sz="900" kern="1200" dirty="0"/>
        </a:p>
      </dsp:txBody>
      <dsp:txXfrm>
        <a:off x="6237988" y="387803"/>
        <a:ext cx="666563" cy="333281"/>
      </dsp:txXfrm>
    </dsp:sp>
    <dsp:sp modelId="{24E926A9-780F-4F2E-8E0A-28EA7E28E62E}">
      <dsp:nvSpPr>
        <dsp:cNvPr id="0" name=""/>
        <dsp:cNvSpPr/>
      </dsp:nvSpPr>
      <dsp:spPr>
        <a:xfrm rot="3310531">
          <a:off x="5871229" y="741708"/>
          <a:ext cx="466891" cy="8747"/>
        </a:xfrm>
        <a:custGeom>
          <a:avLst/>
          <a:gdLst/>
          <a:ahLst/>
          <a:cxnLst/>
          <a:rect l="0" t="0" r="0" b="0"/>
          <a:pathLst>
            <a:path>
              <a:moveTo>
                <a:pt x="0" y="4373"/>
              </a:moveTo>
              <a:lnTo>
                <a:pt x="466891"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3310531">
        <a:off x="6093003" y="734409"/>
        <a:ext cx="23344" cy="23344"/>
      </dsp:txXfrm>
    </dsp:sp>
    <dsp:sp modelId="{203192D7-B899-463B-BE60-580D1B9C77CB}">
      <dsp:nvSpPr>
        <dsp:cNvPr id="0" name=""/>
        <dsp:cNvSpPr/>
      </dsp:nvSpPr>
      <dsp:spPr>
        <a:xfrm>
          <a:off x="6237988" y="771078"/>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PR Approval</a:t>
          </a:r>
          <a:endParaRPr lang="id-ID" sz="900" kern="1200" dirty="0"/>
        </a:p>
      </dsp:txBody>
      <dsp:txXfrm>
        <a:off x="6237988" y="771078"/>
        <a:ext cx="666563" cy="333281"/>
      </dsp:txXfrm>
    </dsp:sp>
    <dsp:sp modelId="{BD094706-3EE3-4327-8864-825D21008CA4}">
      <dsp:nvSpPr>
        <dsp:cNvPr id="0" name=""/>
        <dsp:cNvSpPr/>
      </dsp:nvSpPr>
      <dsp:spPr>
        <a:xfrm rot="18770822">
          <a:off x="4715011" y="1843620"/>
          <a:ext cx="392071" cy="8747"/>
        </a:xfrm>
        <a:custGeom>
          <a:avLst/>
          <a:gdLst/>
          <a:ahLst/>
          <a:cxnLst/>
          <a:rect l="0" t="0" r="0" b="0"/>
          <a:pathLst>
            <a:path>
              <a:moveTo>
                <a:pt x="0" y="4373"/>
              </a:moveTo>
              <a:lnTo>
                <a:pt x="392071"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18770822">
        <a:off x="4901245" y="1838192"/>
        <a:ext cx="19603" cy="19603"/>
      </dsp:txXfrm>
    </dsp:sp>
    <dsp:sp modelId="{BDB34960-1FDD-45A4-93DC-1F5AD79A1400}">
      <dsp:nvSpPr>
        <dsp:cNvPr id="0" name=""/>
        <dsp:cNvSpPr/>
      </dsp:nvSpPr>
      <dsp:spPr>
        <a:xfrm>
          <a:off x="5044359" y="1537626"/>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PO</a:t>
          </a:r>
          <a:endParaRPr lang="id-ID" sz="900" kern="1200" dirty="0"/>
        </a:p>
      </dsp:txBody>
      <dsp:txXfrm>
        <a:off x="5044359" y="1537626"/>
        <a:ext cx="927003" cy="333281"/>
      </dsp:txXfrm>
    </dsp:sp>
    <dsp:sp modelId="{A30CA393-0DCD-47DC-BC33-C8AAB3D2194D}">
      <dsp:nvSpPr>
        <dsp:cNvPr id="0" name=""/>
        <dsp:cNvSpPr/>
      </dsp:nvSpPr>
      <dsp:spPr>
        <a:xfrm rot="18289469">
          <a:off x="5871229" y="1508256"/>
          <a:ext cx="466891" cy="8747"/>
        </a:xfrm>
        <a:custGeom>
          <a:avLst/>
          <a:gdLst/>
          <a:ahLst/>
          <a:cxnLst/>
          <a:rect l="0" t="0" r="0" b="0"/>
          <a:pathLst>
            <a:path>
              <a:moveTo>
                <a:pt x="0" y="4373"/>
              </a:moveTo>
              <a:lnTo>
                <a:pt x="466891"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18289469">
        <a:off x="6093003" y="1500957"/>
        <a:ext cx="23344" cy="23344"/>
      </dsp:txXfrm>
    </dsp:sp>
    <dsp:sp modelId="{967F97A8-0352-4E3F-9EA1-3424A07D4522}">
      <dsp:nvSpPr>
        <dsp:cNvPr id="0" name=""/>
        <dsp:cNvSpPr/>
      </dsp:nvSpPr>
      <dsp:spPr>
        <a:xfrm>
          <a:off x="6237988" y="1154352"/>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Input New PO</a:t>
          </a:r>
          <a:endParaRPr lang="id-ID" sz="900" kern="1200" dirty="0"/>
        </a:p>
      </dsp:txBody>
      <dsp:txXfrm>
        <a:off x="6237988" y="1154352"/>
        <a:ext cx="666563" cy="333281"/>
      </dsp:txXfrm>
    </dsp:sp>
    <dsp:sp modelId="{23E90E69-AED5-4904-907B-4CC4B79F0E0B}">
      <dsp:nvSpPr>
        <dsp:cNvPr id="0" name=""/>
        <dsp:cNvSpPr/>
      </dsp:nvSpPr>
      <dsp:spPr>
        <a:xfrm>
          <a:off x="5971363" y="1699893"/>
          <a:ext cx="266625" cy="8747"/>
        </a:xfrm>
        <a:custGeom>
          <a:avLst/>
          <a:gdLst/>
          <a:ahLst/>
          <a:cxnLst/>
          <a:rect l="0" t="0" r="0" b="0"/>
          <a:pathLst>
            <a:path>
              <a:moveTo>
                <a:pt x="0" y="4373"/>
              </a:moveTo>
              <a:lnTo>
                <a:pt x="266625"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a:off x="6098010" y="1697601"/>
        <a:ext cx="13331" cy="13331"/>
      </dsp:txXfrm>
    </dsp:sp>
    <dsp:sp modelId="{1DDEB63B-81BC-4ACF-8A66-F6E7680328C8}">
      <dsp:nvSpPr>
        <dsp:cNvPr id="0" name=""/>
        <dsp:cNvSpPr/>
      </dsp:nvSpPr>
      <dsp:spPr>
        <a:xfrm>
          <a:off x="6237988" y="1537626"/>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id-ID" sz="700" kern="1200" dirty="0" smtClean="0"/>
            <a:t>PO List</a:t>
          </a:r>
          <a:endParaRPr lang="id-ID" sz="700" kern="1200" dirty="0"/>
        </a:p>
      </dsp:txBody>
      <dsp:txXfrm>
        <a:off x="6237988" y="1537626"/>
        <a:ext cx="666563" cy="333281"/>
      </dsp:txXfrm>
    </dsp:sp>
    <dsp:sp modelId="{C57203F4-91DE-4672-B84D-7A3ED4A0AD5F}">
      <dsp:nvSpPr>
        <dsp:cNvPr id="0" name=""/>
        <dsp:cNvSpPr/>
      </dsp:nvSpPr>
      <dsp:spPr>
        <a:xfrm rot="3310531">
          <a:off x="5871229" y="1891530"/>
          <a:ext cx="466891" cy="8747"/>
        </a:xfrm>
        <a:custGeom>
          <a:avLst/>
          <a:gdLst/>
          <a:ahLst/>
          <a:cxnLst/>
          <a:rect l="0" t="0" r="0" b="0"/>
          <a:pathLst>
            <a:path>
              <a:moveTo>
                <a:pt x="0" y="4373"/>
              </a:moveTo>
              <a:lnTo>
                <a:pt x="466891"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3310531">
        <a:off x="6093003" y="1884231"/>
        <a:ext cx="23344" cy="23344"/>
      </dsp:txXfrm>
    </dsp:sp>
    <dsp:sp modelId="{00DB2617-CE81-4897-AE92-FBDABA43006D}">
      <dsp:nvSpPr>
        <dsp:cNvPr id="0" name=""/>
        <dsp:cNvSpPr/>
      </dsp:nvSpPr>
      <dsp:spPr>
        <a:xfrm>
          <a:off x="6237988" y="1920900"/>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id-ID" sz="700" kern="1200" dirty="0" smtClean="0"/>
            <a:t>PO Approval</a:t>
          </a:r>
          <a:endParaRPr lang="id-ID" sz="700" kern="1200" dirty="0"/>
        </a:p>
      </dsp:txBody>
      <dsp:txXfrm>
        <a:off x="6237988" y="1920900"/>
        <a:ext cx="666563" cy="333281"/>
      </dsp:txXfrm>
    </dsp:sp>
    <dsp:sp modelId="{453B5CA3-AC06-4692-AB8B-55F9686E1157}">
      <dsp:nvSpPr>
        <dsp:cNvPr id="0" name=""/>
        <dsp:cNvSpPr/>
      </dsp:nvSpPr>
      <dsp:spPr>
        <a:xfrm rot="4099285">
          <a:off x="4550156" y="2322713"/>
          <a:ext cx="721780" cy="8747"/>
        </a:xfrm>
        <a:custGeom>
          <a:avLst/>
          <a:gdLst/>
          <a:ahLst/>
          <a:cxnLst/>
          <a:rect l="0" t="0" r="0" b="0"/>
          <a:pathLst>
            <a:path>
              <a:moveTo>
                <a:pt x="0" y="4373"/>
              </a:moveTo>
              <a:lnTo>
                <a:pt x="72178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4099285">
        <a:off x="4893002" y="2309042"/>
        <a:ext cx="36089" cy="36089"/>
      </dsp:txXfrm>
    </dsp:sp>
    <dsp:sp modelId="{3C15D237-1956-4C06-8992-B9E359931642}">
      <dsp:nvSpPr>
        <dsp:cNvPr id="0" name=""/>
        <dsp:cNvSpPr/>
      </dsp:nvSpPr>
      <dsp:spPr>
        <a:xfrm>
          <a:off x="5044359" y="2495811"/>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DO</a:t>
          </a:r>
          <a:endParaRPr lang="id-ID" sz="900" kern="1200" dirty="0"/>
        </a:p>
      </dsp:txBody>
      <dsp:txXfrm>
        <a:off x="5044359" y="2495811"/>
        <a:ext cx="927003" cy="333281"/>
      </dsp:txXfrm>
    </dsp:sp>
    <dsp:sp modelId="{736C8CB7-7EA9-42E7-BA0A-A473FCEF50DC}">
      <dsp:nvSpPr>
        <dsp:cNvPr id="0" name=""/>
        <dsp:cNvSpPr/>
      </dsp:nvSpPr>
      <dsp:spPr>
        <a:xfrm rot="19457599">
          <a:off x="5940500" y="2562259"/>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19457599">
        <a:off x="6096467" y="2558424"/>
        <a:ext cx="16417" cy="16417"/>
      </dsp:txXfrm>
    </dsp:sp>
    <dsp:sp modelId="{AFAF6DD4-C005-436E-96A5-A2567CF32368}">
      <dsp:nvSpPr>
        <dsp:cNvPr id="0" name=""/>
        <dsp:cNvSpPr/>
      </dsp:nvSpPr>
      <dsp:spPr>
        <a:xfrm>
          <a:off x="6237988" y="2304174"/>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Input New DO</a:t>
          </a:r>
          <a:endParaRPr lang="id-ID" sz="900" kern="1200" dirty="0"/>
        </a:p>
      </dsp:txBody>
      <dsp:txXfrm>
        <a:off x="6237988" y="2304174"/>
        <a:ext cx="666563" cy="333281"/>
      </dsp:txXfrm>
    </dsp:sp>
    <dsp:sp modelId="{72210608-1D5E-4380-8EF2-3BDE4C2C5B03}">
      <dsp:nvSpPr>
        <dsp:cNvPr id="0" name=""/>
        <dsp:cNvSpPr/>
      </dsp:nvSpPr>
      <dsp:spPr>
        <a:xfrm rot="2142401">
          <a:off x="5940500" y="2753896"/>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2142401">
        <a:off x="6096467" y="2750061"/>
        <a:ext cx="16417" cy="16417"/>
      </dsp:txXfrm>
    </dsp:sp>
    <dsp:sp modelId="{444C71ED-A98D-4CA1-9FF1-4A20C841AA35}">
      <dsp:nvSpPr>
        <dsp:cNvPr id="0" name=""/>
        <dsp:cNvSpPr/>
      </dsp:nvSpPr>
      <dsp:spPr>
        <a:xfrm>
          <a:off x="6237988" y="2687448"/>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DO List</a:t>
          </a:r>
          <a:endParaRPr lang="id-ID" sz="900" kern="1200" dirty="0"/>
        </a:p>
      </dsp:txBody>
      <dsp:txXfrm>
        <a:off x="6237988" y="2687448"/>
        <a:ext cx="666563" cy="333281"/>
      </dsp:txXfrm>
    </dsp:sp>
    <dsp:sp modelId="{EFCDA5AB-6F8B-4624-8068-50512F9F1040}">
      <dsp:nvSpPr>
        <dsp:cNvPr id="0" name=""/>
        <dsp:cNvSpPr/>
      </dsp:nvSpPr>
      <dsp:spPr>
        <a:xfrm rot="4769441">
          <a:off x="4180147" y="2705987"/>
          <a:ext cx="1461798" cy="8747"/>
        </a:xfrm>
        <a:custGeom>
          <a:avLst/>
          <a:gdLst/>
          <a:ahLst/>
          <a:cxnLst/>
          <a:rect l="0" t="0" r="0" b="0"/>
          <a:pathLst>
            <a:path>
              <a:moveTo>
                <a:pt x="0" y="4373"/>
              </a:moveTo>
              <a:lnTo>
                <a:pt x="1461798"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4769441">
        <a:off x="4874502" y="2673816"/>
        <a:ext cx="73089" cy="73089"/>
      </dsp:txXfrm>
    </dsp:sp>
    <dsp:sp modelId="{4D6BD96D-902E-4EF6-8C48-CD1B24A7FE36}">
      <dsp:nvSpPr>
        <dsp:cNvPr id="0" name=""/>
        <dsp:cNvSpPr/>
      </dsp:nvSpPr>
      <dsp:spPr>
        <a:xfrm>
          <a:off x="5044359" y="3262359"/>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Invoice</a:t>
          </a:r>
          <a:endParaRPr lang="id-ID" sz="900" kern="1200" dirty="0"/>
        </a:p>
      </dsp:txBody>
      <dsp:txXfrm>
        <a:off x="5044359" y="3262359"/>
        <a:ext cx="927003" cy="333281"/>
      </dsp:txXfrm>
    </dsp:sp>
    <dsp:sp modelId="{25814D60-C165-4C04-B91B-E0594DE87A5A}">
      <dsp:nvSpPr>
        <dsp:cNvPr id="0" name=""/>
        <dsp:cNvSpPr/>
      </dsp:nvSpPr>
      <dsp:spPr>
        <a:xfrm rot="19457599">
          <a:off x="5940500" y="3328807"/>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19457599">
        <a:off x="6096467" y="3324972"/>
        <a:ext cx="16417" cy="16417"/>
      </dsp:txXfrm>
    </dsp:sp>
    <dsp:sp modelId="{FCEC6868-3D9B-44F1-AFA7-316D3A90FA8A}">
      <dsp:nvSpPr>
        <dsp:cNvPr id="0" name=""/>
        <dsp:cNvSpPr/>
      </dsp:nvSpPr>
      <dsp:spPr>
        <a:xfrm>
          <a:off x="6237988" y="3070722"/>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Input New Invoice </a:t>
          </a:r>
          <a:endParaRPr lang="id-ID" sz="900" kern="1200" dirty="0"/>
        </a:p>
      </dsp:txBody>
      <dsp:txXfrm>
        <a:off x="6237988" y="3070722"/>
        <a:ext cx="666563" cy="333281"/>
      </dsp:txXfrm>
    </dsp:sp>
    <dsp:sp modelId="{066C04DF-E55C-44CA-AF5C-28BF483DEA12}">
      <dsp:nvSpPr>
        <dsp:cNvPr id="0" name=""/>
        <dsp:cNvSpPr/>
      </dsp:nvSpPr>
      <dsp:spPr>
        <a:xfrm rot="2142401">
          <a:off x="5940500" y="3520444"/>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2142401">
        <a:off x="6096467" y="3516609"/>
        <a:ext cx="16417" cy="16417"/>
      </dsp:txXfrm>
    </dsp:sp>
    <dsp:sp modelId="{5B2F8D8F-23FA-43D1-B97A-646D75709C8C}">
      <dsp:nvSpPr>
        <dsp:cNvPr id="0" name=""/>
        <dsp:cNvSpPr/>
      </dsp:nvSpPr>
      <dsp:spPr>
        <a:xfrm>
          <a:off x="6237988" y="3453996"/>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lvl="0" algn="ctr" defTabSz="311150">
            <a:lnSpc>
              <a:spcPct val="90000"/>
            </a:lnSpc>
            <a:spcBef>
              <a:spcPct val="0"/>
            </a:spcBef>
            <a:spcAft>
              <a:spcPct val="35000"/>
            </a:spcAft>
          </a:pPr>
          <a:r>
            <a:rPr lang="id-ID" sz="700" kern="1200" dirty="0" smtClean="0"/>
            <a:t>Invoice  List</a:t>
          </a:r>
          <a:endParaRPr lang="id-ID" sz="700" kern="1200" dirty="0"/>
        </a:p>
      </dsp:txBody>
      <dsp:txXfrm>
        <a:off x="6237988" y="3453996"/>
        <a:ext cx="666563" cy="333281"/>
      </dsp:txXfrm>
    </dsp:sp>
    <dsp:sp modelId="{6520C0F0-1C16-42FF-A074-54F25304DBC8}">
      <dsp:nvSpPr>
        <dsp:cNvPr id="0" name=""/>
        <dsp:cNvSpPr/>
      </dsp:nvSpPr>
      <dsp:spPr>
        <a:xfrm rot="19457599">
          <a:off x="3553243" y="2466441"/>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33350">
            <a:lnSpc>
              <a:spcPct val="90000"/>
            </a:lnSpc>
            <a:spcBef>
              <a:spcPct val="0"/>
            </a:spcBef>
            <a:spcAft>
              <a:spcPct val="35000"/>
            </a:spcAft>
          </a:pPr>
          <a:endParaRPr lang="id-ID" sz="300" kern="1200"/>
        </a:p>
      </dsp:txBody>
      <dsp:txXfrm rot="19457599">
        <a:off x="3709209" y="2462606"/>
        <a:ext cx="16417" cy="16417"/>
      </dsp:txXfrm>
    </dsp:sp>
    <dsp:sp modelId="{526293CA-C75E-4C9F-A635-A33E329A8AEF}">
      <dsp:nvSpPr>
        <dsp:cNvPr id="0" name=""/>
        <dsp:cNvSpPr/>
      </dsp:nvSpPr>
      <dsp:spPr>
        <a:xfrm>
          <a:off x="3850731" y="2208355"/>
          <a:ext cx="932928"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Fixed Asset Management</a:t>
          </a:r>
          <a:endParaRPr lang="id-ID" sz="1200" kern="1200" dirty="0"/>
        </a:p>
      </dsp:txBody>
      <dsp:txXfrm>
        <a:off x="3850731" y="2208355"/>
        <a:ext cx="932928" cy="333281"/>
      </dsp:txXfrm>
    </dsp:sp>
    <dsp:sp modelId="{49E54A22-DA5A-4E07-A77B-1101CC352F2B}">
      <dsp:nvSpPr>
        <dsp:cNvPr id="0" name=""/>
        <dsp:cNvSpPr/>
      </dsp:nvSpPr>
      <dsp:spPr>
        <a:xfrm rot="2142401">
          <a:off x="3553243" y="2658078"/>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2142401">
        <a:off x="3709209" y="2654243"/>
        <a:ext cx="16417" cy="16417"/>
      </dsp:txXfrm>
    </dsp:sp>
    <dsp:sp modelId="{7C7A790A-ADAF-4D18-B4D0-935A4CBB59E4}">
      <dsp:nvSpPr>
        <dsp:cNvPr id="0" name=""/>
        <dsp:cNvSpPr/>
      </dsp:nvSpPr>
      <dsp:spPr>
        <a:xfrm>
          <a:off x="3850731" y="2591629"/>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Inventory Management</a:t>
          </a:r>
          <a:endParaRPr lang="id-ID" sz="900" kern="1200" dirty="0"/>
        </a:p>
      </dsp:txBody>
      <dsp:txXfrm>
        <a:off x="3850731" y="2591629"/>
        <a:ext cx="927003" cy="333281"/>
      </dsp:txXfrm>
    </dsp:sp>
    <dsp:sp modelId="{EEB4BC4C-E62E-4816-8DE4-0FDF317B2688}">
      <dsp:nvSpPr>
        <dsp:cNvPr id="0" name=""/>
        <dsp:cNvSpPr/>
      </dsp:nvSpPr>
      <dsp:spPr>
        <a:xfrm rot="3907178">
          <a:off x="3400554" y="2849715"/>
          <a:ext cx="633728" cy="8747"/>
        </a:xfrm>
        <a:custGeom>
          <a:avLst/>
          <a:gdLst/>
          <a:ahLst/>
          <a:cxnLst/>
          <a:rect l="0" t="0" r="0" b="0"/>
          <a:pathLst>
            <a:path>
              <a:moveTo>
                <a:pt x="0" y="4373"/>
              </a:moveTo>
              <a:lnTo>
                <a:pt x="633728"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3907178">
        <a:off x="3701575" y="2838245"/>
        <a:ext cx="31686" cy="31686"/>
      </dsp:txXfrm>
    </dsp:sp>
    <dsp:sp modelId="{DCB09737-DAE1-4023-AE1F-066F59E93C85}">
      <dsp:nvSpPr>
        <dsp:cNvPr id="0" name=""/>
        <dsp:cNvSpPr/>
      </dsp:nvSpPr>
      <dsp:spPr>
        <a:xfrm>
          <a:off x="3850731" y="2974903"/>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Auto Create GL Journal</a:t>
          </a:r>
          <a:endParaRPr lang="id-ID" sz="900" kern="1200" dirty="0"/>
        </a:p>
      </dsp:txBody>
      <dsp:txXfrm>
        <a:off x="3850731" y="2974903"/>
        <a:ext cx="927003" cy="333281"/>
      </dsp:txXfrm>
    </dsp:sp>
    <dsp:sp modelId="{4980CC13-3CB3-4AA1-BA08-11E8E3B40BD5}">
      <dsp:nvSpPr>
        <dsp:cNvPr id="0" name=""/>
        <dsp:cNvSpPr/>
      </dsp:nvSpPr>
      <dsp:spPr>
        <a:xfrm rot="715838">
          <a:off x="1989707" y="4669133"/>
          <a:ext cx="937966" cy="8747"/>
        </a:xfrm>
        <a:custGeom>
          <a:avLst/>
          <a:gdLst/>
          <a:ahLst/>
          <a:cxnLst/>
          <a:rect l="0" t="0" r="0" b="0"/>
          <a:pathLst>
            <a:path>
              <a:moveTo>
                <a:pt x="0" y="4373"/>
              </a:moveTo>
              <a:lnTo>
                <a:pt x="937966" y="43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715838">
        <a:off x="2435240" y="4650058"/>
        <a:ext cx="46898" cy="46898"/>
      </dsp:txXfrm>
    </dsp:sp>
    <dsp:sp modelId="{7AE8DC40-CF61-4B77-9D4A-4B2FA5B641BA}">
      <dsp:nvSpPr>
        <dsp:cNvPr id="0" name=""/>
        <dsp:cNvSpPr/>
      </dsp:nvSpPr>
      <dsp:spPr>
        <a:xfrm>
          <a:off x="2917542" y="4603818"/>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Reports</a:t>
          </a:r>
          <a:endParaRPr lang="id-ID" sz="900" kern="1200" dirty="0"/>
        </a:p>
      </dsp:txBody>
      <dsp:txXfrm>
        <a:off x="2917542" y="4603818"/>
        <a:ext cx="666563" cy="333281"/>
      </dsp:txXfrm>
    </dsp:sp>
    <dsp:sp modelId="{9B1785ED-D993-4554-970A-339248CD436D}">
      <dsp:nvSpPr>
        <dsp:cNvPr id="0" name=""/>
        <dsp:cNvSpPr/>
      </dsp:nvSpPr>
      <dsp:spPr>
        <a:xfrm rot="17350740">
          <a:off x="3311621" y="4382811"/>
          <a:ext cx="811594" cy="8747"/>
        </a:xfrm>
        <a:custGeom>
          <a:avLst/>
          <a:gdLst/>
          <a:ahLst/>
          <a:cxnLst/>
          <a:rect l="0" t="0" r="0" b="0"/>
          <a:pathLst>
            <a:path>
              <a:moveTo>
                <a:pt x="0" y="4373"/>
              </a:moveTo>
              <a:lnTo>
                <a:pt x="811594"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17350740">
        <a:off x="3697128" y="4366895"/>
        <a:ext cx="40579" cy="40579"/>
      </dsp:txXfrm>
    </dsp:sp>
    <dsp:sp modelId="{B3E5CEE1-9B4A-41D3-A15F-F3CB4DD6AED3}">
      <dsp:nvSpPr>
        <dsp:cNvPr id="0" name=""/>
        <dsp:cNvSpPr/>
      </dsp:nvSpPr>
      <dsp:spPr>
        <a:xfrm>
          <a:off x="3850731" y="3837270"/>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Procurement Process</a:t>
          </a:r>
          <a:endParaRPr lang="id-ID" sz="900" kern="1200" dirty="0"/>
        </a:p>
      </dsp:txBody>
      <dsp:txXfrm>
        <a:off x="3850731" y="3837270"/>
        <a:ext cx="927003" cy="333281"/>
      </dsp:txXfrm>
    </dsp:sp>
    <dsp:sp modelId="{54D9042A-B55B-4587-A5D0-F59BEEAE2E06}">
      <dsp:nvSpPr>
        <dsp:cNvPr id="0" name=""/>
        <dsp:cNvSpPr/>
      </dsp:nvSpPr>
      <dsp:spPr>
        <a:xfrm rot="19457599">
          <a:off x="4746872" y="3903718"/>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9457599">
        <a:off x="4902838" y="3899883"/>
        <a:ext cx="16417" cy="16417"/>
      </dsp:txXfrm>
    </dsp:sp>
    <dsp:sp modelId="{D655FAB7-B008-4719-96CB-0D6E448A812F}">
      <dsp:nvSpPr>
        <dsp:cNvPr id="0" name=""/>
        <dsp:cNvSpPr/>
      </dsp:nvSpPr>
      <dsp:spPr>
        <a:xfrm>
          <a:off x="5044359" y="3645633"/>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Screeshot</a:t>
          </a:r>
          <a:endParaRPr lang="id-ID" sz="900" kern="1200" dirty="0"/>
        </a:p>
      </dsp:txBody>
      <dsp:txXfrm>
        <a:off x="5044359" y="3645633"/>
        <a:ext cx="666563" cy="333281"/>
      </dsp:txXfrm>
    </dsp:sp>
    <dsp:sp modelId="{C3E4E46A-C891-46B4-B92B-14CC92794F31}">
      <dsp:nvSpPr>
        <dsp:cNvPr id="0" name=""/>
        <dsp:cNvSpPr/>
      </dsp:nvSpPr>
      <dsp:spPr>
        <a:xfrm rot="2142401">
          <a:off x="4746872" y="4095355"/>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2142401">
        <a:off x="4902838" y="4091520"/>
        <a:ext cx="16417" cy="16417"/>
      </dsp:txXfrm>
    </dsp:sp>
    <dsp:sp modelId="{9BF3BF2C-BB70-46EE-A813-76C6BF79C2EC}">
      <dsp:nvSpPr>
        <dsp:cNvPr id="0" name=""/>
        <dsp:cNvSpPr/>
      </dsp:nvSpPr>
      <dsp:spPr>
        <a:xfrm>
          <a:off x="5044359" y="4028907"/>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Screeshot</a:t>
          </a:r>
          <a:endParaRPr lang="id-ID" sz="900" kern="1200" dirty="0"/>
        </a:p>
      </dsp:txBody>
      <dsp:txXfrm>
        <a:off x="5044359" y="4028907"/>
        <a:ext cx="666563" cy="333281"/>
      </dsp:txXfrm>
    </dsp:sp>
    <dsp:sp modelId="{964D3227-8DF6-4A54-B1B9-1C0A98CA53E9}">
      <dsp:nvSpPr>
        <dsp:cNvPr id="0" name=""/>
        <dsp:cNvSpPr/>
      </dsp:nvSpPr>
      <dsp:spPr>
        <a:xfrm>
          <a:off x="3584105" y="4766085"/>
          <a:ext cx="266625" cy="8747"/>
        </a:xfrm>
        <a:custGeom>
          <a:avLst/>
          <a:gdLst/>
          <a:ahLst/>
          <a:cxnLst/>
          <a:rect l="0" t="0" r="0" b="0"/>
          <a:pathLst>
            <a:path>
              <a:moveTo>
                <a:pt x="0" y="4373"/>
              </a:moveTo>
              <a:lnTo>
                <a:pt x="266625"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a:off x="3710753" y="4763793"/>
        <a:ext cx="13331" cy="13331"/>
      </dsp:txXfrm>
    </dsp:sp>
    <dsp:sp modelId="{7911552E-F2C2-4B51-9B02-4ECB01D2AC15}">
      <dsp:nvSpPr>
        <dsp:cNvPr id="0" name=""/>
        <dsp:cNvSpPr/>
      </dsp:nvSpPr>
      <dsp:spPr>
        <a:xfrm>
          <a:off x="3850731" y="4603818"/>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Fixed Asset</a:t>
          </a:r>
          <a:endParaRPr lang="id-ID" sz="900" kern="1200" dirty="0"/>
        </a:p>
      </dsp:txBody>
      <dsp:txXfrm>
        <a:off x="3850731" y="4603818"/>
        <a:ext cx="927003" cy="333281"/>
      </dsp:txXfrm>
    </dsp:sp>
    <dsp:sp modelId="{B294059E-F096-4191-B7A1-93C85EA68DF7}">
      <dsp:nvSpPr>
        <dsp:cNvPr id="0" name=""/>
        <dsp:cNvSpPr/>
      </dsp:nvSpPr>
      <dsp:spPr>
        <a:xfrm rot="19457599">
          <a:off x="4746872" y="4670266"/>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9457599">
        <a:off x="4902838" y="4666431"/>
        <a:ext cx="16417" cy="16417"/>
      </dsp:txXfrm>
    </dsp:sp>
    <dsp:sp modelId="{A404DB8F-BEB6-4A8A-8476-40FE6D00B220}">
      <dsp:nvSpPr>
        <dsp:cNvPr id="0" name=""/>
        <dsp:cNvSpPr/>
      </dsp:nvSpPr>
      <dsp:spPr>
        <a:xfrm>
          <a:off x="5044359" y="4412181"/>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Screeshot</a:t>
          </a:r>
          <a:endParaRPr lang="id-ID" sz="900" kern="1200" dirty="0"/>
        </a:p>
      </dsp:txBody>
      <dsp:txXfrm>
        <a:off x="5044359" y="4412181"/>
        <a:ext cx="666563" cy="333281"/>
      </dsp:txXfrm>
    </dsp:sp>
    <dsp:sp modelId="{068D7D1E-21A8-4B0A-A0DD-CF10CA8EAB66}">
      <dsp:nvSpPr>
        <dsp:cNvPr id="0" name=""/>
        <dsp:cNvSpPr/>
      </dsp:nvSpPr>
      <dsp:spPr>
        <a:xfrm rot="2142401">
          <a:off x="4746872" y="4861903"/>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2142401">
        <a:off x="4902838" y="4858068"/>
        <a:ext cx="16417" cy="16417"/>
      </dsp:txXfrm>
    </dsp:sp>
    <dsp:sp modelId="{9B157718-DC33-445E-9EF2-92BEBDAD8FA4}">
      <dsp:nvSpPr>
        <dsp:cNvPr id="0" name=""/>
        <dsp:cNvSpPr/>
      </dsp:nvSpPr>
      <dsp:spPr>
        <a:xfrm>
          <a:off x="5044359" y="4795455"/>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Screeshot</a:t>
          </a:r>
          <a:endParaRPr lang="id-ID" sz="900" kern="1200" dirty="0"/>
        </a:p>
      </dsp:txBody>
      <dsp:txXfrm>
        <a:off x="5044359" y="4795455"/>
        <a:ext cx="666563" cy="333281"/>
      </dsp:txXfrm>
    </dsp:sp>
    <dsp:sp modelId="{B40E0214-5E0B-457D-B59B-0A72B1A1A347}">
      <dsp:nvSpPr>
        <dsp:cNvPr id="0" name=""/>
        <dsp:cNvSpPr/>
      </dsp:nvSpPr>
      <dsp:spPr>
        <a:xfrm rot="4249260">
          <a:off x="3311621" y="5149359"/>
          <a:ext cx="811594" cy="8747"/>
        </a:xfrm>
        <a:custGeom>
          <a:avLst/>
          <a:gdLst/>
          <a:ahLst/>
          <a:cxnLst/>
          <a:rect l="0" t="0" r="0" b="0"/>
          <a:pathLst>
            <a:path>
              <a:moveTo>
                <a:pt x="0" y="4373"/>
              </a:moveTo>
              <a:lnTo>
                <a:pt x="811594"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4249260">
        <a:off x="3697128" y="5133443"/>
        <a:ext cx="40579" cy="40579"/>
      </dsp:txXfrm>
    </dsp:sp>
    <dsp:sp modelId="{B25CEB8B-4352-46DC-851E-323FC46724ED}">
      <dsp:nvSpPr>
        <dsp:cNvPr id="0" name=""/>
        <dsp:cNvSpPr/>
      </dsp:nvSpPr>
      <dsp:spPr>
        <a:xfrm>
          <a:off x="3850731" y="5370366"/>
          <a:ext cx="92700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Stock Inventory</a:t>
          </a:r>
          <a:endParaRPr lang="id-ID" sz="900" kern="1200" dirty="0"/>
        </a:p>
      </dsp:txBody>
      <dsp:txXfrm>
        <a:off x="3850731" y="5370366"/>
        <a:ext cx="927003" cy="333281"/>
      </dsp:txXfrm>
    </dsp:sp>
    <dsp:sp modelId="{A5C67D77-E00A-4F31-96D5-75D716BD324E}">
      <dsp:nvSpPr>
        <dsp:cNvPr id="0" name=""/>
        <dsp:cNvSpPr/>
      </dsp:nvSpPr>
      <dsp:spPr>
        <a:xfrm rot="19457599">
          <a:off x="4746872" y="5436814"/>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19457599">
        <a:off x="4902838" y="5432979"/>
        <a:ext cx="16417" cy="16417"/>
      </dsp:txXfrm>
    </dsp:sp>
    <dsp:sp modelId="{4A1E3BD5-6CAD-4820-A325-59980EC0D234}">
      <dsp:nvSpPr>
        <dsp:cNvPr id="0" name=""/>
        <dsp:cNvSpPr/>
      </dsp:nvSpPr>
      <dsp:spPr>
        <a:xfrm>
          <a:off x="5044359" y="5178729"/>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Screesho</a:t>
          </a:r>
          <a:endParaRPr lang="id-ID" sz="900" kern="1200" dirty="0"/>
        </a:p>
      </dsp:txBody>
      <dsp:txXfrm>
        <a:off x="5044359" y="5178729"/>
        <a:ext cx="666563" cy="333281"/>
      </dsp:txXfrm>
    </dsp:sp>
    <dsp:sp modelId="{229EFF94-8B59-4E8D-A7E7-519A98618BB5}">
      <dsp:nvSpPr>
        <dsp:cNvPr id="0" name=""/>
        <dsp:cNvSpPr/>
      </dsp:nvSpPr>
      <dsp:spPr>
        <a:xfrm rot="2142401">
          <a:off x="4746872" y="5628451"/>
          <a:ext cx="328350" cy="8747"/>
        </a:xfrm>
        <a:custGeom>
          <a:avLst/>
          <a:gdLst/>
          <a:ahLst/>
          <a:cxnLst/>
          <a:rect l="0" t="0" r="0" b="0"/>
          <a:pathLst>
            <a:path>
              <a:moveTo>
                <a:pt x="0" y="4373"/>
              </a:moveTo>
              <a:lnTo>
                <a:pt x="328350" y="437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2142401">
        <a:off x="4902838" y="5624616"/>
        <a:ext cx="16417" cy="16417"/>
      </dsp:txXfrm>
    </dsp:sp>
    <dsp:sp modelId="{90714867-3892-4CA3-ABBE-23015EC21CAC}">
      <dsp:nvSpPr>
        <dsp:cNvPr id="0" name=""/>
        <dsp:cNvSpPr/>
      </dsp:nvSpPr>
      <dsp:spPr>
        <a:xfrm>
          <a:off x="5044359" y="5562003"/>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smtClean="0"/>
            <a:t>Screesho</a:t>
          </a:r>
          <a:endParaRPr lang="id-ID" sz="900" kern="1200" dirty="0"/>
        </a:p>
      </dsp:txBody>
      <dsp:txXfrm>
        <a:off x="5044359" y="5562003"/>
        <a:ext cx="666563" cy="333281"/>
      </dsp:txXfrm>
    </dsp:sp>
    <dsp:sp modelId="{2D570B83-2FBC-4F38-B901-10F6C6DDB193}">
      <dsp:nvSpPr>
        <dsp:cNvPr id="0" name=""/>
        <dsp:cNvSpPr/>
      </dsp:nvSpPr>
      <dsp:spPr>
        <a:xfrm rot="1930036">
          <a:off x="1916630" y="4860770"/>
          <a:ext cx="1084119" cy="8747"/>
        </a:xfrm>
        <a:custGeom>
          <a:avLst/>
          <a:gdLst/>
          <a:ahLst/>
          <a:cxnLst/>
          <a:rect l="0" t="0" r="0" b="0"/>
          <a:pathLst>
            <a:path>
              <a:moveTo>
                <a:pt x="0" y="4373"/>
              </a:moveTo>
              <a:lnTo>
                <a:pt x="1084119" y="43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1930036">
        <a:off x="2431587" y="4838041"/>
        <a:ext cx="54205" cy="54205"/>
      </dsp:txXfrm>
    </dsp:sp>
    <dsp:sp modelId="{8E27C732-2BCE-467B-A727-0994632DF8CF}">
      <dsp:nvSpPr>
        <dsp:cNvPr id="0" name=""/>
        <dsp:cNvSpPr/>
      </dsp:nvSpPr>
      <dsp:spPr>
        <a:xfrm>
          <a:off x="2917542" y="4987092"/>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Lates News</a:t>
          </a:r>
          <a:endParaRPr lang="id-ID" sz="900" kern="1200" dirty="0"/>
        </a:p>
      </dsp:txBody>
      <dsp:txXfrm>
        <a:off x="2917542" y="4987092"/>
        <a:ext cx="666563" cy="333281"/>
      </dsp:txXfrm>
    </dsp:sp>
    <dsp:sp modelId="{295AA889-DEED-4D37-9E5F-B634F7DDE948}">
      <dsp:nvSpPr>
        <dsp:cNvPr id="0" name=""/>
        <dsp:cNvSpPr/>
      </dsp:nvSpPr>
      <dsp:spPr>
        <a:xfrm rot="2778229">
          <a:off x="1794489" y="5052407"/>
          <a:ext cx="1328400" cy="8747"/>
        </a:xfrm>
        <a:custGeom>
          <a:avLst/>
          <a:gdLst/>
          <a:ahLst/>
          <a:cxnLst/>
          <a:rect l="0" t="0" r="0" b="0"/>
          <a:pathLst>
            <a:path>
              <a:moveTo>
                <a:pt x="0" y="4373"/>
              </a:moveTo>
              <a:lnTo>
                <a:pt x="1328400" y="43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
            <a:lnSpc>
              <a:spcPct val="90000"/>
            </a:lnSpc>
            <a:spcBef>
              <a:spcPct val="0"/>
            </a:spcBef>
            <a:spcAft>
              <a:spcPct val="35000"/>
            </a:spcAft>
          </a:pPr>
          <a:endParaRPr lang="id-ID" sz="200" kern="1200"/>
        </a:p>
      </dsp:txBody>
      <dsp:txXfrm rot="2778229">
        <a:off x="2425480" y="5023571"/>
        <a:ext cx="66420" cy="66420"/>
      </dsp:txXfrm>
    </dsp:sp>
    <dsp:sp modelId="{11A53480-0F20-4920-84C0-27D27E56F0A3}">
      <dsp:nvSpPr>
        <dsp:cNvPr id="0" name=""/>
        <dsp:cNvSpPr/>
      </dsp:nvSpPr>
      <dsp:spPr>
        <a:xfrm>
          <a:off x="2917542" y="5370366"/>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Portfolio</a:t>
          </a:r>
          <a:endParaRPr lang="id-ID" sz="900" kern="1200" dirty="0"/>
        </a:p>
      </dsp:txBody>
      <dsp:txXfrm>
        <a:off x="2917542" y="5370366"/>
        <a:ext cx="666563" cy="333281"/>
      </dsp:txXfrm>
    </dsp:sp>
    <dsp:sp modelId="{876314D3-89A2-47E9-BA1D-6ED0013AA8EE}">
      <dsp:nvSpPr>
        <dsp:cNvPr id="0" name=""/>
        <dsp:cNvSpPr/>
      </dsp:nvSpPr>
      <dsp:spPr>
        <a:xfrm rot="3340120">
          <a:off x="1645090" y="5244044"/>
          <a:ext cx="1627199" cy="8747"/>
        </a:xfrm>
        <a:custGeom>
          <a:avLst/>
          <a:gdLst/>
          <a:ahLst/>
          <a:cxnLst/>
          <a:rect l="0" t="0" r="0" b="0"/>
          <a:pathLst>
            <a:path>
              <a:moveTo>
                <a:pt x="0" y="4373"/>
              </a:moveTo>
              <a:lnTo>
                <a:pt x="1627199" y="43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3340120">
        <a:off x="2418010" y="5207738"/>
        <a:ext cx="81359" cy="81359"/>
      </dsp:txXfrm>
    </dsp:sp>
    <dsp:sp modelId="{32F6223F-8D78-438A-88DD-BDFDF05BEC12}">
      <dsp:nvSpPr>
        <dsp:cNvPr id="0" name=""/>
        <dsp:cNvSpPr/>
      </dsp:nvSpPr>
      <dsp:spPr>
        <a:xfrm>
          <a:off x="2917542" y="5753640"/>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System Overview</a:t>
          </a:r>
          <a:endParaRPr lang="id-ID" sz="900" kern="1200" dirty="0"/>
        </a:p>
      </dsp:txBody>
      <dsp:txXfrm>
        <a:off x="2917542" y="5753640"/>
        <a:ext cx="666563" cy="333281"/>
      </dsp:txXfrm>
    </dsp:sp>
    <dsp:sp modelId="{FD560971-A2EA-43E7-9686-94EDE0AF94AE}">
      <dsp:nvSpPr>
        <dsp:cNvPr id="0" name=""/>
        <dsp:cNvSpPr/>
      </dsp:nvSpPr>
      <dsp:spPr>
        <a:xfrm rot="3720865">
          <a:off x="1480847" y="5435681"/>
          <a:ext cx="1955686" cy="8747"/>
        </a:xfrm>
        <a:custGeom>
          <a:avLst/>
          <a:gdLst/>
          <a:ahLst/>
          <a:cxnLst/>
          <a:rect l="0" t="0" r="0" b="0"/>
          <a:pathLst>
            <a:path>
              <a:moveTo>
                <a:pt x="0" y="4373"/>
              </a:moveTo>
              <a:lnTo>
                <a:pt x="1955686" y="43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id-ID" sz="400" kern="1200"/>
        </a:p>
      </dsp:txBody>
      <dsp:txXfrm rot="3720865">
        <a:off x="2409797" y="5391163"/>
        <a:ext cx="97784" cy="97784"/>
      </dsp:txXfrm>
    </dsp:sp>
    <dsp:sp modelId="{B172F27E-BB3C-4F4B-9C0B-6D68B7EB122B}">
      <dsp:nvSpPr>
        <dsp:cNvPr id="0" name=""/>
        <dsp:cNvSpPr/>
      </dsp:nvSpPr>
      <dsp:spPr>
        <a:xfrm>
          <a:off x="2917542" y="6136914"/>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Specification</a:t>
          </a:r>
          <a:endParaRPr lang="id-ID" sz="900" kern="1200" dirty="0"/>
        </a:p>
      </dsp:txBody>
      <dsp:txXfrm>
        <a:off x="2917542" y="6136914"/>
        <a:ext cx="666563" cy="333281"/>
      </dsp:txXfrm>
    </dsp:sp>
    <dsp:sp modelId="{7DE8251D-D97E-4BA6-9636-BF984C941271}">
      <dsp:nvSpPr>
        <dsp:cNvPr id="0" name=""/>
        <dsp:cNvSpPr/>
      </dsp:nvSpPr>
      <dsp:spPr>
        <a:xfrm rot="3989820">
          <a:off x="1308099" y="5627318"/>
          <a:ext cx="2301181" cy="8747"/>
        </a:xfrm>
        <a:custGeom>
          <a:avLst/>
          <a:gdLst/>
          <a:ahLst/>
          <a:cxnLst/>
          <a:rect l="0" t="0" r="0" b="0"/>
          <a:pathLst>
            <a:path>
              <a:moveTo>
                <a:pt x="0" y="4373"/>
              </a:moveTo>
              <a:lnTo>
                <a:pt x="2301181" y="43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rot="3989820">
        <a:off x="2401160" y="5574162"/>
        <a:ext cx="115059" cy="115059"/>
      </dsp:txXfrm>
    </dsp:sp>
    <dsp:sp modelId="{FD9DD86E-52D1-4F2E-A2A2-928493661987}">
      <dsp:nvSpPr>
        <dsp:cNvPr id="0" name=""/>
        <dsp:cNvSpPr/>
      </dsp:nvSpPr>
      <dsp:spPr>
        <a:xfrm>
          <a:off x="2917542" y="6520188"/>
          <a:ext cx="666563" cy="3332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id-ID" sz="900" kern="1200" dirty="0" smtClean="0"/>
            <a:t>Architecture</a:t>
          </a:r>
          <a:endParaRPr lang="id-ID" sz="900" kern="1200" dirty="0"/>
        </a:p>
      </dsp:txBody>
      <dsp:txXfrm>
        <a:off x="2917542" y="6520188"/>
        <a:ext cx="666563" cy="333281"/>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67BD405-863F-4BCC-943A-857CFF5B686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625F66-E816-405B-AF20-8AEFFB0CDBA4}"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7BD405-863F-4BCC-943A-857CFF5B686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FDF14-1138-46A2-B8D0-759CA9FB744C}"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A1430-1A5F-4987-9948-AF2E04098B06}"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5A6CB-A374-49C8-A52A-1D5E7C761CE5}"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A4956-BBD7-47C4-857C-C3173F248128}"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57A814-CE0B-40D6-9442-DEE3E1F39B8F}"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3D348-BB9C-4829-BAB4-2539984052F6}"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D81E86-58C8-42CD-ADE1-F511E272C072}"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93BBAB-E429-4AE2-B35D-75E215385B2D}"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EFD20-A261-40C6-B37E-9B7FB3633DBE}"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119E1-FA29-4F91-90CD-5F843D3EC7DF}"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7F8FF-B2C6-4D74-978C-6E0151AAD01B}" type="slidenum">
              <a:rPr lang="en-US" smtClean="0"/>
              <a:pPr/>
              <a:t>‹#›</a:t>
            </a:fld>
            <a:endParaRPr lang="en-US"/>
          </a:p>
        </p:txBody>
      </p:sp>
    </p:spTree>
  </p:cSld>
  <p:clrMapOvr>
    <a:masterClrMapping/>
  </p:clrMapOvr>
  <p:transition>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D9ED0-23A6-41E5-9831-7C471BB29A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rand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file:///C:\Users\daniel\AppData\Local\Temp\WindowsLiveWriter-1086434765\supfiles234CE8C2\image27%5b1%5d.png" TargetMode="Externa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d-ID" dirty="0" smtClean="0"/>
              <a:t>Fixed Asset Management System </a:t>
            </a:r>
            <a:endParaRPr lang="en-US" dirty="0"/>
          </a:p>
        </p:txBody>
      </p:sp>
      <p:sp>
        <p:nvSpPr>
          <p:cNvPr id="7" name="Subtitle 6"/>
          <p:cNvSpPr>
            <a:spLocks noGrp="1"/>
          </p:cNvSpPr>
          <p:nvPr>
            <p:ph type="subTitle" idx="1"/>
          </p:nvPr>
        </p:nvSpPr>
        <p:spPr/>
        <p:txBody>
          <a:bodyPr/>
          <a:lstStyle/>
          <a:p>
            <a:r>
              <a:rPr lang="id-ID" dirty="0" smtClean="0"/>
              <a:t>Rabobank</a:t>
            </a:r>
            <a:endParaRPr lang="en-US"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Approval</a:t>
            </a:r>
            <a:endParaRPr lang="id-ID" dirty="0"/>
          </a:p>
        </p:txBody>
      </p:sp>
      <p:sp>
        <p:nvSpPr>
          <p:cNvPr id="5" name="Text Placeholder 4"/>
          <p:cNvSpPr>
            <a:spLocks noGrp="1"/>
          </p:cNvSpPr>
          <p:nvPr>
            <p:ph type="body" sz="half" idx="2"/>
          </p:nvPr>
        </p:nvSpPr>
        <p:spPr/>
        <p:txBody>
          <a:bodyPr/>
          <a:lstStyle/>
          <a:p>
            <a:r>
              <a:rPr lang="id-ID" dirty="0" smtClean="0"/>
              <a:t>The Branch Head review and analyse the PR. He can Approve, Reject, or Cancel the PR.</a:t>
            </a:r>
          </a:p>
          <a:p>
            <a:endParaRPr lang="id-ID" dirty="0"/>
          </a:p>
          <a:p>
            <a:r>
              <a:rPr lang="id-ID" dirty="0" smtClean="0"/>
              <a:t>Approved PR will automatically sent to the Head Office for further processing.</a:t>
            </a:r>
            <a:endParaRPr lang="id-ID" dirty="0"/>
          </a:p>
        </p:txBody>
      </p:sp>
      <p:pic>
        <p:nvPicPr>
          <p:cNvPr id="86018" name="Picture 2"/>
          <p:cNvPicPr>
            <a:picLocks noGrp="1" noChangeAspect="1" noChangeArrowheads="1"/>
          </p:cNvPicPr>
          <p:nvPr>
            <p:ph idx="1"/>
          </p:nvPr>
        </p:nvPicPr>
        <p:blipFill>
          <a:blip r:embed="rId2" cstate="print"/>
          <a:srcRect/>
          <a:stretch>
            <a:fillRect/>
          </a:stretch>
        </p:blipFill>
        <p:spPr bwMode="auto">
          <a:xfrm>
            <a:off x="945129" y="3097427"/>
            <a:ext cx="7741671" cy="2617573"/>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List</a:t>
            </a:r>
            <a:endParaRPr lang="en-US" dirty="0"/>
          </a:p>
        </p:txBody>
      </p:sp>
      <p:sp>
        <p:nvSpPr>
          <p:cNvPr id="5" name="Text Placeholder 4"/>
          <p:cNvSpPr>
            <a:spLocks noGrp="1"/>
          </p:cNvSpPr>
          <p:nvPr>
            <p:ph type="body" sz="half" idx="2"/>
          </p:nvPr>
        </p:nvSpPr>
        <p:spPr/>
        <p:txBody>
          <a:bodyPr/>
          <a:lstStyle/>
          <a:p>
            <a:r>
              <a:rPr lang="id-ID" dirty="0" smtClean="0"/>
              <a:t>User at the Head Office can see the list or PR approved at the Branches, including the Type of Request.</a:t>
            </a:r>
          </a:p>
          <a:p>
            <a:endParaRPr lang="id-ID" dirty="0"/>
          </a:p>
          <a:p>
            <a:r>
              <a:rPr lang="id-ID" dirty="0" smtClean="0"/>
              <a:t>Analysing it, he then can process the PR either by creating PO, FA Transfer,  or Inventory Outlog depending the Request Type.</a:t>
            </a:r>
            <a:endParaRPr lang="id-ID" dirty="0"/>
          </a:p>
        </p:txBody>
      </p:sp>
      <p:pic>
        <p:nvPicPr>
          <p:cNvPr id="84994" name="Picture 2"/>
          <p:cNvPicPr>
            <a:picLocks noGrp="1" noChangeAspect="1" noChangeArrowheads="1"/>
          </p:cNvPicPr>
          <p:nvPr>
            <p:ph idx="1"/>
          </p:nvPr>
        </p:nvPicPr>
        <p:blipFill>
          <a:blip r:embed="rId3" cstate="print"/>
          <a:srcRect/>
          <a:stretch>
            <a:fillRect/>
          </a:stretch>
        </p:blipFill>
        <p:spPr bwMode="auto">
          <a:xfrm>
            <a:off x="3374387" y="2286000"/>
            <a:ext cx="5300348" cy="3429000"/>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Create from PR Item Details</a:t>
            </a:r>
          </a:p>
          <a:p>
            <a:r>
              <a:rPr lang="id-ID" dirty="0" smtClean="0"/>
              <a:t>Level Authorization</a:t>
            </a:r>
          </a:p>
          <a:p>
            <a:pPr lvl="1"/>
            <a:r>
              <a:rPr lang="id-ID" dirty="0" smtClean="0"/>
              <a:t>Input</a:t>
            </a:r>
          </a:p>
          <a:p>
            <a:pPr lvl="1"/>
            <a:r>
              <a:rPr lang="id-ID" dirty="0" smtClean="0"/>
              <a:t>Level 1</a:t>
            </a:r>
          </a:p>
          <a:p>
            <a:pPr lvl="1"/>
            <a:r>
              <a:rPr lang="id-ID" dirty="0" smtClean="0"/>
              <a:t>Level 2</a:t>
            </a:r>
          </a:p>
          <a:p>
            <a:pPr lvl="1"/>
            <a:r>
              <a:rPr lang="id-ID" dirty="0" smtClean="0"/>
              <a:t>Director (level3 + finish)</a:t>
            </a:r>
          </a:p>
          <a:p>
            <a:r>
              <a:rPr lang="id-ID" dirty="0" smtClean="0"/>
              <a:t>Multiple Currency</a:t>
            </a:r>
          </a:p>
          <a:p>
            <a:r>
              <a:rPr lang="id-ID" dirty="0" smtClean="0"/>
              <a:t>Multiple Payment Term</a:t>
            </a:r>
          </a:p>
          <a:p>
            <a:endParaRPr lang="id-ID" dirty="0" smtClean="0"/>
          </a:p>
          <a:p>
            <a:pPr lvl="1"/>
            <a:endParaRPr lang="id-ID" dirty="0"/>
          </a:p>
        </p:txBody>
      </p:sp>
      <p:sp>
        <p:nvSpPr>
          <p:cNvPr id="5" name="Content Placeholder 4"/>
          <p:cNvSpPr>
            <a:spLocks noGrp="1"/>
          </p:cNvSpPr>
          <p:nvPr>
            <p:ph sz="half" idx="2"/>
          </p:nvPr>
        </p:nvSpPr>
        <p:spPr/>
        <p:txBody>
          <a:bodyPr>
            <a:normAutofit lnSpcReduction="10000"/>
          </a:bodyPr>
          <a:lstStyle/>
          <a:p>
            <a:r>
              <a:rPr lang="id-ID" dirty="0" smtClean="0"/>
              <a:t>Notifications</a:t>
            </a:r>
          </a:p>
          <a:p>
            <a:pPr lvl="1"/>
            <a:r>
              <a:rPr lang="id-ID" dirty="0" smtClean="0"/>
              <a:t>Draft </a:t>
            </a:r>
          </a:p>
          <a:p>
            <a:pPr lvl="1"/>
            <a:r>
              <a:rPr lang="id-ID" dirty="0" smtClean="0"/>
              <a:t>Need Approval</a:t>
            </a:r>
          </a:p>
          <a:p>
            <a:pPr lvl="1"/>
            <a:r>
              <a:rPr lang="id-ID" dirty="0" smtClean="0"/>
              <a:t>Need to be Print</a:t>
            </a:r>
          </a:p>
          <a:p>
            <a:pPr lvl="1"/>
            <a:r>
              <a:rPr lang="id-ID" dirty="0" smtClean="0"/>
              <a:t>Need to be Sent to Supplier</a:t>
            </a:r>
          </a:p>
          <a:p>
            <a:pPr lvl="1"/>
            <a:r>
              <a:rPr lang="id-ID" dirty="0" smtClean="0"/>
              <a:t>Outstanding Receive (qty not fully received)</a:t>
            </a:r>
          </a:p>
          <a:p>
            <a:pPr lvl="1"/>
            <a:r>
              <a:rPr lang="id-ID" dirty="0" smtClean="0"/>
              <a:t>Outstanding Payment (payment terms not fully paid)</a:t>
            </a:r>
          </a:p>
        </p:txBody>
      </p:sp>
      <p:sp>
        <p:nvSpPr>
          <p:cNvPr id="4" name="Rounded Rectangle 3"/>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PO</a:t>
            </a:r>
            <a:endParaRPr lang="en-US" dirty="0"/>
          </a:p>
        </p:txBody>
      </p:sp>
      <p:sp>
        <p:nvSpPr>
          <p:cNvPr id="5" name="Text Placeholder 4"/>
          <p:cNvSpPr>
            <a:spLocks noGrp="1"/>
          </p:cNvSpPr>
          <p:nvPr>
            <p:ph type="body" sz="half" idx="2"/>
          </p:nvPr>
        </p:nvSpPr>
        <p:spPr/>
        <p:txBody>
          <a:bodyPr/>
          <a:lstStyle/>
          <a:p>
            <a:r>
              <a:rPr lang="id-ID" dirty="0" smtClean="0"/>
              <a:t>The Head Office user create PO, determine the Request Type, and select the PR’s items details with the same Request Type to be ordered in this PO.</a:t>
            </a:r>
            <a:endParaRPr lang="id-ID" dirty="0"/>
          </a:p>
        </p:txBody>
      </p:sp>
      <p:pic>
        <p:nvPicPr>
          <p:cNvPr id="88067" name="Picture 3"/>
          <p:cNvPicPr>
            <a:picLocks noGrp="1" noChangeAspect="1" noChangeArrowheads="1"/>
          </p:cNvPicPr>
          <p:nvPr>
            <p:ph idx="1"/>
          </p:nvPr>
        </p:nvPicPr>
        <p:blipFill>
          <a:blip r:embed="rId3" cstate="print"/>
          <a:srcRect/>
          <a:stretch>
            <a:fillRect/>
          </a:stretch>
        </p:blipFill>
        <p:spPr bwMode="auto">
          <a:xfrm>
            <a:off x="3657600" y="685800"/>
            <a:ext cx="4806815" cy="5853113"/>
          </a:xfrm>
          <a:prstGeom prst="rect">
            <a:avLst/>
          </a:prstGeom>
          <a:ln>
            <a:noFill/>
          </a:ln>
          <a:effectLst>
            <a:outerShdw blurRad="190500" algn="tl" rotWithShape="0">
              <a:srgbClr val="000000">
                <a:alpha val="70000"/>
              </a:srgbClr>
            </a:outerShdw>
          </a:effectLst>
        </p:spPr>
      </p:pic>
      <p:sp>
        <p:nvSpPr>
          <p:cNvPr id="11" name="Rounded Rectangle 10"/>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PO</a:t>
            </a:r>
            <a:endParaRPr lang="en-US" dirty="0"/>
          </a:p>
        </p:txBody>
      </p:sp>
      <p:sp>
        <p:nvSpPr>
          <p:cNvPr id="5" name="Text Placeholder 4"/>
          <p:cNvSpPr>
            <a:spLocks noGrp="1"/>
          </p:cNvSpPr>
          <p:nvPr>
            <p:ph type="body" sz="half" idx="2"/>
          </p:nvPr>
        </p:nvSpPr>
        <p:spPr/>
        <p:txBody>
          <a:bodyPr/>
          <a:lstStyle/>
          <a:p>
            <a:r>
              <a:rPr lang="id-ID" dirty="0" smtClean="0"/>
              <a:t>The PO Item Detail is created based on the PR’s item detail selection.</a:t>
            </a:r>
          </a:p>
          <a:p>
            <a:endParaRPr lang="id-ID" dirty="0"/>
          </a:p>
          <a:p>
            <a:r>
              <a:rPr lang="id-ID" dirty="0" smtClean="0"/>
              <a:t>The user the enter the details, discount, tax,etc.</a:t>
            </a:r>
          </a:p>
          <a:p>
            <a:endParaRPr lang="id-ID" dirty="0"/>
          </a:p>
          <a:p>
            <a:r>
              <a:rPr lang="id-ID" dirty="0" smtClean="0"/>
              <a:t>He can also enter the payment term information for the PO.</a:t>
            </a:r>
          </a:p>
          <a:p>
            <a:endParaRPr lang="id-ID" dirty="0"/>
          </a:p>
          <a:p>
            <a:r>
              <a:rPr lang="id-ID" dirty="0" smtClean="0"/>
              <a:t>The user then send the PO for approval to the upper level user group.</a:t>
            </a:r>
            <a:endParaRPr lang="id-ID" dirty="0"/>
          </a:p>
        </p:txBody>
      </p:sp>
      <p:pic>
        <p:nvPicPr>
          <p:cNvPr id="89091" name="Picture 3"/>
          <p:cNvPicPr>
            <a:picLocks noGrp="1" noChangeAspect="1" noChangeArrowheads="1"/>
          </p:cNvPicPr>
          <p:nvPr>
            <p:ph idx="1"/>
          </p:nvPr>
        </p:nvPicPr>
        <p:blipFill>
          <a:blip r:embed="rId3" cstate="print"/>
          <a:srcRect/>
          <a:stretch>
            <a:fillRect/>
          </a:stretch>
        </p:blipFill>
        <p:spPr bwMode="auto">
          <a:xfrm>
            <a:off x="3581400" y="609600"/>
            <a:ext cx="5111750" cy="5829280"/>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Approval</a:t>
            </a:r>
            <a:endParaRPr lang="id-ID" dirty="0"/>
          </a:p>
        </p:txBody>
      </p:sp>
      <p:sp>
        <p:nvSpPr>
          <p:cNvPr id="5" name="Text Placeholder 4"/>
          <p:cNvSpPr>
            <a:spLocks noGrp="1"/>
          </p:cNvSpPr>
          <p:nvPr>
            <p:ph type="body" sz="half" idx="2"/>
          </p:nvPr>
        </p:nvSpPr>
        <p:spPr/>
        <p:txBody>
          <a:bodyPr/>
          <a:lstStyle/>
          <a:p>
            <a:r>
              <a:rPr lang="id-ID" dirty="0" smtClean="0"/>
              <a:t>The assigned PO approval user can review the created PO where he can Approvel the PO according to his level of authorization, Cancel, or Reject the PO.</a:t>
            </a:r>
            <a:endParaRPr lang="id-ID" dirty="0"/>
          </a:p>
        </p:txBody>
      </p:sp>
      <p:pic>
        <p:nvPicPr>
          <p:cNvPr id="90114" name="Picture 2"/>
          <p:cNvPicPr>
            <a:picLocks noGrp="1" noChangeAspect="1" noChangeArrowheads="1"/>
          </p:cNvPicPr>
          <p:nvPr>
            <p:ph idx="1"/>
          </p:nvPr>
        </p:nvPicPr>
        <p:blipFill>
          <a:blip r:embed="rId2" cstate="print"/>
          <a:srcRect/>
          <a:stretch>
            <a:fillRect/>
          </a:stretch>
        </p:blipFill>
        <p:spPr bwMode="auto">
          <a:xfrm>
            <a:off x="3575050" y="1820163"/>
            <a:ext cx="5111750" cy="2758887"/>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List</a:t>
            </a:r>
            <a:endParaRPr lang="id-ID" dirty="0"/>
          </a:p>
        </p:txBody>
      </p:sp>
      <p:sp>
        <p:nvSpPr>
          <p:cNvPr id="5" name="Text Placeholder 4"/>
          <p:cNvSpPr>
            <a:spLocks noGrp="1"/>
          </p:cNvSpPr>
          <p:nvPr>
            <p:ph type="body" sz="half" idx="2"/>
          </p:nvPr>
        </p:nvSpPr>
        <p:spPr/>
        <p:txBody>
          <a:bodyPr/>
          <a:lstStyle/>
          <a:p>
            <a:r>
              <a:rPr lang="id-ID" dirty="0" smtClean="0"/>
              <a:t>Depending on the authorization level of the users, they can view the list of POs with the status and other details.</a:t>
            </a:r>
          </a:p>
          <a:p>
            <a:endParaRPr lang="id-ID" dirty="0"/>
          </a:p>
          <a:p>
            <a:r>
              <a:rPr lang="id-ID" dirty="0" smtClean="0"/>
              <a:t>From there, he can view the invoice and take further process.</a:t>
            </a:r>
          </a:p>
          <a:p>
            <a:endParaRPr lang="id-ID" dirty="0"/>
          </a:p>
        </p:txBody>
      </p:sp>
      <p:pic>
        <p:nvPicPr>
          <p:cNvPr id="91138" name="Picture 2"/>
          <p:cNvPicPr>
            <a:picLocks noGrp="1" noChangeAspect="1" noChangeArrowheads="1"/>
          </p:cNvPicPr>
          <p:nvPr>
            <p:ph idx="1"/>
          </p:nvPr>
        </p:nvPicPr>
        <p:blipFill>
          <a:blip r:embed="rId2" cstate="print"/>
          <a:srcRect/>
          <a:stretch>
            <a:fillRect/>
          </a:stretch>
        </p:blipFill>
        <p:spPr bwMode="auto">
          <a:xfrm>
            <a:off x="3575050" y="1236360"/>
            <a:ext cx="5111750" cy="3926492"/>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a:t>
            </a:r>
            <a:endParaRPr lang="id-ID" dirty="0"/>
          </a:p>
        </p:txBody>
      </p:sp>
      <p:sp>
        <p:nvSpPr>
          <p:cNvPr id="3" name="Content Placeholder 2"/>
          <p:cNvSpPr>
            <a:spLocks noGrp="1"/>
          </p:cNvSpPr>
          <p:nvPr>
            <p:ph sz="half" idx="1"/>
          </p:nvPr>
        </p:nvSpPr>
        <p:spPr/>
        <p:txBody>
          <a:bodyPr/>
          <a:lstStyle/>
          <a:p>
            <a:r>
              <a:rPr lang="id-ID" dirty="0" smtClean="0"/>
              <a:t>Create DO from PO upon Item Receive</a:t>
            </a:r>
          </a:p>
          <a:p>
            <a:r>
              <a:rPr lang="id-ID" dirty="0" smtClean="0"/>
              <a:t>Record Partial Item Recieve</a:t>
            </a:r>
          </a:p>
          <a:p>
            <a:r>
              <a:rPr lang="id-ID" dirty="0" smtClean="0"/>
              <a:t>Each DO can be converted into separate Invoice</a:t>
            </a:r>
            <a:endParaRPr lang="id-ID" dirty="0"/>
          </a:p>
        </p:txBody>
      </p:sp>
      <p:sp>
        <p:nvSpPr>
          <p:cNvPr id="4" name="Content Placeholder 3"/>
          <p:cNvSpPr>
            <a:spLocks noGrp="1"/>
          </p:cNvSpPr>
          <p:nvPr>
            <p:ph sz="half" idx="2"/>
          </p:nvPr>
        </p:nvSpPr>
        <p:spPr/>
        <p:txBody>
          <a:bodyPr/>
          <a:lstStyle/>
          <a:p>
            <a:endParaRPr lang="id-ID"/>
          </a:p>
        </p:txBody>
      </p:sp>
      <p:sp>
        <p:nvSpPr>
          <p:cNvPr id="5" name="Rounded Rectangle 4"/>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Create Delivery Order</a:t>
            </a:r>
            <a:endParaRPr lang="id-ID" dirty="0"/>
          </a:p>
        </p:txBody>
      </p:sp>
      <p:sp>
        <p:nvSpPr>
          <p:cNvPr id="7" name="Text Placeholder 6"/>
          <p:cNvSpPr>
            <a:spLocks noGrp="1"/>
          </p:cNvSpPr>
          <p:nvPr>
            <p:ph type="body" sz="half" idx="2"/>
          </p:nvPr>
        </p:nvSpPr>
        <p:spPr/>
        <p:txBody>
          <a:bodyPr/>
          <a:lstStyle/>
          <a:p>
            <a:r>
              <a:rPr lang="id-ID" dirty="0" smtClean="0"/>
              <a:t>When items ordered on a PO are received, the user open the PO and enter the DO information for that PO.</a:t>
            </a:r>
            <a:endParaRPr lang="id-ID" dirty="0"/>
          </a:p>
        </p:txBody>
      </p:sp>
      <p:pic>
        <p:nvPicPr>
          <p:cNvPr id="93186" name="Picture 2"/>
          <p:cNvPicPr>
            <a:picLocks noGrp="1" noChangeAspect="1" noChangeArrowheads="1"/>
          </p:cNvPicPr>
          <p:nvPr>
            <p:ph idx="1"/>
          </p:nvPr>
        </p:nvPicPr>
        <p:blipFill>
          <a:blip r:embed="rId2" cstate="print"/>
          <a:srcRect/>
          <a:stretch>
            <a:fillRect/>
          </a:stretch>
        </p:blipFill>
        <p:spPr bwMode="auto">
          <a:xfrm>
            <a:off x="3575050" y="2144208"/>
            <a:ext cx="5111750" cy="2110796"/>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Create Delivery Order</a:t>
            </a:r>
            <a:endParaRPr lang="id-ID" dirty="0"/>
          </a:p>
        </p:txBody>
      </p:sp>
      <p:sp>
        <p:nvSpPr>
          <p:cNvPr id="7" name="Text Placeholder 6"/>
          <p:cNvSpPr>
            <a:spLocks noGrp="1"/>
          </p:cNvSpPr>
          <p:nvPr>
            <p:ph type="body" sz="half" idx="2"/>
          </p:nvPr>
        </p:nvSpPr>
        <p:spPr/>
        <p:txBody>
          <a:bodyPr/>
          <a:lstStyle/>
          <a:p>
            <a:r>
              <a:rPr lang="id-ID" dirty="0" smtClean="0"/>
              <a:t>The DO item details is created based on the PO item details.</a:t>
            </a:r>
          </a:p>
          <a:p>
            <a:endParaRPr lang="id-ID" dirty="0"/>
          </a:p>
          <a:p>
            <a:r>
              <a:rPr lang="id-ID" dirty="0" smtClean="0"/>
              <a:t>The user enter the qty received for each item.</a:t>
            </a:r>
          </a:p>
          <a:p>
            <a:endParaRPr lang="id-ID" dirty="0"/>
          </a:p>
          <a:p>
            <a:r>
              <a:rPr lang="id-ID" dirty="0" smtClean="0"/>
              <a:t>The user repeat the process each time the next items are being received if not all items are received at one time.</a:t>
            </a:r>
            <a:endParaRPr lang="id-ID" dirty="0"/>
          </a:p>
        </p:txBody>
      </p:sp>
      <p:pic>
        <p:nvPicPr>
          <p:cNvPr id="92162" name="Picture 2"/>
          <p:cNvPicPr>
            <a:picLocks noGrp="1" noChangeAspect="1" noChangeArrowheads="1"/>
          </p:cNvPicPr>
          <p:nvPr>
            <p:ph idx="1"/>
          </p:nvPr>
        </p:nvPicPr>
        <p:blipFill>
          <a:blip r:embed="rId2" cstate="print"/>
          <a:srcRect/>
          <a:stretch>
            <a:fillRect/>
          </a:stretch>
        </p:blipFill>
        <p:spPr bwMode="auto">
          <a:xfrm>
            <a:off x="3575050" y="2136845"/>
            <a:ext cx="5111750" cy="2125522"/>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Arrow 8"/>
          <p:cNvSpPr/>
          <p:nvPr/>
        </p:nvSpPr>
        <p:spPr>
          <a:xfrm rot="10800000" flipH="1">
            <a:off x="6248400" y="2286000"/>
            <a:ext cx="1371599" cy="3200400"/>
          </a:xfrm>
          <a:prstGeom prst="rightArrow">
            <a:avLst>
              <a:gd name="adj1" fmla="val 50000"/>
              <a:gd name="adj2" fmla="val 51852"/>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p>
        </p:txBody>
      </p:sp>
      <p:sp>
        <p:nvSpPr>
          <p:cNvPr id="2" name="Title 1"/>
          <p:cNvSpPr>
            <a:spLocks noGrp="1"/>
          </p:cNvSpPr>
          <p:nvPr>
            <p:ph type="title"/>
          </p:nvPr>
        </p:nvSpPr>
        <p:spPr/>
        <p:txBody>
          <a:bodyPr/>
          <a:lstStyle/>
          <a:p>
            <a:r>
              <a:rPr lang="id-ID" dirty="0" smtClean="0"/>
              <a:t>System Overview </a:t>
            </a:r>
            <a:endParaRPr lang="id-ID" dirty="0"/>
          </a:p>
        </p:txBody>
      </p:sp>
      <p:graphicFrame>
        <p:nvGraphicFramePr>
          <p:cNvPr id="4" name="Content Placeholder 3"/>
          <p:cNvGraphicFramePr>
            <a:graphicFrameLocks noGrp="1"/>
          </p:cNvGraphicFramePr>
          <p:nvPr>
            <p:ph idx="1"/>
          </p:nvPr>
        </p:nvGraphicFramePr>
        <p:xfrm>
          <a:off x="1981201" y="2133600"/>
          <a:ext cx="46482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rot="16200000">
            <a:off x="6858000" y="3581400"/>
            <a:ext cx="335280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Reporting</a:t>
            </a:r>
          </a:p>
        </p:txBody>
      </p:sp>
      <p:sp>
        <p:nvSpPr>
          <p:cNvPr id="6" name="Rounded Rectangle 5"/>
          <p:cNvSpPr/>
          <p:nvPr/>
        </p:nvSpPr>
        <p:spPr>
          <a:xfrm rot="16200000">
            <a:off x="-723900" y="4076700"/>
            <a:ext cx="44958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Master Data: Item, Categories, Departments, etc</a:t>
            </a:r>
          </a:p>
        </p:txBody>
      </p:sp>
      <p:sp>
        <p:nvSpPr>
          <p:cNvPr id="7" name="Rounded Rectangle 6"/>
          <p:cNvSpPr/>
          <p:nvPr/>
        </p:nvSpPr>
        <p:spPr>
          <a:xfrm rot="16200000">
            <a:off x="-1485900" y="4076700"/>
            <a:ext cx="4495800" cy="609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User/Group/Module  Access Control</a:t>
            </a:r>
          </a:p>
        </p:txBody>
      </p:sp>
      <p:sp>
        <p:nvSpPr>
          <p:cNvPr id="8" name="Rounded Rectangle 7"/>
          <p:cNvSpPr/>
          <p:nvPr/>
        </p:nvSpPr>
        <p:spPr>
          <a:xfrm rot="16200000">
            <a:off x="6096000" y="3581400"/>
            <a:ext cx="3352800" cy="6096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GL Journal</a:t>
            </a:r>
          </a:p>
        </p:txBody>
      </p:sp>
      <p:sp>
        <p:nvSpPr>
          <p:cNvPr id="10" name="Rounded Rectangle 9"/>
          <p:cNvSpPr/>
          <p:nvPr/>
        </p:nvSpPr>
        <p:spPr>
          <a:xfrm rot="16200000">
            <a:off x="4572000" y="3505200"/>
            <a:ext cx="3200400" cy="609600"/>
          </a:xfrm>
          <a:prstGeom prst="roundRect">
            <a:avLst/>
          </a:prstGeom>
          <a:solidFill>
            <a:srgbClr val="92D05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id-ID" dirty="0" smtClean="0">
                <a:solidFill>
                  <a:schemeClr val="bg1"/>
                </a:solidFill>
                <a:effectLst>
                  <a:outerShdw blurRad="38100" dist="38100" dir="2700000" algn="tl">
                    <a:srgbClr val="000000">
                      <a:alpha val="43137"/>
                    </a:srgbClr>
                  </a:outerShdw>
                </a:effectLst>
              </a:rPr>
              <a:t>Supplier Data</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Create Invoice from one or more PO</a:t>
            </a:r>
          </a:p>
          <a:p>
            <a:r>
              <a:rPr lang="id-ID" dirty="0" smtClean="0"/>
              <a:t>Notifications</a:t>
            </a:r>
          </a:p>
          <a:p>
            <a:pPr lvl="1"/>
            <a:r>
              <a:rPr lang="id-ID" dirty="0" smtClean="0"/>
              <a:t>New</a:t>
            </a:r>
          </a:p>
          <a:p>
            <a:pPr lvl="1"/>
            <a:r>
              <a:rPr lang="id-ID" dirty="0" smtClean="0"/>
              <a:t>Unpaid</a:t>
            </a:r>
          </a:p>
          <a:p>
            <a:pPr lvl="1"/>
            <a:r>
              <a:rPr lang="id-ID" dirty="0" smtClean="0"/>
              <a:t>Paid</a:t>
            </a:r>
          </a:p>
          <a:p>
            <a:pPr lvl="1"/>
            <a:r>
              <a:rPr lang="id-ID" dirty="0" smtClean="0"/>
              <a:t>Need to enter Receival Journal</a:t>
            </a:r>
          </a:p>
          <a:p>
            <a:pPr lvl="1"/>
            <a:r>
              <a:rPr lang="id-ID" dirty="0" smtClean="0"/>
              <a:t>Need to enter Payment Journal</a:t>
            </a:r>
          </a:p>
          <a:p>
            <a:pPr lvl="1"/>
            <a:r>
              <a:rPr lang="id-ID" dirty="0" smtClean="0"/>
              <a:t>Outstanding (unpaid)</a:t>
            </a:r>
          </a:p>
          <a:p>
            <a:endParaRPr lang="id-ID" dirty="0" smtClean="0"/>
          </a:p>
          <a:p>
            <a:endParaRPr lang="id-ID" dirty="0"/>
          </a:p>
        </p:txBody>
      </p:sp>
      <p:sp>
        <p:nvSpPr>
          <p:cNvPr id="5" name="Content Placeholder 4"/>
          <p:cNvSpPr>
            <a:spLocks noGrp="1"/>
          </p:cNvSpPr>
          <p:nvPr>
            <p:ph sz="half" idx="2"/>
          </p:nvPr>
        </p:nvSpPr>
        <p:spPr/>
        <p:txBody>
          <a:bodyPr>
            <a:normAutofit lnSpcReduction="10000"/>
          </a:bodyPr>
          <a:lstStyle/>
          <a:p>
            <a:r>
              <a:rPr lang="id-ID" dirty="0" smtClean="0"/>
              <a:t>Generate GL Journal</a:t>
            </a:r>
          </a:p>
          <a:p>
            <a:pPr lvl="1"/>
            <a:r>
              <a:rPr lang="id-ID" dirty="0" smtClean="0"/>
              <a:t>Receive Items</a:t>
            </a:r>
          </a:p>
          <a:p>
            <a:pPr lvl="1"/>
            <a:r>
              <a:rPr lang="id-ID" dirty="0" smtClean="0"/>
              <a:t>Invoice Payment </a:t>
            </a:r>
          </a:p>
          <a:p>
            <a:r>
              <a:rPr lang="id-ID" dirty="0" smtClean="0"/>
              <a:t>Control FA Depreciation Date</a:t>
            </a:r>
            <a:endParaRPr lang="id-ID" dirty="0"/>
          </a:p>
        </p:txBody>
      </p:sp>
      <p:sp>
        <p:nvSpPr>
          <p:cNvPr id="4" name="Rounded Rectangle 3"/>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Invoice</a:t>
            </a:r>
            <a:endParaRPr lang="id-ID" dirty="0"/>
          </a:p>
        </p:txBody>
      </p:sp>
      <p:sp>
        <p:nvSpPr>
          <p:cNvPr id="5" name="Text Placeholder 4"/>
          <p:cNvSpPr>
            <a:spLocks noGrp="1"/>
          </p:cNvSpPr>
          <p:nvPr>
            <p:ph type="body" sz="half" idx="2"/>
          </p:nvPr>
        </p:nvSpPr>
        <p:spPr/>
        <p:txBody>
          <a:bodyPr/>
          <a:lstStyle/>
          <a:p>
            <a:r>
              <a:rPr lang="id-ID" dirty="0" smtClean="0"/>
              <a:t>The invoice is created by Head Office users. He can select the PO and DOs which the item details is to be invoiced from.</a:t>
            </a:r>
            <a:endParaRPr lang="id-ID" dirty="0"/>
          </a:p>
        </p:txBody>
      </p:sp>
      <p:pic>
        <p:nvPicPr>
          <p:cNvPr id="94210" name="Picture 2"/>
          <p:cNvPicPr>
            <a:picLocks noGrp="1" noChangeAspect="1" noChangeArrowheads="1"/>
          </p:cNvPicPr>
          <p:nvPr>
            <p:ph idx="1"/>
          </p:nvPr>
        </p:nvPicPr>
        <p:blipFill>
          <a:blip r:embed="rId2" cstate="print"/>
          <a:srcRect/>
          <a:stretch>
            <a:fillRect/>
          </a:stretch>
        </p:blipFill>
        <p:spPr bwMode="auto">
          <a:xfrm>
            <a:off x="3575050" y="1143000"/>
            <a:ext cx="5111750" cy="5622925"/>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Invoice</a:t>
            </a:r>
            <a:endParaRPr lang="id-ID" dirty="0"/>
          </a:p>
        </p:txBody>
      </p:sp>
      <p:sp>
        <p:nvSpPr>
          <p:cNvPr id="5" name="Text Placeholder 4"/>
          <p:cNvSpPr>
            <a:spLocks noGrp="1"/>
          </p:cNvSpPr>
          <p:nvPr>
            <p:ph type="body" sz="half" idx="2"/>
          </p:nvPr>
        </p:nvSpPr>
        <p:spPr/>
        <p:txBody>
          <a:bodyPr/>
          <a:lstStyle/>
          <a:p>
            <a:r>
              <a:rPr lang="id-ID" dirty="0" smtClean="0"/>
              <a:t>The Invoice item detail is created based on the DO selected. The user can send the Invoice to Financial user for further processing.</a:t>
            </a:r>
            <a:endParaRPr lang="id-ID" dirty="0"/>
          </a:p>
        </p:txBody>
      </p:sp>
      <p:pic>
        <p:nvPicPr>
          <p:cNvPr id="95234" name="Picture 2"/>
          <p:cNvPicPr>
            <a:picLocks noGrp="1" noChangeAspect="1" noChangeArrowheads="1"/>
          </p:cNvPicPr>
          <p:nvPr>
            <p:ph idx="1"/>
          </p:nvPr>
        </p:nvPicPr>
        <p:blipFill>
          <a:blip r:embed="rId2" cstate="print"/>
          <a:srcRect/>
          <a:stretch>
            <a:fillRect/>
          </a:stretch>
        </p:blipFill>
        <p:spPr bwMode="auto">
          <a:xfrm>
            <a:off x="3575050" y="1206274"/>
            <a:ext cx="5111750" cy="5423126"/>
          </a:xfrm>
          <a:prstGeom prst="rect">
            <a:avLst/>
          </a:prstGeom>
          <a:noFill/>
          <a:ln w="9525">
            <a:noFill/>
            <a:miter lim="800000"/>
            <a:headEnd/>
            <a:tailEnd/>
          </a:ln>
        </p:spPr>
      </p:pic>
      <p:sp>
        <p:nvSpPr>
          <p:cNvPr id="7" name="Rounded Rectangle 6"/>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List</a:t>
            </a:r>
            <a:endParaRPr lang="id-ID" dirty="0"/>
          </a:p>
        </p:txBody>
      </p:sp>
      <p:sp>
        <p:nvSpPr>
          <p:cNvPr id="5" name="Text Placeholder 4"/>
          <p:cNvSpPr>
            <a:spLocks noGrp="1"/>
          </p:cNvSpPr>
          <p:nvPr>
            <p:ph type="body" sz="half" idx="2"/>
          </p:nvPr>
        </p:nvSpPr>
        <p:spPr/>
        <p:txBody>
          <a:bodyPr/>
          <a:lstStyle/>
          <a:p>
            <a:r>
              <a:rPr lang="id-ID" dirty="0" smtClean="0"/>
              <a:t>Depending on the authorization level of the users, they can view the list of Invoices with the status and other details.</a:t>
            </a:r>
          </a:p>
          <a:p>
            <a:endParaRPr lang="id-ID" dirty="0"/>
          </a:p>
          <a:p>
            <a:r>
              <a:rPr lang="id-ID" dirty="0" smtClean="0"/>
              <a:t>From there, he can view the invoice and take further process.</a:t>
            </a:r>
          </a:p>
          <a:p>
            <a:endParaRPr lang="id-ID" dirty="0"/>
          </a:p>
        </p:txBody>
      </p:sp>
      <p:pic>
        <p:nvPicPr>
          <p:cNvPr id="96258" name="Picture 2"/>
          <p:cNvPicPr>
            <a:picLocks noGrp="1" noChangeAspect="1" noChangeArrowheads="1"/>
          </p:cNvPicPr>
          <p:nvPr>
            <p:ph idx="1"/>
          </p:nvPr>
        </p:nvPicPr>
        <p:blipFill>
          <a:blip r:embed="rId2" cstate="print"/>
          <a:srcRect/>
          <a:stretch>
            <a:fillRect/>
          </a:stretch>
        </p:blipFill>
        <p:spPr bwMode="auto">
          <a:xfrm>
            <a:off x="3575050" y="2038553"/>
            <a:ext cx="5111750" cy="2322106"/>
          </a:xfrm>
          <a:prstGeom prst="rect">
            <a:avLst/>
          </a:prstGeom>
          <a:noFill/>
          <a:ln w="9525">
            <a:noFill/>
            <a:miter lim="800000"/>
            <a:headEnd/>
            <a:tailEnd/>
          </a:ln>
        </p:spPr>
      </p:pic>
      <p:sp>
        <p:nvSpPr>
          <p:cNvPr id="9" name="Rounded Rectangle 8"/>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Receive Journal</a:t>
            </a:r>
            <a:endParaRPr lang="id-ID" dirty="0"/>
          </a:p>
        </p:txBody>
      </p:sp>
      <p:sp>
        <p:nvSpPr>
          <p:cNvPr id="4" name="Text Placeholder 3"/>
          <p:cNvSpPr>
            <a:spLocks noGrp="1"/>
          </p:cNvSpPr>
          <p:nvPr>
            <p:ph type="body" sz="half" idx="2"/>
          </p:nvPr>
        </p:nvSpPr>
        <p:spPr/>
        <p:txBody>
          <a:bodyPr/>
          <a:lstStyle/>
          <a:p>
            <a:r>
              <a:rPr lang="id-ID" dirty="0" smtClean="0"/>
              <a:t>The user can continue to posting Receive Journal for an Invoice.</a:t>
            </a:r>
            <a:endParaRPr lang="id-ID" dirty="0"/>
          </a:p>
        </p:txBody>
      </p:sp>
      <p:pic>
        <p:nvPicPr>
          <p:cNvPr id="97282" name="Picture 2"/>
          <p:cNvPicPr>
            <a:picLocks noGrp="1" noChangeAspect="1" noChangeArrowheads="1"/>
          </p:cNvPicPr>
          <p:nvPr>
            <p:ph idx="1"/>
          </p:nvPr>
        </p:nvPicPr>
        <p:blipFill>
          <a:blip r:embed="rId2" cstate="print"/>
          <a:srcRect/>
          <a:stretch>
            <a:fillRect/>
          </a:stretch>
        </p:blipFill>
        <p:spPr bwMode="auto">
          <a:xfrm>
            <a:off x="3575050" y="2177782"/>
            <a:ext cx="5111750" cy="2043649"/>
          </a:xfrm>
          <a:prstGeom prst="rect">
            <a:avLst/>
          </a:prstGeom>
          <a:noFill/>
          <a:ln w="9525">
            <a:noFill/>
            <a:miter lim="800000"/>
            <a:headEnd/>
            <a:tailEnd/>
          </a:ln>
        </p:spPr>
      </p:pic>
      <p:sp>
        <p:nvSpPr>
          <p:cNvPr id="6" name="Rounded Rectangle 5"/>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Payment</a:t>
            </a:r>
            <a:endParaRPr lang="id-ID" dirty="0"/>
          </a:p>
        </p:txBody>
      </p:sp>
      <p:sp>
        <p:nvSpPr>
          <p:cNvPr id="4" name="Text Placeholder 3"/>
          <p:cNvSpPr>
            <a:spLocks noGrp="1"/>
          </p:cNvSpPr>
          <p:nvPr>
            <p:ph type="body" sz="half" idx="2"/>
          </p:nvPr>
        </p:nvSpPr>
        <p:spPr/>
        <p:txBody>
          <a:bodyPr/>
          <a:lstStyle/>
          <a:p>
            <a:r>
              <a:rPr lang="id-ID" dirty="0" smtClean="0"/>
              <a:t>The User can enter the payment detail for the Invoice, based on the default Supplier’s payment information </a:t>
            </a:r>
            <a:endParaRPr lang="id-ID" dirty="0"/>
          </a:p>
        </p:txBody>
      </p:sp>
      <p:pic>
        <p:nvPicPr>
          <p:cNvPr id="98306" name="Picture 2"/>
          <p:cNvPicPr>
            <a:picLocks noGrp="1" noChangeAspect="1" noChangeArrowheads="1"/>
          </p:cNvPicPr>
          <p:nvPr>
            <p:ph idx="1"/>
          </p:nvPr>
        </p:nvPicPr>
        <p:blipFill>
          <a:blip r:embed="rId2" cstate="print"/>
          <a:srcRect/>
          <a:stretch>
            <a:fillRect/>
          </a:stretch>
        </p:blipFill>
        <p:spPr bwMode="auto">
          <a:xfrm>
            <a:off x="3575050" y="1746586"/>
            <a:ext cx="5111750" cy="2906040"/>
          </a:xfrm>
          <a:prstGeom prst="rect">
            <a:avLst/>
          </a:prstGeom>
          <a:noFill/>
          <a:ln w="9525">
            <a:noFill/>
            <a:miter lim="800000"/>
            <a:headEnd/>
            <a:tailEnd/>
          </a:ln>
        </p:spPr>
      </p:pic>
      <p:sp>
        <p:nvSpPr>
          <p:cNvPr id="6" name="Rounded Rectangle 5"/>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Payment Journal</a:t>
            </a:r>
            <a:endParaRPr lang="id-ID" dirty="0"/>
          </a:p>
        </p:txBody>
      </p:sp>
      <p:sp>
        <p:nvSpPr>
          <p:cNvPr id="4" name="Text Placeholder 3"/>
          <p:cNvSpPr>
            <a:spLocks noGrp="1"/>
          </p:cNvSpPr>
          <p:nvPr>
            <p:ph type="body" sz="half" idx="2"/>
          </p:nvPr>
        </p:nvSpPr>
        <p:spPr/>
        <p:txBody>
          <a:bodyPr/>
          <a:lstStyle/>
          <a:p>
            <a:r>
              <a:rPr lang="id-ID" dirty="0" smtClean="0"/>
              <a:t>The user can continue to posting Payment Journal for an Invoice and make it’s state to Done.</a:t>
            </a:r>
          </a:p>
        </p:txBody>
      </p:sp>
      <p:pic>
        <p:nvPicPr>
          <p:cNvPr id="99330" name="Picture 2"/>
          <p:cNvPicPr>
            <a:picLocks noGrp="1" noChangeAspect="1" noChangeArrowheads="1"/>
          </p:cNvPicPr>
          <p:nvPr>
            <p:ph idx="1"/>
          </p:nvPr>
        </p:nvPicPr>
        <p:blipFill>
          <a:blip r:embed="rId2" cstate="print"/>
          <a:srcRect/>
          <a:stretch>
            <a:fillRect/>
          </a:stretch>
        </p:blipFill>
        <p:spPr bwMode="auto">
          <a:xfrm>
            <a:off x="3575050" y="2162864"/>
            <a:ext cx="5111750" cy="2073484"/>
          </a:xfrm>
          <a:prstGeom prst="rect">
            <a:avLst/>
          </a:prstGeom>
          <a:noFill/>
          <a:ln w="9525">
            <a:noFill/>
            <a:miter lim="800000"/>
            <a:headEnd/>
            <a:tailEnd/>
          </a:ln>
        </p:spPr>
      </p:pic>
      <p:sp>
        <p:nvSpPr>
          <p:cNvPr id="6" name="Rounded Rectangle 5"/>
          <p:cNvSpPr/>
          <p:nvPr/>
        </p:nvSpPr>
        <p:spPr>
          <a:xfrm>
            <a:off x="7848600" y="381000"/>
            <a:ext cx="1082040" cy="990600"/>
          </a:xfrm>
          <a:prstGeom prst="roundRect">
            <a:avLst>
              <a:gd name="adj" fmla="val 10000"/>
            </a:avLst>
          </a:prstGeom>
          <a:blipFill rotWithShape="0">
            <a:blip r:embed="rId3"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Fixed Asset Management</a:t>
            </a:r>
            <a:endParaRPr lang="id-ID" dirty="0"/>
          </a:p>
        </p:txBody>
      </p:sp>
      <p:sp>
        <p:nvSpPr>
          <p:cNvPr id="3" name="Content Placeholder 2"/>
          <p:cNvSpPr>
            <a:spLocks noGrp="1"/>
          </p:cNvSpPr>
          <p:nvPr>
            <p:ph sz="half" idx="1"/>
          </p:nvPr>
        </p:nvSpPr>
        <p:spPr/>
        <p:txBody>
          <a:bodyPr>
            <a:normAutofit fontScale="85000" lnSpcReduction="20000"/>
          </a:bodyPr>
          <a:lstStyle/>
          <a:p>
            <a:r>
              <a:rPr lang="id-ID" dirty="0" smtClean="0"/>
              <a:t>FA Registration </a:t>
            </a:r>
          </a:p>
          <a:p>
            <a:pPr lvl="1"/>
            <a:r>
              <a:rPr lang="id-ID" dirty="0" smtClean="0"/>
              <a:t>Direct</a:t>
            </a:r>
          </a:p>
          <a:p>
            <a:pPr lvl="1"/>
            <a:r>
              <a:rPr lang="id-ID" dirty="0" smtClean="0"/>
              <a:t>From Invoice, PO, PR</a:t>
            </a:r>
          </a:p>
          <a:p>
            <a:r>
              <a:rPr lang="id-ID" dirty="0" smtClean="0"/>
              <a:t>FA Transfer</a:t>
            </a:r>
          </a:p>
          <a:p>
            <a:pPr lvl="1"/>
            <a:r>
              <a:rPr lang="id-ID" dirty="0" smtClean="0"/>
              <a:t>Branch</a:t>
            </a:r>
          </a:p>
          <a:p>
            <a:pPr lvl="1"/>
            <a:r>
              <a:rPr lang="id-ID" dirty="0" smtClean="0"/>
              <a:t>Units</a:t>
            </a:r>
            <a:endParaRPr lang="en-US" dirty="0" smtClean="0"/>
          </a:p>
          <a:p>
            <a:r>
              <a:rPr lang="id-ID" dirty="0" smtClean="0"/>
              <a:t>FA </a:t>
            </a:r>
            <a:r>
              <a:rPr lang="en-US" dirty="0" smtClean="0"/>
              <a:t>Disposal</a:t>
            </a:r>
            <a:endParaRPr lang="id-ID" dirty="0" smtClean="0"/>
          </a:p>
          <a:p>
            <a:pPr lvl="1"/>
            <a:r>
              <a:rPr lang="id-ID" dirty="0" smtClean="0"/>
              <a:t>Write off </a:t>
            </a:r>
          </a:p>
          <a:p>
            <a:pPr lvl="1"/>
            <a:r>
              <a:rPr lang="id-ID" dirty="0" smtClean="0"/>
              <a:t>Sales</a:t>
            </a:r>
            <a:endParaRPr lang="en-US" dirty="0" smtClean="0"/>
          </a:p>
          <a:p>
            <a:r>
              <a:rPr lang="id-ID" dirty="0" smtClean="0"/>
              <a:t>FA </a:t>
            </a:r>
            <a:r>
              <a:rPr lang="en-US" dirty="0" smtClean="0"/>
              <a:t>Re</a:t>
            </a:r>
            <a:r>
              <a:rPr lang="id-ID" dirty="0" smtClean="0"/>
              <a:t>-c</a:t>
            </a:r>
            <a:r>
              <a:rPr lang="en-US" dirty="0" smtClean="0"/>
              <a:t>la</a:t>
            </a:r>
            <a:r>
              <a:rPr lang="id-ID" dirty="0" smtClean="0"/>
              <a:t>ssification </a:t>
            </a:r>
            <a:endParaRPr lang="en-US" dirty="0" smtClean="0"/>
          </a:p>
          <a:p>
            <a:r>
              <a:rPr lang="en-US" dirty="0" smtClean="0"/>
              <a:t>Labeling/ Barcode</a:t>
            </a:r>
          </a:p>
          <a:p>
            <a:r>
              <a:rPr lang="en-US" dirty="0" smtClean="0"/>
              <a:t>Physical Check</a:t>
            </a:r>
          </a:p>
          <a:p>
            <a:r>
              <a:rPr lang="en-US" dirty="0" smtClean="0"/>
              <a:t>Import XLS</a:t>
            </a:r>
            <a:endParaRPr lang="id-ID" dirty="0" smtClean="0"/>
          </a:p>
          <a:p>
            <a:endParaRPr lang="id-ID" dirty="0"/>
          </a:p>
        </p:txBody>
      </p:sp>
      <p:sp>
        <p:nvSpPr>
          <p:cNvPr id="4" name="Content Placeholder 3"/>
          <p:cNvSpPr>
            <a:spLocks noGrp="1"/>
          </p:cNvSpPr>
          <p:nvPr>
            <p:ph sz="half" idx="2"/>
          </p:nvPr>
        </p:nvSpPr>
        <p:spPr/>
        <p:txBody>
          <a:bodyPr>
            <a:normAutofit fontScale="85000" lnSpcReduction="20000"/>
          </a:bodyPr>
          <a:lstStyle/>
          <a:p>
            <a:r>
              <a:rPr lang="id-ID" dirty="0" smtClean="0"/>
              <a:t>Amortization Process</a:t>
            </a:r>
          </a:p>
          <a:p>
            <a:pPr lvl="1"/>
            <a:r>
              <a:rPr lang="id-ID" dirty="0" smtClean="0"/>
              <a:t>Calculate FA depreciation</a:t>
            </a:r>
          </a:p>
          <a:p>
            <a:r>
              <a:rPr lang="id-ID" dirty="0" smtClean="0"/>
              <a:t>Generate GL Journal</a:t>
            </a:r>
          </a:p>
          <a:p>
            <a:pPr lvl="1"/>
            <a:r>
              <a:rPr lang="id-ID" dirty="0" smtClean="0"/>
              <a:t>FA Receive and Payment</a:t>
            </a:r>
          </a:p>
          <a:p>
            <a:pPr lvl="1"/>
            <a:r>
              <a:rPr lang="id-ID" dirty="0" smtClean="0"/>
              <a:t>Amortization Process</a:t>
            </a:r>
          </a:p>
          <a:p>
            <a:pPr lvl="1"/>
            <a:r>
              <a:rPr lang="id-ID" dirty="0" smtClean="0"/>
              <a:t>FA Transfer</a:t>
            </a:r>
          </a:p>
          <a:p>
            <a:pPr lvl="1"/>
            <a:r>
              <a:rPr lang="id-ID" dirty="0" smtClean="0"/>
              <a:t>FA Disposal</a:t>
            </a:r>
          </a:p>
          <a:p>
            <a:r>
              <a:rPr lang="id-ID" dirty="0" smtClean="0"/>
              <a:t>Reporting</a:t>
            </a:r>
          </a:p>
          <a:p>
            <a:r>
              <a:rPr lang="id-ID" dirty="0" smtClean="0"/>
              <a:t>Maintenance</a:t>
            </a:r>
            <a:endParaRPr lang="en-US" dirty="0" smtClean="0"/>
          </a:p>
          <a:p>
            <a:r>
              <a:rPr lang="id-ID" dirty="0" smtClean="0"/>
              <a:t>History</a:t>
            </a:r>
            <a:endParaRPr lang="id-ID" dirty="0"/>
          </a:p>
        </p:txBody>
      </p:sp>
      <p:sp>
        <p:nvSpPr>
          <p:cNvPr id="5" name="Rounded Rectangle 4"/>
          <p:cNvSpPr/>
          <p:nvPr/>
        </p:nvSpPr>
        <p:spPr>
          <a:xfrm>
            <a:off x="7772400" y="381000"/>
            <a:ext cx="1143000" cy="106680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FA Registration</a:t>
            </a:r>
            <a:endParaRPr lang="id-ID" dirty="0"/>
          </a:p>
        </p:txBody>
      </p:sp>
      <p:pic>
        <p:nvPicPr>
          <p:cNvPr id="1026" name="Picture 2"/>
          <p:cNvPicPr>
            <a:picLocks noGrp="1" noChangeAspect="1" noChangeArrowheads="1"/>
          </p:cNvPicPr>
          <p:nvPr>
            <p:ph idx="1"/>
          </p:nvPr>
        </p:nvPicPr>
        <p:blipFill>
          <a:blip r:embed="rId2" cstate="print"/>
          <a:stretch>
            <a:fillRect/>
          </a:stretch>
        </p:blipFill>
        <p:spPr bwMode="auto">
          <a:xfrm>
            <a:off x="3575050" y="400777"/>
            <a:ext cx="5111750" cy="5597658"/>
          </a:xfrm>
          <a:prstGeom prst="rect">
            <a:avLst/>
          </a:prstGeom>
          <a:noFill/>
          <a:ln w="9525">
            <a:noFill/>
            <a:miter lim="800000"/>
            <a:headEnd/>
            <a:tailEnd/>
          </a:ln>
        </p:spPr>
      </p:pic>
      <p:sp>
        <p:nvSpPr>
          <p:cNvPr id="12" name="Text Placeholder 11"/>
          <p:cNvSpPr>
            <a:spLocks noGrp="1"/>
          </p:cNvSpPr>
          <p:nvPr>
            <p:ph type="body" sz="half" idx="2"/>
          </p:nvPr>
        </p:nvSpPr>
        <p:spPr/>
        <p:txBody>
          <a:bodyPr>
            <a:normAutofit/>
          </a:bodyPr>
          <a:lstStyle/>
          <a:p>
            <a:r>
              <a:rPr lang="en-US" dirty="0" smtClean="0"/>
              <a:t>Two method of FA registration into the system:</a:t>
            </a:r>
            <a:endParaRPr lang="id-ID" dirty="0" smtClean="0"/>
          </a:p>
          <a:p>
            <a:endParaRPr lang="id-ID" dirty="0"/>
          </a:p>
          <a:p>
            <a:r>
              <a:rPr lang="en-US" dirty="0" smtClean="0"/>
              <a:t>Direct: for FA that is acquired without procurement process. For example, gifts, paintings, decorations, etc. </a:t>
            </a:r>
            <a:endParaRPr lang="id-ID" dirty="0" smtClean="0"/>
          </a:p>
          <a:p>
            <a:endParaRPr lang="en-US" dirty="0" smtClean="0"/>
          </a:p>
          <a:p>
            <a:r>
              <a:rPr lang="en-US" dirty="0" smtClean="0"/>
              <a:t>From Invoice, PO, PR : normal FA can be registered into the system though only Invoice, Invoice from PO, or complete procurement process from PR to PO to Invoice.</a:t>
            </a:r>
          </a:p>
          <a:p>
            <a:endParaRPr lang="en-US" dirty="0" smtClean="0"/>
          </a:p>
        </p:txBody>
      </p:sp>
      <p:sp>
        <p:nvSpPr>
          <p:cNvPr id="10" name="Rounded Rectangle 9"/>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FA Registration</a:t>
            </a:r>
            <a:endParaRPr lang="id-ID" dirty="0"/>
          </a:p>
        </p:txBody>
      </p:sp>
      <p:pic>
        <p:nvPicPr>
          <p:cNvPr id="2050" name="Picture 2"/>
          <p:cNvPicPr>
            <a:picLocks noGrp="1" noChangeAspect="1" noChangeArrowheads="1"/>
          </p:cNvPicPr>
          <p:nvPr>
            <p:ph idx="1"/>
          </p:nvPr>
        </p:nvPicPr>
        <p:blipFill>
          <a:blip r:embed="rId2" cstate="print"/>
          <a:stretch>
            <a:fillRect/>
          </a:stretch>
        </p:blipFill>
        <p:spPr bwMode="auto">
          <a:xfrm>
            <a:off x="1676400" y="1970465"/>
            <a:ext cx="7010400" cy="3371358"/>
          </a:xfrm>
          <a:prstGeom prst="rect">
            <a:avLst/>
          </a:prstGeom>
          <a:noFill/>
          <a:ln w="9525">
            <a:noFill/>
            <a:miter lim="800000"/>
            <a:headEnd/>
            <a:tailEnd/>
          </a:ln>
        </p:spPr>
      </p:pic>
      <p:sp>
        <p:nvSpPr>
          <p:cNvPr id="8" name="Text Placeholder 7"/>
          <p:cNvSpPr>
            <a:spLocks noGrp="1"/>
          </p:cNvSpPr>
          <p:nvPr>
            <p:ph type="body" sz="half" idx="2"/>
          </p:nvPr>
        </p:nvSpPr>
        <p:spPr/>
        <p:txBody>
          <a:bodyPr/>
          <a:lstStyle/>
          <a:p>
            <a:r>
              <a:rPr lang="id-ID" dirty="0" smtClean="0"/>
              <a:t>Entering the FA to register</a:t>
            </a:r>
            <a:endParaRPr lang="id-ID" dirty="0"/>
          </a:p>
        </p:txBody>
      </p:sp>
      <p:sp>
        <p:nvSpPr>
          <p:cNvPr id="7" name="Rounded Rectangle 6"/>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id-ID" dirty="0" smtClean="0"/>
              <a:t>FAMSYS Global Flow</a:t>
            </a:r>
            <a:endParaRPr lang="id-ID" dirty="0"/>
          </a:p>
        </p:txBody>
      </p:sp>
      <p:graphicFrame>
        <p:nvGraphicFramePr>
          <p:cNvPr id="4" name="Content Placeholder 3"/>
          <p:cNvGraphicFramePr>
            <a:graphicFrameLocks noGrp="1"/>
          </p:cNvGraphicFramePr>
          <p:nvPr>
            <p:ph idx="1"/>
          </p:nvPr>
        </p:nvGraphicFramePr>
        <p:xfrm>
          <a:off x="457200" y="1143000"/>
          <a:ext cx="8305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FA Transfer</a:t>
            </a:r>
            <a:endParaRPr lang="id-ID" dirty="0"/>
          </a:p>
        </p:txBody>
      </p:sp>
      <p:pic>
        <p:nvPicPr>
          <p:cNvPr id="3074" name="Picture 2"/>
          <p:cNvPicPr>
            <a:picLocks noGrp="1" noChangeAspect="1" noChangeArrowheads="1"/>
          </p:cNvPicPr>
          <p:nvPr>
            <p:ph idx="1"/>
          </p:nvPr>
        </p:nvPicPr>
        <p:blipFill>
          <a:blip r:embed="rId2" cstate="print"/>
          <a:stretch>
            <a:fillRect/>
          </a:stretch>
        </p:blipFill>
        <p:spPr bwMode="auto">
          <a:xfrm>
            <a:off x="3575050" y="1666735"/>
            <a:ext cx="5111750" cy="3065743"/>
          </a:xfrm>
          <a:prstGeom prst="rect">
            <a:avLst/>
          </a:prstGeom>
          <a:noFill/>
          <a:ln w="9525">
            <a:noFill/>
            <a:miter lim="800000"/>
            <a:headEnd/>
            <a:tailEnd/>
          </a:ln>
        </p:spPr>
      </p:pic>
      <p:sp>
        <p:nvSpPr>
          <p:cNvPr id="7" name="Text Placeholder 6"/>
          <p:cNvSpPr>
            <a:spLocks noGrp="1"/>
          </p:cNvSpPr>
          <p:nvPr>
            <p:ph type="body" sz="half" idx="2"/>
          </p:nvPr>
        </p:nvSpPr>
        <p:spPr/>
        <p:txBody>
          <a:bodyPr>
            <a:normAutofit/>
          </a:bodyPr>
          <a:lstStyle/>
          <a:p>
            <a:r>
              <a:rPr lang="en-US" dirty="0" smtClean="0"/>
              <a:t>Registered FA can be transferred to other Branches or other Unit at the same Branch.</a:t>
            </a:r>
            <a:endParaRPr lang="id-ID" dirty="0" smtClean="0"/>
          </a:p>
          <a:p>
            <a:endParaRPr lang="id-ID" dirty="0" smtClean="0"/>
          </a:p>
          <a:p>
            <a:r>
              <a:rPr lang="en-US" dirty="0" smtClean="0"/>
              <a:t>Branch : there’s an accounting consequences in which the Source Branch will be credited and Destination Branch will be debited for the transferred FA </a:t>
            </a:r>
            <a:endParaRPr lang="id-ID" dirty="0" smtClean="0"/>
          </a:p>
          <a:p>
            <a:endParaRPr lang="en-US" dirty="0" smtClean="0"/>
          </a:p>
          <a:p>
            <a:r>
              <a:rPr lang="en-US" dirty="0" smtClean="0"/>
              <a:t>Units : there’s no accounting consequences for transferring FA to other Unit at the same Branch</a:t>
            </a:r>
            <a:endParaRPr lang="id-ID" dirty="0" smtClean="0"/>
          </a:p>
          <a:p>
            <a:endParaRPr lang="id-ID" dirty="0"/>
          </a:p>
          <a:p>
            <a:r>
              <a:rPr lang="en-US" dirty="0" smtClean="0"/>
              <a:t>Prior to FA Transfer processing, the document must be approved by the supervisor and an assigned user.</a:t>
            </a:r>
            <a:endParaRPr lang="id-ID" dirty="0" smtClean="0"/>
          </a:p>
          <a:p>
            <a:endParaRPr lang="en-US" dirty="0" smtClean="0"/>
          </a:p>
          <a:p>
            <a:endParaRPr lang="en-US" dirty="0" smtClean="0"/>
          </a:p>
        </p:txBody>
      </p:sp>
      <p:sp>
        <p:nvSpPr>
          <p:cNvPr id="5" name="Rounded Rectangle 4"/>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FA Transfer</a:t>
            </a:r>
            <a:endParaRPr lang="id-ID" dirty="0"/>
          </a:p>
        </p:txBody>
      </p:sp>
      <p:pic>
        <p:nvPicPr>
          <p:cNvPr id="4098" name="Picture 2"/>
          <p:cNvPicPr>
            <a:picLocks noGrp="1" noChangeAspect="1" noChangeArrowheads="1"/>
          </p:cNvPicPr>
          <p:nvPr>
            <p:ph idx="1"/>
          </p:nvPr>
        </p:nvPicPr>
        <p:blipFill>
          <a:blip r:embed="rId2" cstate="print"/>
          <a:stretch>
            <a:fillRect/>
          </a:stretch>
        </p:blipFill>
        <p:spPr bwMode="auto">
          <a:xfrm>
            <a:off x="1588660" y="2084362"/>
            <a:ext cx="7098140" cy="3097237"/>
          </a:xfrm>
          <a:prstGeom prst="rect">
            <a:avLst/>
          </a:prstGeom>
          <a:noFill/>
          <a:ln w="9525">
            <a:noFill/>
            <a:miter lim="800000"/>
            <a:headEnd/>
            <a:tailEnd/>
          </a:ln>
        </p:spPr>
      </p:pic>
      <p:sp>
        <p:nvSpPr>
          <p:cNvPr id="9" name="Text Placeholder 8"/>
          <p:cNvSpPr>
            <a:spLocks noGrp="1"/>
          </p:cNvSpPr>
          <p:nvPr>
            <p:ph type="body" sz="half" idx="2"/>
          </p:nvPr>
        </p:nvSpPr>
        <p:spPr/>
        <p:txBody>
          <a:bodyPr/>
          <a:lstStyle/>
          <a:p>
            <a:r>
              <a:rPr lang="id-ID" dirty="0" smtClean="0"/>
              <a:t>Entering the FA details to transfer</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FA Disposal: Write Off</a:t>
            </a:r>
            <a:endParaRPr lang="id-ID" dirty="0"/>
          </a:p>
        </p:txBody>
      </p:sp>
      <p:pic>
        <p:nvPicPr>
          <p:cNvPr id="5122" name="Picture 2"/>
          <p:cNvPicPr>
            <a:picLocks noGrp="1" noChangeAspect="1" noChangeArrowheads="1"/>
          </p:cNvPicPr>
          <p:nvPr>
            <p:ph idx="1"/>
          </p:nvPr>
        </p:nvPicPr>
        <p:blipFill>
          <a:blip r:embed="rId2" cstate="print"/>
          <a:stretch>
            <a:fillRect/>
          </a:stretch>
        </p:blipFill>
        <p:spPr>
          <a:xfrm>
            <a:off x="3575050" y="1642428"/>
            <a:ext cx="5111750" cy="3114357"/>
          </a:xfrm>
        </p:spPr>
      </p:pic>
      <p:sp>
        <p:nvSpPr>
          <p:cNvPr id="14" name="Text Placeholder 13"/>
          <p:cNvSpPr>
            <a:spLocks noGrp="1"/>
          </p:cNvSpPr>
          <p:nvPr>
            <p:ph type="body" sz="half" idx="2"/>
          </p:nvPr>
        </p:nvSpPr>
        <p:spPr/>
        <p:txBody>
          <a:bodyPr/>
          <a:lstStyle/>
          <a:p>
            <a:r>
              <a:rPr lang="en-US" dirty="0" smtClean="0"/>
              <a:t>Registered FA can be disposed either as write off (scrap) or sales.</a:t>
            </a:r>
          </a:p>
          <a:p>
            <a:r>
              <a:rPr lang="en-US" dirty="0" smtClean="0"/>
              <a:t>Write off </a:t>
            </a:r>
          </a:p>
          <a:p>
            <a:r>
              <a:rPr lang="en-US" dirty="0" smtClean="0"/>
              <a:t>Sales </a:t>
            </a:r>
          </a:p>
          <a:p>
            <a:endParaRPr lang="id-ID" dirty="0" smtClean="0"/>
          </a:p>
          <a:p>
            <a:r>
              <a:rPr lang="en-US" dirty="0" smtClean="0"/>
              <a:t>Prior to FA Disposal processing, the document must be approved by the supervisor and an assigned user.</a:t>
            </a:r>
            <a:endParaRPr lang="id-ID" dirty="0"/>
          </a:p>
        </p:txBody>
      </p:sp>
      <p:sp>
        <p:nvSpPr>
          <p:cNvPr id="5" name="Rounded Rectangle 4"/>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Disposal: Write Off</a:t>
            </a:r>
            <a:endParaRPr lang="id-ID" dirty="0"/>
          </a:p>
        </p:txBody>
      </p:sp>
      <p:pic>
        <p:nvPicPr>
          <p:cNvPr id="6146" name="Picture 2"/>
          <p:cNvPicPr>
            <a:picLocks noGrp="1" noChangeAspect="1" noChangeArrowheads="1"/>
          </p:cNvPicPr>
          <p:nvPr>
            <p:ph idx="1"/>
          </p:nvPr>
        </p:nvPicPr>
        <p:blipFill>
          <a:blip r:embed="rId2" cstate="print"/>
          <a:stretch>
            <a:fillRect/>
          </a:stretch>
        </p:blipFill>
        <p:spPr bwMode="auto">
          <a:xfrm>
            <a:off x="1600655" y="2081411"/>
            <a:ext cx="7086145" cy="3100189"/>
          </a:xfrm>
          <a:prstGeom prst="rect">
            <a:avLst/>
          </a:prstGeom>
          <a:noFill/>
          <a:ln w="9525">
            <a:noFill/>
            <a:miter lim="800000"/>
            <a:headEnd/>
            <a:tailEnd/>
          </a:ln>
        </p:spPr>
      </p:pic>
      <p:sp>
        <p:nvSpPr>
          <p:cNvPr id="7" name="Text Placeholder 6"/>
          <p:cNvSpPr>
            <a:spLocks noGrp="1"/>
          </p:cNvSpPr>
          <p:nvPr>
            <p:ph type="body" sz="half" idx="2"/>
          </p:nvPr>
        </p:nvSpPr>
        <p:spPr/>
        <p:txBody>
          <a:bodyPr/>
          <a:lstStyle/>
          <a:p>
            <a:r>
              <a:rPr lang="id-ID" dirty="0" smtClean="0"/>
              <a:t>Entering the FA details to dispose</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Labelling</a:t>
            </a:r>
            <a:endParaRPr lang="id-ID" dirty="0"/>
          </a:p>
        </p:txBody>
      </p:sp>
      <p:pic>
        <p:nvPicPr>
          <p:cNvPr id="7170" name="Picture 2"/>
          <p:cNvPicPr>
            <a:picLocks noGrp="1" noChangeAspect="1" noChangeArrowheads="1"/>
          </p:cNvPicPr>
          <p:nvPr>
            <p:ph idx="1"/>
          </p:nvPr>
        </p:nvPicPr>
        <p:blipFill>
          <a:blip r:embed="rId2" cstate="print"/>
          <a:stretch>
            <a:fillRect/>
          </a:stretch>
        </p:blipFill>
        <p:spPr bwMode="auto">
          <a:xfrm>
            <a:off x="3575050" y="1683943"/>
            <a:ext cx="5111750" cy="3031326"/>
          </a:xfrm>
          <a:prstGeom prst="rect">
            <a:avLst/>
          </a:prstGeom>
          <a:noFill/>
          <a:ln w="9525">
            <a:noFill/>
            <a:miter lim="800000"/>
            <a:headEnd/>
            <a:tailEnd/>
          </a:ln>
        </p:spPr>
      </p:pic>
      <p:sp>
        <p:nvSpPr>
          <p:cNvPr id="5" name="Text Placeholder 4"/>
          <p:cNvSpPr>
            <a:spLocks noGrp="1"/>
          </p:cNvSpPr>
          <p:nvPr>
            <p:ph type="body" sz="half" idx="2"/>
          </p:nvPr>
        </p:nvSpPr>
        <p:spPr/>
        <p:txBody>
          <a:bodyPr/>
          <a:lstStyle/>
          <a:p>
            <a:r>
              <a:rPr lang="en-US" dirty="0" smtClean="0"/>
              <a:t>FAMSYS can generate a printed list of Registered FA along with it’s barcode image. This is useful for labeling the physical FA with barcode label.</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Physical Check List</a:t>
            </a:r>
            <a:endParaRPr lang="id-ID" dirty="0"/>
          </a:p>
        </p:txBody>
      </p:sp>
      <p:pic>
        <p:nvPicPr>
          <p:cNvPr id="8194" name="Picture 2"/>
          <p:cNvPicPr>
            <a:picLocks noGrp="1" noChangeAspect="1" noChangeArrowheads="1"/>
          </p:cNvPicPr>
          <p:nvPr>
            <p:ph idx="1"/>
          </p:nvPr>
        </p:nvPicPr>
        <p:blipFill>
          <a:blip r:embed="rId2" cstate="print"/>
          <a:stretch>
            <a:fillRect/>
          </a:stretch>
        </p:blipFill>
        <p:spPr bwMode="auto">
          <a:xfrm>
            <a:off x="3575050" y="2101975"/>
            <a:ext cx="5111750" cy="2195262"/>
          </a:xfrm>
          <a:prstGeom prst="rect">
            <a:avLst/>
          </a:prstGeom>
          <a:noFill/>
          <a:ln w="9525">
            <a:noFill/>
            <a:miter lim="800000"/>
            <a:headEnd/>
            <a:tailEnd/>
          </a:ln>
        </p:spPr>
      </p:pic>
      <p:sp>
        <p:nvSpPr>
          <p:cNvPr id="5" name="Text Placeholder 4"/>
          <p:cNvSpPr>
            <a:spLocks noGrp="1"/>
          </p:cNvSpPr>
          <p:nvPr>
            <p:ph type="body" sz="half" idx="2"/>
          </p:nvPr>
        </p:nvSpPr>
        <p:spPr/>
        <p:txBody>
          <a:bodyPr/>
          <a:lstStyle/>
          <a:p>
            <a:r>
              <a:rPr lang="en-US" dirty="0" smtClean="0"/>
              <a:t>Registered FA can be re-classed from it’s original Asset Category at the registration process into another Asset Category.</a:t>
            </a:r>
            <a:endParaRPr lang="id-ID" dirty="0" smtClean="0"/>
          </a:p>
          <a:p>
            <a:endParaRPr lang="en-US" dirty="0" smtClean="0"/>
          </a:p>
          <a:p>
            <a:r>
              <a:rPr lang="en-US" dirty="0" smtClean="0"/>
              <a:t>This process will have an accounting consequences, in which the original Asset Category account will be credited and the new Asset Category account will be debited.</a:t>
            </a:r>
          </a:p>
          <a:p>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Depreciation Process</a:t>
            </a:r>
            <a:endParaRPr lang="id-ID" dirty="0"/>
          </a:p>
        </p:txBody>
      </p:sp>
      <p:pic>
        <p:nvPicPr>
          <p:cNvPr id="9218" name="Picture 2"/>
          <p:cNvPicPr>
            <a:picLocks noGrp="1" noChangeAspect="1" noChangeArrowheads="1"/>
          </p:cNvPicPr>
          <p:nvPr>
            <p:ph idx="1"/>
          </p:nvPr>
        </p:nvPicPr>
        <p:blipFill>
          <a:blip r:embed="rId2" cstate="print"/>
          <a:stretch>
            <a:fillRect/>
          </a:stretch>
        </p:blipFill>
        <p:spPr bwMode="auto">
          <a:xfrm>
            <a:off x="2286000" y="2721841"/>
            <a:ext cx="6400800" cy="11964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5"/>
          <p:cNvSpPr>
            <a:spLocks noGrp="1"/>
          </p:cNvSpPr>
          <p:nvPr>
            <p:ph type="body" sz="half" idx="2"/>
          </p:nvPr>
        </p:nvSpPr>
        <p:spPr/>
        <p:txBody>
          <a:bodyPr/>
          <a:lstStyle/>
          <a:p>
            <a:endParaRPr lang="id-ID" dirty="0"/>
          </a:p>
        </p:txBody>
      </p:sp>
      <p:sp>
        <p:nvSpPr>
          <p:cNvPr id="5" name="Rounded Rectangle 4"/>
          <p:cNvSpPr/>
          <p:nvPr/>
        </p:nvSpPr>
        <p:spPr>
          <a:xfrm>
            <a:off x="7772400" y="381000"/>
            <a:ext cx="1143000" cy="106680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Generate GL Journal </a:t>
            </a:r>
            <a:endParaRPr lang="id-ID" dirty="0"/>
          </a:p>
        </p:txBody>
      </p:sp>
      <p:sp>
        <p:nvSpPr>
          <p:cNvPr id="4" name="Text Placeholder 3"/>
          <p:cNvSpPr>
            <a:spLocks noGrp="1"/>
          </p:cNvSpPr>
          <p:nvPr>
            <p:ph type="body" sz="half" idx="2"/>
          </p:nvPr>
        </p:nvSpPr>
        <p:spPr/>
        <p:txBody>
          <a:bodyPr/>
          <a:lstStyle/>
          <a:p>
            <a:r>
              <a:rPr lang="en-US" dirty="0" smtClean="0"/>
              <a:t>FAMSYS can generate automatic GL Journal entries useful for exporting and posting to the external core GL Accounting System. This is usually done either by text file export or web services.</a:t>
            </a:r>
          </a:p>
          <a:p>
            <a:endParaRPr lang="id-ID" dirty="0" smtClean="0"/>
          </a:p>
          <a:p>
            <a:r>
              <a:rPr lang="en-US" dirty="0" smtClean="0"/>
              <a:t>FAMSYS generate GL Journal for each of Asset Categories for these transaction related to FA management:</a:t>
            </a:r>
          </a:p>
          <a:p>
            <a:endParaRPr lang="id-ID" dirty="0" smtClean="0"/>
          </a:p>
          <a:p>
            <a:r>
              <a:rPr lang="en-US" dirty="0" smtClean="0"/>
              <a:t>FA Receive </a:t>
            </a:r>
          </a:p>
          <a:p>
            <a:r>
              <a:rPr lang="en-US" dirty="0" smtClean="0"/>
              <a:t>FA Payment </a:t>
            </a:r>
          </a:p>
          <a:p>
            <a:r>
              <a:rPr lang="en-US" dirty="0" smtClean="0"/>
              <a:t>Amortization Process </a:t>
            </a:r>
          </a:p>
          <a:p>
            <a:r>
              <a:rPr lang="en-US" dirty="0" smtClean="0"/>
              <a:t>FA Transfer </a:t>
            </a:r>
          </a:p>
          <a:p>
            <a:r>
              <a:rPr lang="en-US" dirty="0" smtClean="0"/>
              <a:t>FA Disposal </a:t>
            </a:r>
          </a:p>
          <a:p>
            <a:endParaRPr lang="id-ID" dirty="0"/>
          </a:p>
        </p:txBody>
      </p:sp>
      <p:pic>
        <p:nvPicPr>
          <p:cNvPr id="7" name="Picture 4" descr="FAMSYS can generate automatic GL Journal entries useful for exporting and posting to the external core GL Accounting System">
            <a:hlinkClick r:id="rId2"/>
          </p:cNvPr>
          <p:cNvPicPr>
            <a:picLocks noGrp="1" noChangeAspect="1" noChangeArrowheads="1"/>
          </p:cNvPicPr>
          <p:nvPr>
            <p:ph idx="1"/>
          </p:nvPr>
        </p:nvPicPr>
        <p:blipFill>
          <a:blip r:embed="rId3" cstate="print"/>
          <a:srcRect/>
          <a:stretch>
            <a:fillRect/>
          </a:stretch>
        </p:blipFill>
        <p:spPr bwMode="auto">
          <a:xfrm>
            <a:off x="3575050" y="2476443"/>
            <a:ext cx="5111750" cy="1446327"/>
          </a:xfrm>
          <a:prstGeom prst="rect">
            <a:avLst/>
          </a:prstGeom>
          <a:noFill/>
        </p:spPr>
      </p:pic>
      <p:sp>
        <p:nvSpPr>
          <p:cNvPr id="8" name="Rounded Rectangle 7"/>
          <p:cNvSpPr/>
          <p:nvPr/>
        </p:nvSpPr>
        <p:spPr>
          <a:xfrm>
            <a:off x="7772400" y="381000"/>
            <a:ext cx="1143000" cy="1066800"/>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FA Maintenance</a:t>
            </a:r>
            <a:endParaRPr lang="id-ID" dirty="0"/>
          </a:p>
        </p:txBody>
      </p:sp>
      <p:sp>
        <p:nvSpPr>
          <p:cNvPr id="4" name="Content Placeholder 3"/>
          <p:cNvSpPr>
            <a:spLocks noGrp="1"/>
          </p:cNvSpPr>
          <p:nvPr>
            <p:ph idx="1"/>
          </p:nvPr>
        </p:nvSpPr>
        <p:spPr/>
        <p:txBody>
          <a:bodyPr/>
          <a:lstStyle/>
          <a:p>
            <a:endParaRPr lang="id-ID"/>
          </a:p>
        </p:txBody>
      </p:sp>
      <p:sp>
        <p:nvSpPr>
          <p:cNvPr id="5" name="Text Placeholder 4"/>
          <p:cNvSpPr>
            <a:spLocks noGrp="1"/>
          </p:cNvSpPr>
          <p:nvPr>
            <p:ph type="body" sz="half" idx="2"/>
          </p:nvPr>
        </p:nvSpPr>
        <p:spPr/>
        <p:txBody>
          <a:bodyPr/>
          <a:lstStyle/>
          <a:p>
            <a:r>
              <a:rPr lang="id-ID" dirty="0" smtClean="0"/>
              <a:t>This is to record maintenance activities applied to the FA.</a:t>
            </a:r>
          </a:p>
          <a:p>
            <a:r>
              <a:rPr lang="id-ID" dirty="0" smtClean="0"/>
              <a:t>Maintenance  record is easy to maintain with FAMSYS because every FA are registered with the Warranty  information.</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FA History</a:t>
            </a:r>
            <a:endParaRPr lang="id-ID" dirty="0"/>
          </a:p>
        </p:txBody>
      </p:sp>
      <p:sp>
        <p:nvSpPr>
          <p:cNvPr id="4" name="Content Placeholder 3"/>
          <p:cNvSpPr>
            <a:spLocks noGrp="1"/>
          </p:cNvSpPr>
          <p:nvPr>
            <p:ph idx="1"/>
          </p:nvPr>
        </p:nvSpPr>
        <p:spPr/>
        <p:txBody>
          <a:bodyPr/>
          <a:lstStyle/>
          <a:p>
            <a:endParaRPr lang="id-ID"/>
          </a:p>
        </p:txBody>
      </p:sp>
      <p:sp>
        <p:nvSpPr>
          <p:cNvPr id="5" name="Text Placeholder 4"/>
          <p:cNvSpPr>
            <a:spLocks noGrp="1"/>
          </p:cNvSpPr>
          <p:nvPr>
            <p:ph type="body" sz="half" idx="2"/>
          </p:nvPr>
        </p:nvSpPr>
        <p:spPr/>
        <p:txBody>
          <a:bodyPr/>
          <a:lstStyle/>
          <a:p>
            <a:r>
              <a:rPr lang="id-ID" dirty="0" smtClean="0"/>
              <a:t>This is to view the FA historical data from the date it was purchased, from who, the warranty, the purchase price, the transfers, the maintenance applied to the FA, until it is disposed.</a:t>
            </a:r>
            <a:endParaRPr lang="id-ID" dirty="0"/>
          </a:p>
        </p:txBody>
      </p:sp>
      <p:sp>
        <p:nvSpPr>
          <p:cNvPr id="6" name="Rounded Rectangle 5"/>
          <p:cNvSpPr/>
          <p:nvPr/>
        </p:nvSpPr>
        <p:spPr>
          <a:xfrm>
            <a:off x="7772400" y="381000"/>
            <a:ext cx="1143000" cy="106680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Description</a:t>
            </a:r>
            <a:endParaRPr lang="id-ID" dirty="0"/>
          </a:p>
        </p:txBody>
      </p:sp>
      <p:sp>
        <p:nvSpPr>
          <p:cNvPr id="3" name="Content Placeholder 2"/>
          <p:cNvSpPr>
            <a:spLocks noGrp="1"/>
          </p:cNvSpPr>
          <p:nvPr>
            <p:ph idx="1"/>
          </p:nvPr>
        </p:nvSpPr>
        <p:spPr>
          <a:xfrm>
            <a:off x="457200" y="1219200"/>
            <a:ext cx="7467600" cy="4906963"/>
          </a:xfrm>
        </p:spPr>
        <p:txBody>
          <a:bodyPr>
            <a:noAutofit/>
          </a:bodyPr>
          <a:lstStyle/>
          <a:p>
            <a:r>
              <a:rPr lang="en-US" sz="1050" dirty="0"/>
              <a:t>FAMSYS is an integrated system that handles the fixed asset acquisition processes starting from the requisition, purchasing, payment, registration, up to the fixed asset write off at the expiration date.</a:t>
            </a:r>
          </a:p>
          <a:p>
            <a:r>
              <a:rPr lang="en-US" sz="1050" dirty="0"/>
              <a:t>FAMSYS handles the procurement process both fixed asset and stock inventory (printed material, stationery, etc.)</a:t>
            </a:r>
          </a:p>
          <a:p>
            <a:r>
              <a:rPr lang="en-US" sz="1050" dirty="0"/>
              <a:t>As the number of company’s fixed assets and stock inventory items increases, it’s necessary for the company to have a system for managing, monitoring, control, and preparing reports for Logistics, IT, Financial, and Management</a:t>
            </a:r>
          </a:p>
          <a:p>
            <a:r>
              <a:rPr lang="en-US" sz="1050" dirty="0"/>
              <a:t>With the FAMSYS, company can implement a centralized process at the central office while increasing efficiency in terms of</a:t>
            </a:r>
          </a:p>
          <a:p>
            <a:pPr lvl="1"/>
            <a:r>
              <a:rPr lang="en-US" sz="1050" dirty="0"/>
              <a:t>Processing Time</a:t>
            </a:r>
          </a:p>
          <a:p>
            <a:pPr lvl="1"/>
            <a:r>
              <a:rPr lang="en-US" sz="1050" dirty="0"/>
              <a:t>Paperless</a:t>
            </a:r>
          </a:p>
          <a:p>
            <a:pPr lvl="1"/>
            <a:r>
              <a:rPr lang="en-US" sz="1050" dirty="0"/>
              <a:t>Data Accuracy</a:t>
            </a:r>
          </a:p>
          <a:p>
            <a:pPr lvl="1"/>
            <a:r>
              <a:rPr lang="en-US" sz="1050" dirty="0"/>
              <a:t>Process Control</a:t>
            </a:r>
          </a:p>
          <a:p>
            <a:r>
              <a:rPr lang="en-US" sz="1050" dirty="0"/>
              <a:t>FAMSYS automatically generates GL Journal entries for every transaction, make it easy to integrate it to external existing core Accounting System</a:t>
            </a:r>
          </a:p>
          <a:p>
            <a:r>
              <a:rPr lang="en-US" sz="1050" dirty="0"/>
              <a:t>FAMSYS includes the business processes related to fixed asset and inventory stock goods procurement:</a:t>
            </a:r>
          </a:p>
          <a:p>
            <a:pPr lvl="1"/>
            <a:r>
              <a:rPr lang="en-US" sz="1050" dirty="0"/>
              <a:t>Requisition from the Branch to Head Office</a:t>
            </a:r>
          </a:p>
          <a:p>
            <a:pPr lvl="1"/>
            <a:r>
              <a:rPr lang="en-US" sz="1050" dirty="0"/>
              <a:t>Fixed Asset Procurement and Stock</a:t>
            </a:r>
          </a:p>
          <a:p>
            <a:pPr lvl="1"/>
            <a:r>
              <a:rPr lang="en-US" sz="1050" dirty="0"/>
              <a:t>Goods Distribution</a:t>
            </a:r>
          </a:p>
          <a:p>
            <a:pPr lvl="1"/>
            <a:r>
              <a:rPr lang="en-US" sz="1050" dirty="0"/>
              <a:t>Determination of Fixed Asset</a:t>
            </a:r>
          </a:p>
          <a:p>
            <a:pPr lvl="1"/>
            <a:r>
              <a:rPr lang="en-US" sz="1050" dirty="0"/>
              <a:t>Transfer and Fixed Asset Allocation and Stock Inventory</a:t>
            </a:r>
          </a:p>
          <a:p>
            <a:pPr lvl="1"/>
            <a:r>
              <a:rPr lang="en-US" sz="1050" dirty="0"/>
              <a:t>Fixed Asset Registration </a:t>
            </a:r>
          </a:p>
          <a:p>
            <a:pPr lvl="1"/>
            <a:r>
              <a:rPr lang="en-US" sz="1050" dirty="0"/>
              <a:t>Fixed Assets Disposal Sale</a:t>
            </a:r>
          </a:p>
          <a:p>
            <a:pPr lvl="1"/>
            <a:r>
              <a:rPr lang="en-US" sz="1050" dirty="0"/>
              <a:t>Fixed Asset Disposal Write off</a:t>
            </a:r>
          </a:p>
          <a:p>
            <a:pPr lvl="1"/>
            <a:r>
              <a:rPr lang="en-US" sz="1050" dirty="0"/>
              <a:t>Amortization of Fixed Asset</a:t>
            </a:r>
          </a:p>
          <a:p>
            <a:pPr lvl="1"/>
            <a:r>
              <a:rPr lang="en-US" sz="1050" dirty="0"/>
              <a:t>Reporting</a:t>
            </a:r>
          </a:p>
          <a:p>
            <a:pPr lvl="1"/>
            <a:r>
              <a:rPr lang="en-US" sz="1050" dirty="0"/>
              <a:t>Supplier Payment Process</a:t>
            </a:r>
          </a:p>
          <a:p>
            <a:pPr lvl="1"/>
            <a:r>
              <a:rPr lang="en-US" sz="1050" dirty="0"/>
              <a:t>GL Journal creation</a:t>
            </a:r>
          </a:p>
          <a:p>
            <a:r>
              <a:rPr lang="en-US" sz="1050" dirty="0"/>
              <a:t>FAMSYS supports recording in multiple currencies</a:t>
            </a:r>
          </a:p>
          <a:p>
            <a:r>
              <a:rPr lang="en-US" sz="1050" dirty="0"/>
              <a:t>FAMSYS can be accessed online at all branches</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Management</a:t>
            </a:r>
            <a:endParaRPr lang="id-ID" dirty="0"/>
          </a:p>
        </p:txBody>
      </p:sp>
      <p:sp>
        <p:nvSpPr>
          <p:cNvPr id="3" name="Content Placeholder 2"/>
          <p:cNvSpPr>
            <a:spLocks noGrp="1"/>
          </p:cNvSpPr>
          <p:nvPr>
            <p:ph sz="half" idx="1"/>
          </p:nvPr>
        </p:nvSpPr>
        <p:spPr/>
        <p:txBody>
          <a:bodyPr/>
          <a:lstStyle/>
          <a:p>
            <a:r>
              <a:rPr lang="id-ID" dirty="0" smtClean="0"/>
              <a:t>Inventory Register</a:t>
            </a:r>
          </a:p>
          <a:p>
            <a:pPr lvl="1"/>
            <a:r>
              <a:rPr lang="id-ID" dirty="0" smtClean="0"/>
              <a:t>Direct</a:t>
            </a:r>
          </a:p>
          <a:p>
            <a:pPr lvl="1"/>
            <a:r>
              <a:rPr lang="id-ID" dirty="0" smtClean="0"/>
              <a:t>From Invoice, PO, PR</a:t>
            </a:r>
          </a:p>
          <a:p>
            <a:r>
              <a:rPr lang="id-ID" dirty="0" smtClean="0"/>
              <a:t>Inventory Distribution </a:t>
            </a:r>
          </a:p>
          <a:p>
            <a:r>
              <a:rPr lang="id-ID" dirty="0" smtClean="0"/>
              <a:t>Inventory Ledger </a:t>
            </a:r>
          </a:p>
          <a:p>
            <a:r>
              <a:rPr lang="id-ID" dirty="0" smtClean="0"/>
              <a:t>Inventory Status for Re-Order</a:t>
            </a:r>
          </a:p>
          <a:p>
            <a:r>
              <a:rPr lang="en-US" dirty="0" smtClean="0"/>
              <a:t>Import XLS</a:t>
            </a:r>
            <a:endParaRPr lang="id-ID" dirty="0"/>
          </a:p>
        </p:txBody>
      </p:sp>
      <p:sp>
        <p:nvSpPr>
          <p:cNvPr id="12" name="Content Placeholder 11"/>
          <p:cNvSpPr>
            <a:spLocks noGrp="1"/>
          </p:cNvSpPr>
          <p:nvPr>
            <p:ph sz="half" idx="2"/>
          </p:nvPr>
        </p:nvSpPr>
        <p:spPr/>
        <p:txBody>
          <a:bodyPr/>
          <a:lstStyle/>
          <a:p>
            <a:r>
              <a:rPr lang="id-ID" dirty="0" smtClean="0"/>
              <a:t>Stock Inventory Reports</a:t>
            </a:r>
          </a:p>
        </p:txBody>
      </p:sp>
      <p:sp>
        <p:nvSpPr>
          <p:cNvPr id="14" name="Rounded Rectangle 13"/>
          <p:cNvSpPr/>
          <p:nvPr/>
        </p:nvSpPr>
        <p:spPr>
          <a:xfrm>
            <a:off x="7772400" y="304800"/>
            <a:ext cx="1219200" cy="113149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Inventory Register</a:t>
            </a:r>
            <a:endParaRPr lang="id-ID" dirty="0"/>
          </a:p>
        </p:txBody>
      </p:sp>
      <p:sp>
        <p:nvSpPr>
          <p:cNvPr id="5" name="Text Placeholder 4"/>
          <p:cNvSpPr>
            <a:spLocks noGrp="1"/>
          </p:cNvSpPr>
          <p:nvPr>
            <p:ph type="body" sz="half" idx="2"/>
          </p:nvPr>
        </p:nvSpPr>
        <p:spPr/>
        <p:txBody>
          <a:bodyPr/>
          <a:lstStyle/>
          <a:p>
            <a:r>
              <a:rPr lang="en-US" dirty="0" smtClean="0"/>
              <a:t>Two method of </a:t>
            </a:r>
            <a:r>
              <a:rPr lang="id-ID" dirty="0" smtClean="0"/>
              <a:t>Stock Inventory </a:t>
            </a:r>
            <a:r>
              <a:rPr lang="en-US" dirty="0" smtClean="0"/>
              <a:t>registration into the system:</a:t>
            </a:r>
            <a:endParaRPr lang="id-ID" dirty="0" smtClean="0"/>
          </a:p>
          <a:p>
            <a:endParaRPr lang="id-ID" dirty="0" smtClean="0"/>
          </a:p>
          <a:p>
            <a:r>
              <a:rPr lang="en-US" dirty="0" smtClean="0"/>
              <a:t>Direct: for </a:t>
            </a:r>
            <a:r>
              <a:rPr lang="id-ID" dirty="0" smtClean="0"/>
              <a:t>Stock </a:t>
            </a:r>
            <a:r>
              <a:rPr lang="en-US" dirty="0" smtClean="0"/>
              <a:t>that is acquired without procurement process. </a:t>
            </a:r>
            <a:endParaRPr lang="id-ID" dirty="0" smtClean="0"/>
          </a:p>
          <a:p>
            <a:endParaRPr lang="en-US" dirty="0" smtClean="0"/>
          </a:p>
          <a:p>
            <a:r>
              <a:rPr lang="en-US" dirty="0" smtClean="0"/>
              <a:t>From Invoice, PO, PR : normal </a:t>
            </a:r>
            <a:r>
              <a:rPr lang="id-ID" dirty="0" smtClean="0"/>
              <a:t>Stock </a:t>
            </a:r>
            <a:r>
              <a:rPr lang="en-US" dirty="0" smtClean="0"/>
              <a:t>can be registered into the system though only Invoice, Invoice from PO, or complete procurement process from PR to PO to Invoice.</a:t>
            </a:r>
          </a:p>
          <a:p>
            <a:endParaRPr lang="id-ID" dirty="0"/>
          </a:p>
        </p:txBody>
      </p:sp>
      <p:pic>
        <p:nvPicPr>
          <p:cNvPr id="75779" name="Picture 3"/>
          <p:cNvPicPr>
            <a:picLocks noGrp="1" noChangeAspect="1" noChangeArrowheads="1"/>
          </p:cNvPicPr>
          <p:nvPr>
            <p:ph idx="1"/>
          </p:nvPr>
        </p:nvPicPr>
        <p:blipFill>
          <a:blip r:embed="rId2" cstate="print"/>
          <a:srcRect/>
          <a:stretch>
            <a:fillRect/>
          </a:stretch>
        </p:blipFill>
        <p:spPr bwMode="auto">
          <a:xfrm>
            <a:off x="3575050" y="2082567"/>
            <a:ext cx="5111750" cy="2234079"/>
          </a:xfrm>
          <a:prstGeom prst="rect">
            <a:avLst/>
          </a:prstGeom>
          <a:noFill/>
          <a:ln w="9525">
            <a:noFill/>
            <a:miter lim="800000"/>
            <a:headEnd/>
            <a:tailEnd/>
          </a:ln>
        </p:spPr>
      </p:pic>
      <p:sp>
        <p:nvSpPr>
          <p:cNvPr id="8" name="Rounded Rectangle 7"/>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Register</a:t>
            </a:r>
            <a:endParaRPr lang="id-ID" dirty="0"/>
          </a:p>
        </p:txBody>
      </p:sp>
      <p:sp>
        <p:nvSpPr>
          <p:cNvPr id="4" name="Text Placeholder 3"/>
          <p:cNvSpPr>
            <a:spLocks noGrp="1"/>
          </p:cNvSpPr>
          <p:nvPr>
            <p:ph type="body" sz="half" idx="2"/>
          </p:nvPr>
        </p:nvSpPr>
        <p:spPr/>
        <p:txBody>
          <a:bodyPr/>
          <a:lstStyle/>
          <a:p>
            <a:r>
              <a:rPr lang="id-ID" dirty="0" smtClean="0"/>
              <a:t>Enter the inventory item detail</a:t>
            </a:r>
            <a:endParaRPr lang="id-ID" dirty="0"/>
          </a:p>
        </p:txBody>
      </p:sp>
      <p:pic>
        <p:nvPicPr>
          <p:cNvPr id="76802" name="Picture 2"/>
          <p:cNvPicPr>
            <a:picLocks noGrp="1" noChangeAspect="1" noChangeArrowheads="1"/>
          </p:cNvPicPr>
          <p:nvPr>
            <p:ph idx="1"/>
          </p:nvPr>
        </p:nvPicPr>
        <p:blipFill>
          <a:blip r:embed="rId2" cstate="print"/>
          <a:srcRect/>
          <a:stretch>
            <a:fillRect/>
          </a:stretch>
        </p:blipFill>
        <p:spPr bwMode="auto">
          <a:xfrm>
            <a:off x="3575050" y="2150105"/>
            <a:ext cx="5111750" cy="2099003"/>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Distribution</a:t>
            </a:r>
            <a:endParaRPr lang="id-ID" dirty="0"/>
          </a:p>
        </p:txBody>
      </p:sp>
      <p:sp>
        <p:nvSpPr>
          <p:cNvPr id="4" name="Text Placeholder 3"/>
          <p:cNvSpPr>
            <a:spLocks noGrp="1"/>
          </p:cNvSpPr>
          <p:nvPr>
            <p:ph type="body" sz="half" idx="2"/>
          </p:nvPr>
        </p:nvSpPr>
        <p:spPr/>
        <p:txBody>
          <a:bodyPr/>
          <a:lstStyle/>
          <a:p>
            <a:r>
              <a:rPr lang="id-ID" dirty="0" smtClean="0"/>
              <a:t>Stock item requested by Branch  is to be distributed by using the Outlog document.</a:t>
            </a:r>
          </a:p>
          <a:p>
            <a:endParaRPr lang="id-ID" dirty="0"/>
          </a:p>
        </p:txBody>
      </p:sp>
      <p:pic>
        <p:nvPicPr>
          <p:cNvPr id="79874" name="Picture 2"/>
          <p:cNvPicPr>
            <a:picLocks noGrp="1" noChangeAspect="1" noChangeArrowheads="1"/>
          </p:cNvPicPr>
          <p:nvPr>
            <p:ph idx="1"/>
          </p:nvPr>
        </p:nvPicPr>
        <p:blipFill>
          <a:blip r:embed="rId2" cstate="print"/>
          <a:srcRect/>
          <a:stretch>
            <a:fillRect/>
          </a:stretch>
        </p:blipFill>
        <p:spPr bwMode="auto">
          <a:xfrm>
            <a:off x="3575050" y="1875950"/>
            <a:ext cx="5111750" cy="2647312"/>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Distribution</a:t>
            </a:r>
            <a:endParaRPr lang="id-ID" dirty="0"/>
          </a:p>
        </p:txBody>
      </p:sp>
      <p:sp>
        <p:nvSpPr>
          <p:cNvPr id="4" name="Text Placeholder 3"/>
          <p:cNvSpPr>
            <a:spLocks noGrp="1"/>
          </p:cNvSpPr>
          <p:nvPr>
            <p:ph type="body" sz="half" idx="2"/>
          </p:nvPr>
        </p:nvSpPr>
        <p:spPr/>
        <p:txBody>
          <a:bodyPr/>
          <a:lstStyle/>
          <a:p>
            <a:r>
              <a:rPr lang="id-ID" dirty="0" smtClean="0"/>
              <a:t>Stock item requested by Branch  is to be distributed by using the Outlog Document.</a:t>
            </a:r>
          </a:p>
          <a:p>
            <a:endParaRPr lang="id-ID" dirty="0" smtClean="0"/>
          </a:p>
          <a:p>
            <a:r>
              <a:rPr lang="id-ID" dirty="0" smtClean="0"/>
              <a:t>The Branch request begin with PR of type Stock Inventory. When the stock is available, then the Outlog Document is created based on the PR.</a:t>
            </a:r>
            <a:endParaRPr lang="id-ID"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3505200" y="1524000"/>
            <a:ext cx="5111750" cy="1810302"/>
          </a:xfrm>
          <a:prstGeom prst="rect">
            <a:avLst/>
          </a:prstGeom>
          <a:noFill/>
          <a:ln w="9525">
            <a:noFill/>
            <a:miter lim="800000"/>
            <a:headEnd/>
            <a:tailEnd/>
          </a:ln>
        </p:spPr>
      </p:pic>
      <p:pic>
        <p:nvPicPr>
          <p:cNvPr id="80899" name="Picture 3"/>
          <p:cNvPicPr>
            <a:picLocks noChangeAspect="1" noChangeArrowheads="1"/>
          </p:cNvPicPr>
          <p:nvPr/>
        </p:nvPicPr>
        <p:blipFill>
          <a:blip r:embed="rId3" cstate="print"/>
          <a:srcRect/>
          <a:stretch>
            <a:fillRect/>
          </a:stretch>
        </p:blipFill>
        <p:spPr bwMode="auto">
          <a:xfrm>
            <a:off x="3505200" y="3505199"/>
            <a:ext cx="5109776" cy="2362201"/>
          </a:xfrm>
          <a:prstGeom prst="rect">
            <a:avLst/>
          </a:prstGeom>
          <a:noFill/>
          <a:ln w="9525">
            <a:noFill/>
            <a:miter lim="800000"/>
            <a:headEnd/>
            <a:tailEnd/>
          </a:ln>
        </p:spPr>
      </p:pic>
      <p:sp>
        <p:nvSpPr>
          <p:cNvPr id="9" name="Rounded Rectangle 8"/>
          <p:cNvSpPr/>
          <p:nvPr/>
        </p:nvSpPr>
        <p:spPr>
          <a:xfrm>
            <a:off x="7772400" y="304800"/>
            <a:ext cx="1219200" cy="1131490"/>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Inventory Distribution</a:t>
            </a:r>
            <a:endParaRPr lang="id-ID" dirty="0"/>
          </a:p>
        </p:txBody>
      </p:sp>
      <p:sp>
        <p:nvSpPr>
          <p:cNvPr id="4" name="Text Placeholder 3"/>
          <p:cNvSpPr>
            <a:spLocks noGrp="1"/>
          </p:cNvSpPr>
          <p:nvPr>
            <p:ph type="body" sz="half" idx="2"/>
          </p:nvPr>
        </p:nvSpPr>
        <p:spPr/>
        <p:txBody>
          <a:bodyPr/>
          <a:lstStyle/>
          <a:p>
            <a:r>
              <a:rPr lang="id-ID" dirty="0" smtClean="0"/>
              <a:t>Outlog Document detail will be filled automatically based on the PR detail</a:t>
            </a:r>
            <a:endParaRPr lang="id-ID" dirty="0"/>
          </a:p>
        </p:txBody>
      </p:sp>
      <p:pic>
        <p:nvPicPr>
          <p:cNvPr id="81922" name="Picture 2"/>
          <p:cNvPicPr>
            <a:picLocks noGrp="1" noChangeAspect="1" noChangeArrowheads="1"/>
          </p:cNvPicPr>
          <p:nvPr>
            <p:ph idx="1"/>
          </p:nvPr>
        </p:nvPicPr>
        <p:blipFill>
          <a:blip r:embed="rId2" cstate="print"/>
          <a:srcRect/>
          <a:stretch>
            <a:fillRect/>
          </a:stretch>
        </p:blipFill>
        <p:spPr bwMode="auto">
          <a:xfrm>
            <a:off x="902326" y="2743405"/>
            <a:ext cx="7784474" cy="3200195"/>
          </a:xfrm>
          <a:prstGeom prst="rect">
            <a:avLst/>
          </a:prstGeom>
          <a:noFill/>
          <a:ln w="9525">
            <a:noFill/>
            <a:miter lim="800000"/>
            <a:headEnd/>
            <a:tailEnd/>
          </a:ln>
        </p:spPr>
      </p:pic>
      <p:sp>
        <p:nvSpPr>
          <p:cNvPr id="8" name="Rounded Rectangle 7"/>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Inventory Ledger </a:t>
            </a:r>
            <a:endParaRPr lang="id-ID" dirty="0"/>
          </a:p>
        </p:txBody>
      </p:sp>
      <p:sp>
        <p:nvSpPr>
          <p:cNvPr id="4" name="Text Placeholder 3"/>
          <p:cNvSpPr>
            <a:spLocks noGrp="1"/>
          </p:cNvSpPr>
          <p:nvPr>
            <p:ph type="body" sz="half" idx="2"/>
          </p:nvPr>
        </p:nvSpPr>
        <p:spPr/>
        <p:txBody>
          <a:bodyPr/>
          <a:lstStyle/>
          <a:p>
            <a:r>
              <a:rPr lang="id-ID" dirty="0" smtClean="0"/>
              <a:t>This process it to calculate the movement and ending balance for each inventory items registered into the system and distributed to branches.</a:t>
            </a:r>
            <a:endParaRPr lang="id-ID" dirty="0"/>
          </a:p>
        </p:txBody>
      </p:sp>
      <p:pic>
        <p:nvPicPr>
          <p:cNvPr id="77826" name="Picture 2"/>
          <p:cNvPicPr>
            <a:picLocks noGrp="1" noChangeAspect="1" noChangeArrowheads="1"/>
          </p:cNvPicPr>
          <p:nvPr>
            <p:ph idx="1"/>
          </p:nvPr>
        </p:nvPicPr>
        <p:blipFill>
          <a:blip r:embed="rId2" cstate="print"/>
          <a:srcRect/>
          <a:stretch>
            <a:fillRect/>
          </a:stretch>
        </p:blipFill>
        <p:spPr bwMode="auto">
          <a:xfrm>
            <a:off x="3687762" y="2637631"/>
            <a:ext cx="4886325" cy="1123950"/>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Inventory Status for Re-Order</a:t>
            </a:r>
            <a:endParaRPr lang="id-ID" dirty="0"/>
          </a:p>
        </p:txBody>
      </p:sp>
      <p:sp>
        <p:nvSpPr>
          <p:cNvPr id="4" name="Text Placeholder 3"/>
          <p:cNvSpPr>
            <a:spLocks noGrp="1"/>
          </p:cNvSpPr>
          <p:nvPr>
            <p:ph type="body" sz="half" idx="2"/>
          </p:nvPr>
        </p:nvSpPr>
        <p:spPr/>
        <p:txBody>
          <a:bodyPr/>
          <a:lstStyle/>
          <a:p>
            <a:r>
              <a:rPr lang="en-US" dirty="0" smtClean="0"/>
              <a:t>This is the report showing the ending balance status for every Stock Inventory Items on the system. This will be the base for reordering the items through PO.</a:t>
            </a:r>
            <a:endParaRPr lang="id-ID" dirty="0"/>
          </a:p>
        </p:txBody>
      </p:sp>
      <p:pic>
        <p:nvPicPr>
          <p:cNvPr id="78850" name="Picture 2"/>
          <p:cNvPicPr>
            <a:picLocks noGrp="1" noChangeAspect="1" noChangeArrowheads="1"/>
          </p:cNvPicPr>
          <p:nvPr>
            <p:ph idx="1"/>
          </p:nvPr>
        </p:nvPicPr>
        <p:blipFill>
          <a:blip r:embed="rId2" cstate="print"/>
          <a:srcRect/>
          <a:stretch>
            <a:fillRect/>
          </a:stretch>
        </p:blipFill>
        <p:spPr bwMode="auto">
          <a:xfrm>
            <a:off x="3575050" y="2366461"/>
            <a:ext cx="5111750" cy="1666291"/>
          </a:xfrm>
          <a:prstGeom prst="rect">
            <a:avLst/>
          </a:prstGeom>
          <a:noFill/>
          <a:ln w="9525">
            <a:noFill/>
            <a:miter lim="800000"/>
            <a:headEnd/>
            <a:tailEnd/>
          </a:ln>
        </p:spPr>
      </p:pic>
      <p:sp>
        <p:nvSpPr>
          <p:cNvPr id="6" name="Rounded Rectangle 5"/>
          <p:cNvSpPr/>
          <p:nvPr/>
        </p:nvSpPr>
        <p:spPr>
          <a:xfrm>
            <a:off x="7772400" y="304800"/>
            <a:ext cx="1219200" cy="1131490"/>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XLS</a:t>
            </a:r>
            <a:endParaRPr lang="id-ID" dirty="0"/>
          </a:p>
        </p:txBody>
      </p:sp>
      <p:sp>
        <p:nvSpPr>
          <p:cNvPr id="3" name="Content Placeholder 2"/>
          <p:cNvSpPr>
            <a:spLocks noGrp="1"/>
          </p:cNvSpPr>
          <p:nvPr>
            <p:ph idx="1"/>
          </p:nvPr>
        </p:nvSpPr>
        <p:spPr/>
        <p:txBody>
          <a:bodyPr/>
          <a:lstStyle/>
          <a:p>
            <a:endParaRPr lang="id-ID"/>
          </a:p>
        </p:txBody>
      </p:sp>
      <p:sp>
        <p:nvSpPr>
          <p:cNvPr id="4" name="Text Placeholder 3"/>
          <p:cNvSpPr>
            <a:spLocks noGrp="1"/>
          </p:cNvSpPr>
          <p:nvPr>
            <p:ph type="body" sz="half" idx="2"/>
          </p:nvPr>
        </p:nvSpPr>
        <p:spPr/>
        <p:txBody>
          <a:bodyPr/>
          <a:lstStyle/>
          <a:p>
            <a:r>
              <a:rPr lang="en-US" dirty="0" smtClean="0"/>
              <a:t>FAMSYS can import existing Stock Inventory data in the XLS format. This will make it easier to user to migrate the existing Stock Inventory into the system.</a:t>
            </a:r>
            <a:endParaRPr lang="id-ID" dirty="0"/>
          </a:p>
        </p:txBody>
      </p:sp>
      <p:sp>
        <p:nvSpPr>
          <p:cNvPr id="5" name="Rounded Rectangle 4"/>
          <p:cNvSpPr/>
          <p:nvPr/>
        </p:nvSpPr>
        <p:spPr>
          <a:xfrm>
            <a:off x="7772400" y="304800"/>
            <a:ext cx="1219200" cy="1131490"/>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Auto Create GL Journal</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FA Receival</a:t>
            </a:r>
          </a:p>
          <a:p>
            <a:r>
              <a:rPr lang="id-ID" dirty="0" smtClean="0"/>
              <a:t>FA Invoice Payment</a:t>
            </a:r>
          </a:p>
          <a:p>
            <a:r>
              <a:rPr lang="id-ID" dirty="0" smtClean="0"/>
              <a:t>FA Transfer</a:t>
            </a:r>
          </a:p>
          <a:p>
            <a:r>
              <a:rPr lang="id-ID" dirty="0" smtClean="0"/>
              <a:t>FA Disposal</a:t>
            </a:r>
          </a:p>
          <a:p>
            <a:r>
              <a:rPr lang="id-ID" dirty="0" smtClean="0"/>
              <a:t>FA Amortisation</a:t>
            </a:r>
          </a:p>
          <a:p>
            <a:r>
              <a:rPr lang="id-ID" dirty="0" smtClean="0"/>
              <a:t>Inventory Receival</a:t>
            </a:r>
          </a:p>
          <a:p>
            <a:r>
              <a:rPr lang="id-ID" dirty="0" smtClean="0"/>
              <a:t>Inventory Invoice Payment</a:t>
            </a:r>
          </a:p>
          <a:p>
            <a:r>
              <a:rPr lang="id-ID" dirty="0" smtClean="0"/>
              <a:t>Inventory Distribution</a:t>
            </a:r>
          </a:p>
          <a:p>
            <a:pPr lvl="1"/>
            <a:endParaRPr lang="id-ID" dirty="0" smtClean="0"/>
          </a:p>
        </p:txBody>
      </p:sp>
      <p:sp>
        <p:nvSpPr>
          <p:cNvPr id="4" name="Content Placeholder 3"/>
          <p:cNvSpPr>
            <a:spLocks noGrp="1"/>
          </p:cNvSpPr>
          <p:nvPr>
            <p:ph sz="half" idx="2"/>
          </p:nvPr>
        </p:nvSpPr>
        <p:spPr/>
        <p:txBody>
          <a:bodyPr>
            <a:normAutofit lnSpcReduction="10000"/>
          </a:bodyPr>
          <a:lstStyle/>
          <a:p>
            <a:r>
              <a:rPr lang="id-ID" dirty="0" smtClean="0"/>
              <a:t>Customizable Journal Template for each transaction</a:t>
            </a:r>
          </a:p>
          <a:p>
            <a:pPr lvl="1"/>
            <a:r>
              <a:rPr lang="id-ID" dirty="0" smtClean="0"/>
              <a:t>Related Account</a:t>
            </a:r>
          </a:p>
          <a:p>
            <a:pPr lvl="1"/>
            <a:r>
              <a:rPr lang="id-ID" dirty="0" smtClean="0"/>
              <a:t>Positions (Debit, Credit)</a:t>
            </a:r>
          </a:p>
          <a:p>
            <a:pPr lvl="1"/>
            <a:r>
              <a:rPr lang="id-ID" dirty="0" smtClean="0"/>
              <a:t>Destination/ Source Branch</a:t>
            </a:r>
          </a:p>
          <a:p>
            <a:pPr lvl="1"/>
            <a:r>
              <a:rPr lang="id-ID" dirty="0" smtClean="0"/>
              <a:t>Sales Profit/Loss </a:t>
            </a:r>
          </a:p>
          <a:p>
            <a:r>
              <a:rPr lang="id-ID" dirty="0" smtClean="0"/>
              <a:t>Export to TXT file, Webservices</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Modules </a:t>
            </a:r>
            <a:endParaRPr lang="id-ID" dirty="0"/>
          </a:p>
        </p:txBody>
      </p:sp>
      <p:sp>
        <p:nvSpPr>
          <p:cNvPr id="3" name="Content Placeholder 2"/>
          <p:cNvSpPr>
            <a:spLocks noGrp="1"/>
          </p:cNvSpPr>
          <p:nvPr>
            <p:ph sz="half" idx="1"/>
          </p:nvPr>
        </p:nvSpPr>
        <p:spPr/>
        <p:txBody>
          <a:bodyPr>
            <a:normAutofit fontScale="92500" lnSpcReduction="10000"/>
          </a:bodyPr>
          <a:lstStyle/>
          <a:p>
            <a:r>
              <a:rPr lang="id-ID" dirty="0" smtClean="0"/>
              <a:t>Online Procurement Process</a:t>
            </a:r>
          </a:p>
          <a:p>
            <a:pPr lvl="1"/>
            <a:r>
              <a:rPr lang="id-ID" dirty="0" smtClean="0"/>
              <a:t>PR, PO, DO, Invoice</a:t>
            </a:r>
          </a:p>
          <a:p>
            <a:r>
              <a:rPr lang="id-ID" dirty="0" smtClean="0"/>
              <a:t>Fixed Asset Management</a:t>
            </a:r>
          </a:p>
          <a:p>
            <a:pPr lvl="1"/>
            <a:r>
              <a:rPr lang="id-ID" dirty="0" smtClean="0"/>
              <a:t>Can Split FA below certain price value into Cost</a:t>
            </a:r>
          </a:p>
          <a:p>
            <a:r>
              <a:rPr lang="id-ID" dirty="0" smtClean="0"/>
              <a:t>Stock Inventory Management</a:t>
            </a:r>
          </a:p>
          <a:p>
            <a:r>
              <a:rPr lang="id-ID" dirty="0" smtClean="0"/>
              <a:t>Integration to Existing Core GL System</a:t>
            </a:r>
          </a:p>
        </p:txBody>
      </p:sp>
      <p:sp>
        <p:nvSpPr>
          <p:cNvPr id="4" name="Content Placeholder 3"/>
          <p:cNvSpPr>
            <a:spLocks noGrp="1"/>
          </p:cNvSpPr>
          <p:nvPr>
            <p:ph sz="half" idx="2"/>
          </p:nvPr>
        </p:nvSpPr>
        <p:spPr/>
        <p:txBody>
          <a:bodyPr>
            <a:normAutofit fontScale="92500" lnSpcReduction="10000"/>
          </a:bodyPr>
          <a:lstStyle/>
          <a:p>
            <a:r>
              <a:rPr lang="id-ID" dirty="0" smtClean="0"/>
              <a:t>Comprehensive Reporting</a:t>
            </a:r>
          </a:p>
          <a:p>
            <a:pPr lvl="1"/>
            <a:r>
              <a:rPr lang="id-ID" dirty="0" smtClean="0"/>
              <a:t>Export PDF, XLS, Word</a:t>
            </a:r>
          </a:p>
          <a:p>
            <a:r>
              <a:rPr lang="id-ID" dirty="0" smtClean="0"/>
              <a:t>Document Workflow Management</a:t>
            </a:r>
          </a:p>
          <a:p>
            <a:r>
              <a:rPr lang="id-ID" dirty="0" smtClean="0"/>
              <a:t>User/Group/Module  Access Control</a:t>
            </a:r>
          </a:p>
          <a:p>
            <a:r>
              <a:rPr lang="id-ID" dirty="0" smtClean="0"/>
              <a:t>Suppliers Data Management</a:t>
            </a:r>
          </a:p>
          <a:p>
            <a:pPr lvl="1"/>
            <a:r>
              <a:rPr lang="id-ID" dirty="0" smtClean="0"/>
              <a:t>Track History, Black List, Matrix</a:t>
            </a:r>
          </a:p>
          <a:p>
            <a:r>
              <a:rPr lang="id-ID" dirty="0" smtClean="0"/>
              <a:t>Parameterized System</a:t>
            </a:r>
          </a:p>
          <a:p>
            <a:endParaRPr lang="id-ID" dirty="0" smtClean="0"/>
          </a:p>
          <a:p>
            <a:endParaRPr lang="id-ID" dirty="0"/>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Provided Journal Template</a:t>
            </a:r>
            <a:endParaRPr lang="id-ID" dirty="0"/>
          </a:p>
        </p:txBody>
      </p:sp>
      <p:sp>
        <p:nvSpPr>
          <p:cNvPr id="7" name="Text Placeholder 6"/>
          <p:cNvSpPr>
            <a:spLocks noGrp="1"/>
          </p:cNvSpPr>
          <p:nvPr>
            <p:ph type="body" sz="half" idx="2"/>
          </p:nvPr>
        </p:nvSpPr>
        <p:spPr/>
        <p:txBody>
          <a:bodyPr/>
          <a:lstStyle/>
          <a:p>
            <a:r>
              <a:rPr lang="id-ID" dirty="0" smtClean="0"/>
              <a:t>FAMSYS already shipped with default Journal Templates for these transactions:</a:t>
            </a:r>
          </a:p>
          <a:p>
            <a:endParaRPr lang="id-ID" dirty="0"/>
          </a:p>
          <a:p>
            <a:r>
              <a:rPr lang="id-ID" dirty="0" smtClean="0"/>
              <a:t>FA Receival</a:t>
            </a:r>
          </a:p>
          <a:p>
            <a:r>
              <a:rPr lang="id-ID" dirty="0" smtClean="0"/>
              <a:t>FA Invoice Payment</a:t>
            </a:r>
          </a:p>
          <a:p>
            <a:r>
              <a:rPr lang="id-ID" dirty="0" smtClean="0"/>
              <a:t>FA Transfer</a:t>
            </a:r>
          </a:p>
          <a:p>
            <a:r>
              <a:rPr lang="id-ID" dirty="0" smtClean="0"/>
              <a:t>FA Disposal</a:t>
            </a:r>
          </a:p>
          <a:p>
            <a:r>
              <a:rPr lang="id-ID" dirty="0" smtClean="0"/>
              <a:t>FA Amortisation</a:t>
            </a:r>
          </a:p>
          <a:p>
            <a:r>
              <a:rPr lang="id-ID" dirty="0" smtClean="0"/>
              <a:t>Inventory Receival</a:t>
            </a:r>
          </a:p>
          <a:p>
            <a:r>
              <a:rPr lang="id-ID" dirty="0" smtClean="0"/>
              <a:t>Inventory Invoice Payment</a:t>
            </a:r>
          </a:p>
          <a:p>
            <a:r>
              <a:rPr lang="id-ID" dirty="0" smtClean="0"/>
              <a:t>Inventory Distribution</a:t>
            </a:r>
          </a:p>
          <a:p>
            <a:endParaRPr lang="id-ID" dirty="0"/>
          </a:p>
        </p:txBody>
      </p:sp>
      <p:pic>
        <p:nvPicPr>
          <p:cNvPr id="100354" name="Picture 2"/>
          <p:cNvPicPr>
            <a:picLocks noGrp="1" noChangeAspect="1" noChangeArrowheads="1"/>
          </p:cNvPicPr>
          <p:nvPr>
            <p:ph idx="1"/>
          </p:nvPr>
        </p:nvPicPr>
        <p:blipFill>
          <a:blip r:embed="rId2" cstate="print"/>
          <a:srcRect/>
          <a:stretch>
            <a:fillRect/>
          </a:stretch>
        </p:blipFill>
        <p:spPr bwMode="auto">
          <a:xfrm>
            <a:off x="3575050" y="1913813"/>
            <a:ext cx="5111750" cy="2571587"/>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Customizable</a:t>
            </a:r>
            <a:endParaRPr lang="id-ID" dirty="0"/>
          </a:p>
        </p:txBody>
      </p:sp>
      <p:sp>
        <p:nvSpPr>
          <p:cNvPr id="4" name="Text Placeholder 3"/>
          <p:cNvSpPr>
            <a:spLocks noGrp="1"/>
          </p:cNvSpPr>
          <p:nvPr>
            <p:ph type="body" sz="half" idx="2"/>
          </p:nvPr>
        </p:nvSpPr>
        <p:spPr/>
        <p:txBody>
          <a:bodyPr/>
          <a:lstStyle/>
          <a:p>
            <a:r>
              <a:rPr lang="id-ID" dirty="0" smtClean="0"/>
              <a:t>Default Journal Template is customizable. You can change the accounts related to the transaction, create new Journal Template according to your business, etc.</a:t>
            </a:r>
          </a:p>
          <a:p>
            <a:endParaRPr lang="id-ID" dirty="0"/>
          </a:p>
          <a:p>
            <a:r>
              <a:rPr lang="id-ID" dirty="0" smtClean="0"/>
              <a:t>For every Journal Template, you can define:</a:t>
            </a:r>
          </a:p>
          <a:p>
            <a:endParaRPr lang="id-ID" dirty="0"/>
          </a:p>
          <a:p>
            <a:r>
              <a:rPr lang="id-ID" dirty="0" smtClean="0"/>
              <a:t>Related Accounts</a:t>
            </a:r>
          </a:p>
          <a:p>
            <a:r>
              <a:rPr lang="id-ID" dirty="0" smtClean="0"/>
              <a:t>Account Positions (Debit, Credit)</a:t>
            </a:r>
          </a:p>
          <a:p>
            <a:r>
              <a:rPr lang="id-ID" dirty="0" smtClean="0"/>
              <a:t>Destination/ Source Branch</a:t>
            </a:r>
          </a:p>
          <a:p>
            <a:r>
              <a:rPr lang="id-ID" dirty="0" smtClean="0"/>
              <a:t>Sales Profit/Loss </a:t>
            </a:r>
          </a:p>
          <a:p>
            <a:endParaRPr lang="id-ID" dirty="0" smtClean="0"/>
          </a:p>
          <a:p>
            <a:endParaRPr lang="id-ID" dirty="0"/>
          </a:p>
        </p:txBody>
      </p:sp>
      <p:pic>
        <p:nvPicPr>
          <p:cNvPr id="101378" name="Picture 2"/>
          <p:cNvPicPr>
            <a:picLocks noGrp="1" noChangeAspect="1" noChangeArrowheads="1"/>
          </p:cNvPicPr>
          <p:nvPr>
            <p:ph idx="1"/>
          </p:nvPr>
        </p:nvPicPr>
        <p:blipFill>
          <a:blip r:embed="rId2" cstate="print"/>
          <a:srcRect/>
          <a:stretch>
            <a:fillRect/>
          </a:stretch>
        </p:blipFill>
        <p:spPr bwMode="auto">
          <a:xfrm>
            <a:off x="3575050" y="2374625"/>
            <a:ext cx="5111750" cy="1649962"/>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Export Journal Transaction</a:t>
            </a:r>
            <a:endParaRPr lang="id-ID" dirty="0"/>
          </a:p>
        </p:txBody>
      </p:sp>
      <p:sp>
        <p:nvSpPr>
          <p:cNvPr id="4" name="Text Placeholder 3"/>
          <p:cNvSpPr>
            <a:spLocks noGrp="1"/>
          </p:cNvSpPr>
          <p:nvPr>
            <p:ph type="body" sz="half" idx="2"/>
          </p:nvPr>
        </p:nvSpPr>
        <p:spPr/>
        <p:txBody>
          <a:bodyPr/>
          <a:lstStyle/>
          <a:p>
            <a:r>
              <a:rPr lang="id-ID" dirty="0" smtClean="0"/>
              <a:t>The FAMSYS can export the generated Journal Transaction to several file format (TXT, XLS) or accessing webservices to post the transactions.</a:t>
            </a:r>
          </a:p>
          <a:p>
            <a:endParaRPr lang="id-ID" dirty="0"/>
          </a:p>
          <a:p>
            <a:r>
              <a:rPr lang="id-ID" dirty="0" smtClean="0"/>
              <a:t>The export TXT is commonly to be used for integration to the existing Core GL Accounting System.</a:t>
            </a:r>
            <a:endParaRPr lang="id-ID" dirty="0"/>
          </a:p>
        </p:txBody>
      </p:sp>
      <p:pic>
        <p:nvPicPr>
          <p:cNvPr id="102402" name="Picture 2"/>
          <p:cNvPicPr>
            <a:picLocks noGrp="1" noChangeAspect="1" noChangeArrowheads="1"/>
          </p:cNvPicPr>
          <p:nvPr>
            <p:ph idx="1"/>
          </p:nvPr>
        </p:nvPicPr>
        <p:blipFill>
          <a:blip r:embed="rId2" cstate="print"/>
          <a:srcRect/>
          <a:stretch>
            <a:fillRect/>
          </a:stretch>
        </p:blipFill>
        <p:spPr bwMode="auto">
          <a:xfrm>
            <a:off x="3575050" y="484316"/>
            <a:ext cx="5111750" cy="5430581"/>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Accounts Management</a:t>
            </a:r>
            <a:endParaRPr lang="id-ID" dirty="0"/>
          </a:p>
        </p:txBody>
      </p:sp>
      <p:sp>
        <p:nvSpPr>
          <p:cNvPr id="4" name="Text Placeholder 3"/>
          <p:cNvSpPr>
            <a:spLocks noGrp="1"/>
          </p:cNvSpPr>
          <p:nvPr>
            <p:ph type="body" sz="half" idx="2"/>
          </p:nvPr>
        </p:nvSpPr>
        <p:spPr/>
        <p:txBody>
          <a:bodyPr/>
          <a:lstStyle/>
          <a:p>
            <a:r>
              <a:rPr lang="id-ID" dirty="0" smtClean="0"/>
              <a:t>All Accounts related to Journal Transaction template are customizable</a:t>
            </a:r>
            <a:endParaRPr lang="id-ID" dirty="0"/>
          </a:p>
        </p:txBody>
      </p:sp>
      <p:pic>
        <p:nvPicPr>
          <p:cNvPr id="103426" name="Picture 2"/>
          <p:cNvPicPr>
            <a:picLocks noGrp="1" noChangeAspect="1" noChangeArrowheads="1"/>
          </p:cNvPicPr>
          <p:nvPr>
            <p:ph idx="1"/>
          </p:nvPr>
        </p:nvPicPr>
        <p:blipFill>
          <a:blip r:embed="rId2" cstate="print"/>
          <a:srcRect/>
          <a:stretch>
            <a:fillRect/>
          </a:stretch>
        </p:blipFill>
        <p:spPr bwMode="auto">
          <a:xfrm>
            <a:off x="3575050" y="1437264"/>
            <a:ext cx="5111750" cy="3524685"/>
          </a:xfrm>
          <a:prstGeom prst="rect">
            <a:avLst/>
          </a:prstGeom>
          <a:noFill/>
          <a:ln w="9525">
            <a:noFill/>
            <a:miter lim="800000"/>
            <a:headEnd/>
            <a:tailEnd/>
          </a:ln>
        </p:spPr>
      </p:pic>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Reports</a:t>
            </a:r>
            <a:endParaRPr lang="id-ID" dirty="0"/>
          </a:p>
        </p:txBody>
      </p:sp>
      <p:sp>
        <p:nvSpPr>
          <p:cNvPr id="3" name="Content Placeholder 2"/>
          <p:cNvSpPr>
            <a:spLocks noGrp="1"/>
          </p:cNvSpPr>
          <p:nvPr>
            <p:ph sz="half" idx="1"/>
          </p:nvPr>
        </p:nvSpPr>
        <p:spPr/>
        <p:txBody>
          <a:bodyPr>
            <a:normAutofit/>
          </a:bodyPr>
          <a:lstStyle/>
          <a:p>
            <a:r>
              <a:rPr lang="id-ID" dirty="0" smtClean="0"/>
              <a:t>On the fly Report Generation</a:t>
            </a:r>
          </a:p>
          <a:p>
            <a:endParaRPr lang="id-ID" dirty="0"/>
          </a:p>
        </p:txBody>
      </p:sp>
      <p:sp>
        <p:nvSpPr>
          <p:cNvPr id="4" name="Content Placeholder 3"/>
          <p:cNvSpPr>
            <a:spLocks noGrp="1"/>
          </p:cNvSpPr>
          <p:nvPr>
            <p:ph sz="half" idx="2"/>
          </p:nvPr>
        </p:nvSpPr>
        <p:spPr/>
        <p:txBody>
          <a:bodyPr>
            <a:normAutofit/>
          </a:bodyPr>
          <a:lstStyle/>
          <a:p>
            <a:r>
              <a:rPr lang="id-ID" dirty="0" smtClean="0"/>
              <a:t>Export to PDF, XLS, Word</a:t>
            </a:r>
            <a:endParaRPr lang="id-ID" dirty="0"/>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Procurement Process Reports</a:t>
            </a:r>
            <a:endParaRPr lang="id-ID" dirty="0"/>
          </a:p>
        </p:txBody>
      </p:sp>
      <p:sp>
        <p:nvSpPr>
          <p:cNvPr id="3" name="Content Placeholder 2"/>
          <p:cNvSpPr>
            <a:spLocks noGrp="1"/>
          </p:cNvSpPr>
          <p:nvPr>
            <p:ph sz="half" idx="1"/>
          </p:nvPr>
        </p:nvSpPr>
        <p:spPr/>
        <p:txBody>
          <a:bodyPr/>
          <a:lstStyle/>
          <a:p>
            <a:r>
              <a:rPr lang="id-ID" dirty="0" smtClean="0"/>
              <a:t>PR</a:t>
            </a:r>
          </a:p>
          <a:p>
            <a:pPr lvl="1"/>
            <a:r>
              <a:rPr lang="id-ID" dirty="0" smtClean="0"/>
              <a:t>Outstanding</a:t>
            </a:r>
          </a:p>
          <a:p>
            <a:pPr lvl="1"/>
            <a:r>
              <a:rPr lang="id-ID" dirty="0" smtClean="0"/>
              <a:t>Finish</a:t>
            </a:r>
          </a:p>
          <a:p>
            <a:r>
              <a:rPr lang="id-ID" dirty="0" smtClean="0"/>
              <a:t>PO</a:t>
            </a:r>
          </a:p>
          <a:p>
            <a:pPr lvl="1"/>
            <a:r>
              <a:rPr lang="id-ID" dirty="0" smtClean="0"/>
              <a:t>Outstanding</a:t>
            </a:r>
          </a:p>
          <a:p>
            <a:pPr lvl="1"/>
            <a:r>
              <a:rPr lang="id-ID" dirty="0" smtClean="0"/>
              <a:t>Finish</a:t>
            </a:r>
          </a:p>
          <a:p>
            <a:endParaRPr lang="id-ID" dirty="0"/>
          </a:p>
        </p:txBody>
      </p:sp>
      <p:sp>
        <p:nvSpPr>
          <p:cNvPr id="4" name="Content Placeholder 3"/>
          <p:cNvSpPr>
            <a:spLocks noGrp="1"/>
          </p:cNvSpPr>
          <p:nvPr>
            <p:ph sz="half" idx="2"/>
          </p:nvPr>
        </p:nvSpPr>
        <p:spPr/>
        <p:txBody>
          <a:bodyPr/>
          <a:lstStyle/>
          <a:p>
            <a:r>
              <a:rPr lang="id-ID" dirty="0" smtClean="0"/>
              <a:t>Invoice</a:t>
            </a:r>
          </a:p>
          <a:p>
            <a:pPr lvl="1"/>
            <a:r>
              <a:rPr lang="id-ID" dirty="0" smtClean="0"/>
              <a:t>Outstanding</a:t>
            </a:r>
          </a:p>
          <a:p>
            <a:pPr lvl="1"/>
            <a:r>
              <a:rPr lang="id-ID" dirty="0" smtClean="0"/>
              <a:t>Finish</a:t>
            </a:r>
          </a:p>
          <a:p>
            <a:endParaRPr lang="id-ID" dirty="0"/>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Reports</a:t>
            </a:r>
            <a:endParaRPr lang="id-ID" dirty="0"/>
          </a:p>
        </p:txBody>
      </p:sp>
      <p:sp>
        <p:nvSpPr>
          <p:cNvPr id="11" name="Content Placeholder 10"/>
          <p:cNvSpPr>
            <a:spLocks noGrp="1"/>
          </p:cNvSpPr>
          <p:nvPr>
            <p:ph idx="1"/>
          </p:nvPr>
        </p:nvSpPr>
        <p:spPr/>
        <p:txBody>
          <a:bodyPr/>
          <a:lstStyle/>
          <a:p>
            <a:r>
              <a:rPr lang="id-ID" dirty="0" smtClean="0"/>
              <a:t>Outstanding: displays all PR that are still outstanding, all items requested are not fully delivered</a:t>
            </a:r>
          </a:p>
        </p:txBody>
      </p:sp>
      <p:pic>
        <p:nvPicPr>
          <p:cNvPr id="13" name="Picture 2"/>
          <p:cNvPicPr>
            <a:picLocks noChangeAspect="1" noChangeArrowheads="1"/>
          </p:cNvPicPr>
          <p:nvPr/>
        </p:nvPicPr>
        <p:blipFill>
          <a:blip r:embed="rId2" cstate="print"/>
          <a:stretch>
            <a:fillRect/>
          </a:stretch>
        </p:blipFill>
        <p:spPr bwMode="auto">
          <a:xfrm>
            <a:off x="304800" y="3581400"/>
            <a:ext cx="8229600" cy="1914057"/>
          </a:xfrm>
          <a:prstGeom prst="rect">
            <a:avLst/>
          </a:prstGeom>
          <a:noFill/>
          <a:ln w="9525">
            <a:noFill/>
            <a:miter lim="800000"/>
            <a:headEnd/>
            <a:tailEnd/>
          </a:ln>
        </p:spPr>
      </p:pic>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 Reports</a:t>
            </a:r>
            <a:endParaRPr lang="id-ID" dirty="0"/>
          </a:p>
        </p:txBody>
      </p:sp>
      <p:sp>
        <p:nvSpPr>
          <p:cNvPr id="11" name="Content Placeholder 10"/>
          <p:cNvSpPr>
            <a:spLocks noGrp="1"/>
          </p:cNvSpPr>
          <p:nvPr>
            <p:ph idx="1"/>
          </p:nvPr>
        </p:nvSpPr>
        <p:spPr/>
        <p:txBody>
          <a:bodyPr/>
          <a:lstStyle/>
          <a:p>
            <a:r>
              <a:rPr lang="id-ID" dirty="0" smtClean="0"/>
              <a:t>Finish: displays all PR that are done, all items requested are fully delivered</a:t>
            </a:r>
          </a:p>
        </p:txBody>
      </p:sp>
      <p:pic>
        <p:nvPicPr>
          <p:cNvPr id="16386" name="Picture 2"/>
          <p:cNvPicPr>
            <a:picLocks noChangeAspect="1" noChangeArrowheads="1"/>
          </p:cNvPicPr>
          <p:nvPr/>
        </p:nvPicPr>
        <p:blipFill>
          <a:blip r:embed="rId2" cstate="print"/>
          <a:srcRect/>
          <a:stretch>
            <a:fillRect/>
          </a:stretch>
        </p:blipFill>
        <p:spPr bwMode="auto">
          <a:xfrm>
            <a:off x="457200" y="2819400"/>
            <a:ext cx="8077200" cy="3748352"/>
          </a:xfrm>
          <a:prstGeom prst="rect">
            <a:avLst/>
          </a:prstGeom>
          <a:noFill/>
          <a:ln w="9525">
            <a:noFill/>
            <a:miter lim="800000"/>
            <a:headEnd/>
            <a:tailEnd/>
          </a:ln>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Reports</a:t>
            </a:r>
            <a:endParaRPr lang="id-ID" dirty="0"/>
          </a:p>
        </p:txBody>
      </p:sp>
      <p:sp>
        <p:nvSpPr>
          <p:cNvPr id="5" name="Content Placeholder 4"/>
          <p:cNvSpPr>
            <a:spLocks noGrp="1"/>
          </p:cNvSpPr>
          <p:nvPr>
            <p:ph idx="1"/>
          </p:nvPr>
        </p:nvSpPr>
        <p:spPr/>
        <p:txBody>
          <a:bodyPr/>
          <a:lstStyle/>
          <a:p>
            <a:r>
              <a:rPr lang="id-ID" dirty="0" smtClean="0"/>
              <a:t>Outstanding: displays all PO that are still outstanding, all items requested are not fully received</a:t>
            </a:r>
          </a:p>
        </p:txBody>
      </p:sp>
      <p:pic>
        <p:nvPicPr>
          <p:cNvPr id="17410" name="Picture 2"/>
          <p:cNvPicPr>
            <a:picLocks noChangeAspect="1" noChangeArrowheads="1"/>
          </p:cNvPicPr>
          <p:nvPr/>
        </p:nvPicPr>
        <p:blipFill>
          <a:blip r:embed="rId2" cstate="print"/>
          <a:srcRect/>
          <a:stretch>
            <a:fillRect/>
          </a:stretch>
        </p:blipFill>
        <p:spPr bwMode="auto">
          <a:xfrm>
            <a:off x="304800" y="4267200"/>
            <a:ext cx="8686800" cy="2287405"/>
          </a:xfrm>
          <a:prstGeom prst="rect">
            <a:avLst/>
          </a:prstGeom>
          <a:noFill/>
          <a:ln w="9525">
            <a:noFill/>
            <a:miter lim="800000"/>
            <a:headEnd/>
            <a:tailEnd/>
          </a:ln>
        </p:spPr>
      </p:pic>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 Reports</a:t>
            </a:r>
            <a:endParaRPr lang="id-ID" dirty="0"/>
          </a:p>
        </p:txBody>
      </p:sp>
      <p:sp>
        <p:nvSpPr>
          <p:cNvPr id="5" name="Content Placeholder 4"/>
          <p:cNvSpPr>
            <a:spLocks noGrp="1"/>
          </p:cNvSpPr>
          <p:nvPr>
            <p:ph idx="1"/>
          </p:nvPr>
        </p:nvSpPr>
        <p:spPr/>
        <p:txBody>
          <a:bodyPr/>
          <a:lstStyle/>
          <a:p>
            <a:r>
              <a:rPr lang="id-ID" dirty="0" smtClean="0"/>
              <a:t>Finish: displays all PO that are done, all items requested are fully received</a:t>
            </a:r>
          </a:p>
        </p:txBody>
      </p:sp>
      <p:pic>
        <p:nvPicPr>
          <p:cNvPr id="18434" name="Picture 2"/>
          <p:cNvPicPr>
            <a:picLocks noChangeAspect="1" noChangeArrowheads="1"/>
          </p:cNvPicPr>
          <p:nvPr/>
        </p:nvPicPr>
        <p:blipFill>
          <a:blip r:embed="rId2" cstate="print"/>
          <a:srcRect/>
          <a:stretch>
            <a:fillRect/>
          </a:stretch>
        </p:blipFill>
        <p:spPr bwMode="auto">
          <a:xfrm>
            <a:off x="381000" y="3505200"/>
            <a:ext cx="8439150" cy="2928576"/>
          </a:xfrm>
          <a:prstGeom prst="rect">
            <a:avLst/>
          </a:prstGeom>
          <a:noFill/>
          <a:ln w="9525">
            <a:noFill/>
            <a:miter lim="800000"/>
            <a:headEnd/>
            <a:tailEnd/>
          </a:ln>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Online Procurement Process</a:t>
            </a:r>
            <a:endParaRPr lang="id-ID" dirty="0"/>
          </a:p>
        </p:txBody>
      </p:sp>
      <p:sp>
        <p:nvSpPr>
          <p:cNvPr id="3" name="Content Placeholder 2"/>
          <p:cNvSpPr>
            <a:spLocks noGrp="1"/>
          </p:cNvSpPr>
          <p:nvPr>
            <p:ph sz="half" idx="1"/>
          </p:nvPr>
        </p:nvSpPr>
        <p:spPr/>
        <p:txBody>
          <a:bodyPr>
            <a:normAutofit fontScale="92500" lnSpcReduction="20000"/>
          </a:bodyPr>
          <a:lstStyle/>
          <a:p>
            <a:r>
              <a:rPr lang="id-ID" dirty="0" smtClean="0"/>
              <a:t>Create PR Online</a:t>
            </a:r>
          </a:p>
          <a:p>
            <a:r>
              <a:rPr lang="id-ID" dirty="0" smtClean="0"/>
              <a:t>Create PO from PR Detail, split or merge </a:t>
            </a:r>
          </a:p>
          <a:p>
            <a:r>
              <a:rPr lang="id-ID" dirty="0" smtClean="0"/>
              <a:t>Create DO from PO</a:t>
            </a:r>
          </a:p>
          <a:p>
            <a:r>
              <a:rPr lang="id-ID" dirty="0" smtClean="0"/>
              <a:t>Create Invoice from one or more PO/DO</a:t>
            </a:r>
          </a:p>
          <a:p>
            <a:r>
              <a:rPr lang="id-ID" dirty="0" smtClean="0"/>
              <a:t>Monitoring PR Outstanding </a:t>
            </a:r>
          </a:p>
          <a:p>
            <a:r>
              <a:rPr lang="id-ID" dirty="0" smtClean="0"/>
              <a:t>Monitoring PO Outstanding</a:t>
            </a:r>
          </a:p>
          <a:p>
            <a:r>
              <a:rPr lang="id-ID" dirty="0" smtClean="0"/>
              <a:t>Monitoring Invoice Outstanding</a:t>
            </a:r>
          </a:p>
          <a:p>
            <a:endParaRPr lang="id-ID" dirty="0"/>
          </a:p>
        </p:txBody>
      </p:sp>
      <p:sp>
        <p:nvSpPr>
          <p:cNvPr id="6" name="Content Placeholder 5"/>
          <p:cNvSpPr>
            <a:spLocks noGrp="1"/>
          </p:cNvSpPr>
          <p:nvPr>
            <p:ph sz="half" idx="2"/>
          </p:nvPr>
        </p:nvSpPr>
        <p:spPr/>
        <p:txBody>
          <a:bodyPr>
            <a:normAutofit fontScale="92500" lnSpcReduction="20000"/>
          </a:bodyPr>
          <a:lstStyle/>
          <a:p>
            <a:r>
              <a:rPr lang="id-ID" dirty="0" smtClean="0"/>
              <a:t>Partial Item Receive</a:t>
            </a:r>
          </a:p>
          <a:p>
            <a:r>
              <a:rPr lang="id-ID" dirty="0" smtClean="0"/>
              <a:t>Purchasing Process for Fixed Asset and Stock Inventory</a:t>
            </a:r>
          </a:p>
          <a:p>
            <a:endParaRPr lang="id-ID" dirty="0"/>
          </a:p>
        </p:txBody>
      </p:sp>
      <p:sp>
        <p:nvSpPr>
          <p:cNvPr id="7" name="Rounded Rectangle 6"/>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Reports</a:t>
            </a:r>
            <a:endParaRPr lang="id-ID" dirty="0"/>
          </a:p>
        </p:txBody>
      </p:sp>
      <p:sp>
        <p:nvSpPr>
          <p:cNvPr id="3" name="Content Placeholder 2"/>
          <p:cNvSpPr>
            <a:spLocks noGrp="1"/>
          </p:cNvSpPr>
          <p:nvPr>
            <p:ph idx="1"/>
          </p:nvPr>
        </p:nvSpPr>
        <p:spPr/>
        <p:txBody>
          <a:bodyPr>
            <a:normAutofit/>
          </a:bodyPr>
          <a:lstStyle/>
          <a:p>
            <a:r>
              <a:rPr lang="id-ID" sz="2400" dirty="0" smtClean="0"/>
              <a:t>Outstanding: displays all Invoice that are still outstanding, items are not registered to Asset</a:t>
            </a:r>
          </a:p>
        </p:txBody>
      </p:sp>
      <p:pic>
        <p:nvPicPr>
          <p:cNvPr id="19458" name="Picture 2"/>
          <p:cNvPicPr>
            <a:picLocks noChangeAspect="1" noChangeArrowheads="1"/>
          </p:cNvPicPr>
          <p:nvPr/>
        </p:nvPicPr>
        <p:blipFill>
          <a:blip r:embed="rId2" cstate="print"/>
          <a:srcRect/>
          <a:stretch>
            <a:fillRect/>
          </a:stretch>
        </p:blipFill>
        <p:spPr bwMode="auto">
          <a:xfrm>
            <a:off x="533400" y="2819400"/>
            <a:ext cx="8210550" cy="3742797"/>
          </a:xfrm>
          <a:prstGeom prst="rect">
            <a:avLst/>
          </a:prstGeom>
          <a:noFill/>
          <a:ln w="9525">
            <a:noFill/>
            <a:miter lim="800000"/>
            <a:headEnd/>
            <a:tailEnd/>
          </a:ln>
        </p:spPr>
      </p:pic>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Invoice Reports</a:t>
            </a:r>
            <a:endParaRPr lang="id-ID" dirty="0"/>
          </a:p>
        </p:txBody>
      </p:sp>
      <p:sp>
        <p:nvSpPr>
          <p:cNvPr id="3" name="Content Placeholder 2"/>
          <p:cNvSpPr>
            <a:spLocks noGrp="1"/>
          </p:cNvSpPr>
          <p:nvPr>
            <p:ph idx="1"/>
          </p:nvPr>
        </p:nvSpPr>
        <p:spPr/>
        <p:txBody>
          <a:bodyPr>
            <a:normAutofit/>
          </a:bodyPr>
          <a:lstStyle/>
          <a:p>
            <a:r>
              <a:rPr lang="id-ID" sz="2400" dirty="0" smtClean="0"/>
              <a:t>Finish: displays all Invoice that are done, items are registered to Asset</a:t>
            </a:r>
          </a:p>
        </p:txBody>
      </p:sp>
      <p:pic>
        <p:nvPicPr>
          <p:cNvPr id="20482" name="Picture 2"/>
          <p:cNvPicPr>
            <a:picLocks noChangeAspect="1" noChangeArrowheads="1"/>
          </p:cNvPicPr>
          <p:nvPr/>
        </p:nvPicPr>
        <p:blipFill>
          <a:blip r:embed="rId2" cstate="print"/>
          <a:srcRect/>
          <a:stretch>
            <a:fillRect/>
          </a:stretch>
        </p:blipFill>
        <p:spPr bwMode="auto">
          <a:xfrm>
            <a:off x="381001" y="3581401"/>
            <a:ext cx="8610600" cy="1729214"/>
          </a:xfrm>
          <a:prstGeom prst="rect">
            <a:avLst/>
          </a:prstGeom>
          <a:noFill/>
          <a:ln w="9525">
            <a:noFill/>
            <a:miter lim="800000"/>
            <a:headEnd/>
            <a:tailEnd/>
          </a:ln>
        </p:spPr>
      </p:pic>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Reports: FA</a:t>
            </a:r>
            <a:endParaRPr lang="id-ID" dirty="0"/>
          </a:p>
        </p:txBody>
      </p:sp>
      <p:sp>
        <p:nvSpPr>
          <p:cNvPr id="3" name="Content Placeholder 2"/>
          <p:cNvSpPr>
            <a:spLocks noGrp="1"/>
          </p:cNvSpPr>
          <p:nvPr>
            <p:ph sz="half" idx="1"/>
          </p:nvPr>
        </p:nvSpPr>
        <p:spPr/>
        <p:txBody>
          <a:bodyPr>
            <a:normAutofit lnSpcReduction="10000"/>
          </a:bodyPr>
          <a:lstStyle/>
          <a:p>
            <a:r>
              <a:rPr lang="id-ID" dirty="0" smtClean="0"/>
              <a:t>Filter by End Date, Branch, Asset Category and Type </a:t>
            </a:r>
          </a:p>
          <a:p>
            <a:r>
              <a:rPr lang="id-ID" dirty="0" smtClean="0"/>
              <a:t>List Fixed Asset</a:t>
            </a:r>
          </a:p>
          <a:p>
            <a:r>
              <a:rPr lang="id-ID" dirty="0" smtClean="0"/>
              <a:t>Monthly Depreciation Report</a:t>
            </a:r>
          </a:p>
          <a:p>
            <a:r>
              <a:rPr lang="id-ID" dirty="0" smtClean="0"/>
              <a:t>Monthly Detail  Depreciation Report</a:t>
            </a:r>
          </a:p>
          <a:p>
            <a:r>
              <a:rPr lang="id-ID" dirty="0" smtClean="0"/>
              <a:t>Depreciation Recap Report</a:t>
            </a:r>
          </a:p>
          <a:p>
            <a:endParaRPr lang="id-ID" dirty="0" smtClean="0"/>
          </a:p>
          <a:p>
            <a:endParaRPr lang="id-ID" dirty="0"/>
          </a:p>
        </p:txBody>
      </p:sp>
      <p:sp>
        <p:nvSpPr>
          <p:cNvPr id="4" name="Content Placeholder 3"/>
          <p:cNvSpPr>
            <a:spLocks noGrp="1"/>
          </p:cNvSpPr>
          <p:nvPr>
            <p:ph sz="half" idx="2"/>
          </p:nvPr>
        </p:nvSpPr>
        <p:spPr/>
        <p:txBody>
          <a:bodyPr>
            <a:normAutofit lnSpcReduction="10000"/>
          </a:bodyPr>
          <a:lstStyle/>
          <a:p>
            <a:r>
              <a:rPr lang="id-ID" dirty="0" smtClean="0"/>
              <a:t>Detail Report</a:t>
            </a:r>
          </a:p>
          <a:p>
            <a:r>
              <a:rPr lang="id-ID" dirty="0" smtClean="0"/>
              <a:t>Monthly Depreciation Recap</a:t>
            </a:r>
          </a:p>
          <a:p>
            <a:r>
              <a:rPr lang="id-ID" dirty="0" smtClean="0"/>
              <a:t>Register Report</a:t>
            </a:r>
          </a:p>
          <a:p>
            <a:r>
              <a:rPr lang="id-ID" dirty="0" smtClean="0"/>
              <a:t>Asset Transfer Report</a:t>
            </a:r>
          </a:p>
          <a:p>
            <a:r>
              <a:rPr lang="id-ID" dirty="0" smtClean="0"/>
              <a:t>Movement Report</a:t>
            </a:r>
          </a:p>
          <a:p>
            <a:endParaRPr lang="id-ID" dirty="0"/>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Fixed Asset Report Filters</a:t>
            </a:r>
            <a:endParaRPr lang="id-ID" dirty="0"/>
          </a:p>
        </p:txBody>
      </p:sp>
      <p:pic>
        <p:nvPicPr>
          <p:cNvPr id="4" name="Picture 2"/>
          <p:cNvPicPr>
            <a:picLocks noGrp="1" noChangeAspect="1" noChangeArrowheads="1"/>
          </p:cNvPicPr>
          <p:nvPr>
            <p:ph idx="1"/>
          </p:nvPr>
        </p:nvPicPr>
        <p:blipFill>
          <a:blip r:embed="rId2" cstate="print"/>
          <a:stretch>
            <a:fillRect/>
          </a:stretch>
        </p:blipFill>
        <p:spPr bwMode="auto">
          <a:xfrm>
            <a:off x="819150" y="2362994"/>
            <a:ext cx="7505700" cy="3000375"/>
          </a:xfrm>
          <a:prstGeom prst="rect">
            <a:avLst/>
          </a:prstGeom>
          <a:ln>
            <a:noFill/>
          </a:ln>
          <a:effectLst>
            <a:outerShdw blurRad="190500" algn="tl" rotWithShape="0">
              <a:srgbClr val="000000">
                <a:alpha val="70000"/>
              </a:srgbClr>
            </a:outerShdw>
          </a:effectLst>
        </p:spPr>
      </p:pic>
      <p:sp>
        <p:nvSpPr>
          <p:cNvPr id="10" name="TextBox 9"/>
          <p:cNvSpPr txBox="1"/>
          <p:nvPr/>
        </p:nvSpPr>
        <p:spPr>
          <a:xfrm>
            <a:off x="838200" y="5867400"/>
            <a:ext cx="7467600" cy="646331"/>
          </a:xfrm>
          <a:prstGeom prst="rect">
            <a:avLst/>
          </a:prstGeom>
          <a:noFill/>
        </p:spPr>
        <p:txBody>
          <a:bodyPr wrap="square" rtlCol="0">
            <a:spAutoFit/>
          </a:bodyPr>
          <a:lstStyle/>
          <a:p>
            <a:r>
              <a:rPr lang="id-ID" dirty="0" smtClean="0"/>
              <a:t>Every Fixed asset Reports have filters that can be choosen to find the specific asset</a:t>
            </a:r>
            <a:endParaRPr lang="id-ID" dirty="0"/>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List Fixed Asset</a:t>
            </a:r>
            <a:endParaRPr lang="id-ID"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2172535"/>
            <a:ext cx="8229600" cy="3381292"/>
          </a:xfrm>
          <a:prstGeom prst="rect">
            <a:avLst/>
          </a:prstGeom>
          <a:noFill/>
          <a:ln w="9525">
            <a:noFill/>
            <a:miter lim="800000"/>
            <a:headEnd/>
            <a:tailEnd/>
          </a:ln>
        </p:spPr>
      </p:pic>
      <p:sp>
        <p:nvSpPr>
          <p:cNvPr id="7" name="TextBox 6"/>
          <p:cNvSpPr txBox="1"/>
          <p:nvPr/>
        </p:nvSpPr>
        <p:spPr>
          <a:xfrm>
            <a:off x="838200" y="5867400"/>
            <a:ext cx="7467600" cy="369332"/>
          </a:xfrm>
          <a:prstGeom prst="rect">
            <a:avLst/>
          </a:prstGeom>
          <a:noFill/>
        </p:spPr>
        <p:txBody>
          <a:bodyPr wrap="square" rtlCol="0">
            <a:spAutoFit/>
          </a:bodyPr>
          <a:lstStyle/>
          <a:p>
            <a:r>
              <a:rPr lang="id-ID" dirty="0" smtClean="0"/>
              <a:t>Displays currently registered fixed asset globally</a:t>
            </a:r>
            <a:endParaRPr lang="id-ID" dirty="0"/>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List Fixed Asset</a:t>
            </a:r>
            <a:endParaRPr lang="id-ID"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2395537" y="2172494"/>
            <a:ext cx="4352925" cy="3381375"/>
          </a:xfrm>
          <a:prstGeom prst="rect">
            <a:avLst/>
          </a:prstGeom>
          <a:noFill/>
          <a:ln w="9525">
            <a:noFill/>
            <a:miter lim="800000"/>
            <a:headEnd/>
            <a:tailEnd/>
          </a:ln>
        </p:spPr>
      </p:pic>
      <p:sp>
        <p:nvSpPr>
          <p:cNvPr id="6" name="TextBox 5"/>
          <p:cNvSpPr txBox="1"/>
          <p:nvPr/>
        </p:nvSpPr>
        <p:spPr>
          <a:xfrm>
            <a:off x="838200" y="5867400"/>
            <a:ext cx="7467600" cy="369332"/>
          </a:xfrm>
          <a:prstGeom prst="rect">
            <a:avLst/>
          </a:prstGeom>
          <a:noFill/>
        </p:spPr>
        <p:txBody>
          <a:bodyPr wrap="square" rtlCol="0">
            <a:spAutoFit/>
          </a:bodyPr>
          <a:lstStyle/>
          <a:p>
            <a:r>
              <a:rPr lang="id-ID" dirty="0" smtClean="0"/>
              <a:t>Displays currently registered fixed asset globally</a:t>
            </a:r>
            <a:endParaRPr lang="id-ID" dirty="0"/>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Monthly Depreciation Report</a:t>
            </a:r>
            <a:endParaRPr lang="id-ID" dirty="0"/>
          </a:p>
        </p:txBody>
      </p:sp>
      <p:pic>
        <p:nvPicPr>
          <p:cNvPr id="9" name="Picture 4"/>
          <p:cNvPicPr>
            <a:picLocks noGrp="1" noChangeAspect="1" noChangeArrowheads="1"/>
          </p:cNvPicPr>
          <p:nvPr>
            <p:ph idx="1"/>
          </p:nvPr>
        </p:nvPicPr>
        <p:blipFill>
          <a:blip r:embed="rId2" cstate="print"/>
          <a:srcRect/>
          <a:stretch>
            <a:fillRect/>
          </a:stretch>
        </p:blipFill>
        <p:spPr bwMode="auto">
          <a:xfrm>
            <a:off x="457200" y="2221734"/>
            <a:ext cx="8229600" cy="3282895"/>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with monthly depreciation, and current accumulated depreciation, and book value</a:t>
            </a:r>
            <a:endParaRPr lang="id-ID" dirty="0"/>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Monthly Depreciation Report</a:t>
            </a:r>
            <a:endParaRPr lang="id-ID"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61987" y="2196306"/>
            <a:ext cx="7820025" cy="3333750"/>
          </a:xfrm>
          <a:prstGeom prst="rect">
            <a:avLst/>
          </a:prstGeom>
          <a:ln>
            <a:noFill/>
          </a:ln>
          <a:effectLst>
            <a:outerShdw blurRad="190500" algn="tl" rotWithShape="0">
              <a:srgbClr val="000000">
                <a:alpha val="70000"/>
              </a:srgbClr>
            </a:outerShdw>
          </a:effectLst>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with monthly depreciation, and current accumulated depreciation, and book value</a:t>
            </a:r>
            <a:endParaRPr lang="id-ID" dirty="0"/>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Monthly Detail Depreciation Report</a:t>
            </a:r>
            <a:endParaRPr lang="id-ID"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457200" y="1846543"/>
            <a:ext cx="8229600" cy="4033276"/>
          </a:xfrm>
          <a:prstGeom prst="rect">
            <a:avLst/>
          </a:prstGeom>
          <a:ln>
            <a:noFill/>
          </a:ln>
          <a:effectLst>
            <a:outerShdw blurRad="190500" algn="tl" rotWithShape="0">
              <a:srgbClr val="000000">
                <a:alpha val="70000"/>
              </a:srgbClr>
            </a:outerShdw>
          </a:effectLst>
        </p:spPr>
      </p:pic>
      <p:sp>
        <p:nvSpPr>
          <p:cNvPr id="6" name="TextBox 5"/>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in detail, with monthly depreciation, and current accumulated depreciation, and book value</a:t>
            </a:r>
            <a:endParaRPr lang="id-ID" dirty="0"/>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Monthly Detail Depreciation Report</a:t>
            </a:r>
            <a:endParaRPr lang="id-ID"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2081308"/>
            <a:ext cx="8229600" cy="3563747"/>
          </a:xfrm>
          <a:prstGeom prst="rect">
            <a:avLst/>
          </a:prstGeom>
          <a:ln>
            <a:noFill/>
          </a:ln>
          <a:effectLst>
            <a:outerShdw blurRad="190500" algn="tl" rotWithShape="0">
              <a:srgbClr val="000000">
                <a:alpha val="70000"/>
              </a:srgbClr>
            </a:outerShdw>
          </a:effectLst>
        </p:spPr>
      </p:pic>
      <p:sp>
        <p:nvSpPr>
          <p:cNvPr id="6" name="TextBox 5"/>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in detail, with monthly depreciation, and current accumulated depreciation, and book value</a:t>
            </a:r>
            <a:endParaRPr lang="id-ID" dirty="0"/>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a:t>
            </a:r>
            <a:endParaRPr lang="id-ID" dirty="0"/>
          </a:p>
        </p:txBody>
      </p:sp>
      <p:sp>
        <p:nvSpPr>
          <p:cNvPr id="3" name="Content Placeholder 2"/>
          <p:cNvSpPr>
            <a:spLocks noGrp="1"/>
          </p:cNvSpPr>
          <p:nvPr>
            <p:ph idx="1"/>
          </p:nvPr>
        </p:nvSpPr>
        <p:spPr/>
        <p:txBody>
          <a:bodyPr>
            <a:normAutofit lnSpcReduction="10000"/>
          </a:bodyPr>
          <a:lstStyle/>
          <a:p>
            <a:r>
              <a:rPr lang="id-ID" dirty="0" smtClean="0"/>
              <a:t>Level of Authorization:</a:t>
            </a:r>
          </a:p>
          <a:p>
            <a:pPr lvl="1"/>
            <a:r>
              <a:rPr lang="id-ID" dirty="0" smtClean="0"/>
              <a:t>Input</a:t>
            </a:r>
          </a:p>
          <a:p>
            <a:pPr lvl="1"/>
            <a:r>
              <a:rPr lang="id-ID" dirty="0" smtClean="0"/>
              <a:t>Branch Head</a:t>
            </a:r>
          </a:p>
          <a:p>
            <a:r>
              <a:rPr lang="id-ID" dirty="0" smtClean="0"/>
              <a:t>Partial PR Item Fulfilment </a:t>
            </a:r>
          </a:p>
          <a:p>
            <a:r>
              <a:rPr lang="id-ID" dirty="0" smtClean="0"/>
              <a:t>Notification by Email or Web</a:t>
            </a:r>
          </a:p>
          <a:p>
            <a:pPr lvl="1"/>
            <a:r>
              <a:rPr lang="id-ID" dirty="0" smtClean="0"/>
              <a:t>Draft PR</a:t>
            </a:r>
          </a:p>
          <a:p>
            <a:pPr lvl="1"/>
            <a:r>
              <a:rPr lang="id-ID" dirty="0" smtClean="0"/>
              <a:t>Sent and Unapproved by Branch Head</a:t>
            </a:r>
          </a:p>
          <a:p>
            <a:pPr lvl="1"/>
            <a:r>
              <a:rPr lang="id-ID" dirty="0" smtClean="0"/>
              <a:t>Approved by Branch Head</a:t>
            </a:r>
          </a:p>
          <a:p>
            <a:r>
              <a:rPr lang="id-ID" dirty="0" smtClean="0"/>
              <a:t>Convert into PO item details</a:t>
            </a:r>
          </a:p>
          <a:p>
            <a:endParaRPr lang="id-ID" dirty="0"/>
          </a:p>
        </p:txBody>
      </p:sp>
      <p:sp>
        <p:nvSpPr>
          <p:cNvPr id="4" name="Rounded Rectangle 3"/>
          <p:cNvSpPr/>
          <p:nvPr/>
        </p:nvSpPr>
        <p:spPr>
          <a:xfrm>
            <a:off x="7848600" y="381000"/>
            <a:ext cx="1082040" cy="990600"/>
          </a:xfrm>
          <a:prstGeom prst="roundRect">
            <a:avLst>
              <a:gd name="adj" fmla="val 10000"/>
            </a:avLst>
          </a:prstGeom>
          <a:blipFill rotWithShape="0">
            <a:blip r:embed="rId2"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Depreciation Recap Report</a:t>
            </a:r>
            <a:endParaRPr lang="id-ID"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3224605"/>
            <a:ext cx="8229600" cy="1277153"/>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recapitulate and grouped by asset category</a:t>
            </a:r>
            <a:endParaRPr lang="id-ID" dirty="0"/>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Detail Report</a:t>
            </a:r>
            <a:endParaRPr lang="id-ID"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0" y="2180236"/>
            <a:ext cx="8229600" cy="3365890"/>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in detail briefly with current accumulated depreciation, and book value</a:t>
            </a:r>
            <a:endParaRPr lang="id-ID" dirty="0"/>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Monthly Depreciation Recap Report</a:t>
            </a:r>
            <a:endParaRPr lang="id-ID"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457200" y="3262574"/>
            <a:ext cx="8229600" cy="1201215"/>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recapitulate and grouped by asset category, with monthly depreciation values</a:t>
            </a:r>
            <a:endParaRPr lang="id-ID" dirty="0"/>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Movement Report</a:t>
            </a:r>
            <a:endParaRPr lang="id-ID"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2559692"/>
            <a:ext cx="8229600" cy="2606979"/>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recapitulate and grouped by asset category, splitted for acquisition cost ..</a:t>
            </a:r>
            <a:endParaRPr lang="id-ID" dirty="0"/>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Movement Report</a:t>
            </a:r>
            <a:endParaRPr lang="id-ID"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457200" y="2554886"/>
            <a:ext cx="8229600" cy="2616591"/>
          </a:xfrm>
          <a:prstGeom prst="rect">
            <a:avLst/>
          </a:prstGeom>
          <a:noFill/>
          <a:ln w="9525">
            <a:noFill/>
            <a:miter lim="800000"/>
            <a:headEnd/>
            <a:tailEnd/>
          </a:ln>
        </p:spPr>
      </p:pic>
      <p:sp>
        <p:nvSpPr>
          <p:cNvPr id="6" name="TextBox 5"/>
          <p:cNvSpPr txBox="1"/>
          <p:nvPr/>
        </p:nvSpPr>
        <p:spPr>
          <a:xfrm>
            <a:off x="838200" y="5867400"/>
            <a:ext cx="7467600" cy="369332"/>
          </a:xfrm>
          <a:prstGeom prst="rect">
            <a:avLst/>
          </a:prstGeom>
          <a:noFill/>
        </p:spPr>
        <p:txBody>
          <a:bodyPr wrap="square" rtlCol="0">
            <a:spAutoFit/>
          </a:bodyPr>
          <a:lstStyle/>
          <a:p>
            <a:r>
              <a:rPr lang="id-ID" dirty="0" smtClean="0"/>
              <a:t>.. Accumulated depreciation , and ..</a:t>
            </a:r>
            <a:endParaRPr lang="id-ID" dirty="0"/>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Movement Report</a:t>
            </a:r>
            <a:endParaRPr lang="id-ID"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457200" y="2646421"/>
            <a:ext cx="8229600" cy="2433521"/>
          </a:xfrm>
          <a:prstGeom prst="rect">
            <a:avLst/>
          </a:prstGeom>
          <a:noFill/>
          <a:ln w="9525">
            <a:noFill/>
            <a:miter lim="800000"/>
            <a:headEnd/>
            <a:tailEnd/>
          </a:ln>
        </p:spPr>
      </p:pic>
      <p:sp>
        <p:nvSpPr>
          <p:cNvPr id="6" name="TextBox 5"/>
          <p:cNvSpPr txBox="1"/>
          <p:nvPr/>
        </p:nvSpPr>
        <p:spPr>
          <a:xfrm>
            <a:off x="838200" y="5867400"/>
            <a:ext cx="7467600" cy="369332"/>
          </a:xfrm>
          <a:prstGeom prst="rect">
            <a:avLst/>
          </a:prstGeom>
          <a:noFill/>
        </p:spPr>
        <p:txBody>
          <a:bodyPr wrap="square" rtlCol="0">
            <a:spAutoFit/>
          </a:bodyPr>
          <a:lstStyle/>
          <a:p>
            <a:r>
              <a:rPr lang="id-ID" dirty="0" smtClean="0"/>
              <a:t>.. The final book values</a:t>
            </a:r>
            <a:endParaRPr lang="id-ID" dirty="0"/>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Register Report</a:t>
            </a:r>
            <a:endParaRPr lang="id-ID" dirty="0"/>
          </a:p>
        </p:txBody>
      </p:sp>
      <p:pic>
        <p:nvPicPr>
          <p:cNvPr id="14338" name="Picture 2"/>
          <p:cNvPicPr>
            <a:picLocks noGrp="1" noChangeAspect="1" noChangeArrowheads="1"/>
          </p:cNvPicPr>
          <p:nvPr>
            <p:ph idx="1"/>
          </p:nvPr>
        </p:nvPicPr>
        <p:blipFill>
          <a:blip r:embed="rId2" cstate="print"/>
          <a:srcRect/>
          <a:stretch>
            <a:fillRect/>
          </a:stretch>
        </p:blipFill>
        <p:spPr bwMode="auto">
          <a:xfrm>
            <a:off x="457200" y="1786790"/>
            <a:ext cx="8229600" cy="4152783"/>
          </a:xfrm>
          <a:prstGeom prst="rect">
            <a:avLst/>
          </a:prstGeom>
          <a:noFill/>
          <a:ln w="9525">
            <a:noFill/>
            <a:miter lim="800000"/>
            <a:headEnd/>
            <a:tailEnd/>
          </a:ln>
        </p:spPr>
      </p:pic>
      <p:sp>
        <p:nvSpPr>
          <p:cNvPr id="5" name="TextBox 4"/>
          <p:cNvSpPr txBox="1"/>
          <p:nvPr/>
        </p:nvSpPr>
        <p:spPr>
          <a:xfrm>
            <a:off x="838200" y="5867400"/>
            <a:ext cx="7467600" cy="646331"/>
          </a:xfrm>
          <a:prstGeom prst="rect">
            <a:avLst/>
          </a:prstGeom>
          <a:noFill/>
        </p:spPr>
        <p:txBody>
          <a:bodyPr wrap="square" rtlCol="0">
            <a:spAutoFit/>
          </a:bodyPr>
          <a:lstStyle/>
          <a:p>
            <a:r>
              <a:rPr lang="id-ID" dirty="0" smtClean="0"/>
              <a:t>Display currently registered fixed asset globally by their registration document number (purchase document)</a:t>
            </a:r>
            <a:endParaRPr lang="id-ID" dirty="0"/>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Asset Transfer Report</a:t>
            </a:r>
            <a:endParaRPr lang="id-ID"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457200" y="2127773"/>
            <a:ext cx="8229600" cy="3470817"/>
          </a:xfrm>
          <a:prstGeom prst="rect">
            <a:avLst/>
          </a:prstGeom>
          <a:noFill/>
          <a:ln w="9525">
            <a:noFill/>
            <a:miter lim="800000"/>
            <a:headEnd/>
            <a:tailEnd/>
          </a:ln>
        </p:spPr>
      </p:pic>
      <p:sp>
        <p:nvSpPr>
          <p:cNvPr id="5" name="TextBox 4"/>
          <p:cNvSpPr txBox="1"/>
          <p:nvPr/>
        </p:nvSpPr>
        <p:spPr>
          <a:xfrm>
            <a:off x="838200" y="5867400"/>
            <a:ext cx="7467600" cy="369332"/>
          </a:xfrm>
          <a:prstGeom prst="rect">
            <a:avLst/>
          </a:prstGeom>
          <a:noFill/>
        </p:spPr>
        <p:txBody>
          <a:bodyPr wrap="square" rtlCol="0">
            <a:spAutoFit/>
          </a:bodyPr>
          <a:lstStyle/>
          <a:p>
            <a:r>
              <a:rPr lang="id-ID" dirty="0" smtClean="0"/>
              <a:t>Display currently registered fixed transfer history</a:t>
            </a:r>
            <a:endParaRPr lang="id-ID" dirty="0"/>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Reports: Stock Inventory</a:t>
            </a:r>
            <a:endParaRPr lang="id-ID" dirty="0"/>
          </a:p>
        </p:txBody>
      </p:sp>
      <p:sp>
        <p:nvSpPr>
          <p:cNvPr id="3" name="Content Placeholder 2"/>
          <p:cNvSpPr>
            <a:spLocks noGrp="1"/>
          </p:cNvSpPr>
          <p:nvPr>
            <p:ph idx="1"/>
          </p:nvPr>
        </p:nvSpPr>
        <p:spPr/>
        <p:txBody>
          <a:bodyPr>
            <a:normAutofit lnSpcReduction="10000"/>
          </a:bodyPr>
          <a:lstStyle/>
          <a:p>
            <a:r>
              <a:rPr lang="id-ID" dirty="0" smtClean="0"/>
              <a:t>Item Inlog</a:t>
            </a:r>
          </a:p>
          <a:p>
            <a:r>
              <a:rPr lang="id-ID" dirty="0" smtClean="0"/>
              <a:t>Item Outlog</a:t>
            </a:r>
          </a:p>
          <a:p>
            <a:r>
              <a:rPr lang="id-ID" dirty="0" smtClean="0"/>
              <a:t>Item Movement</a:t>
            </a:r>
          </a:p>
          <a:p>
            <a:r>
              <a:rPr lang="id-ID" dirty="0" smtClean="0"/>
              <a:t>Item Stock Status</a:t>
            </a:r>
          </a:p>
          <a:p>
            <a:r>
              <a:rPr lang="id-ID" dirty="0" smtClean="0"/>
              <a:t>Inventory Ledger</a:t>
            </a:r>
          </a:p>
          <a:p>
            <a:r>
              <a:rPr lang="id-ID" dirty="0" smtClean="0"/>
              <a:t>Item Orders</a:t>
            </a:r>
          </a:p>
          <a:p>
            <a:r>
              <a:rPr lang="id-ID" dirty="0" smtClean="0"/>
              <a:t>Global Item Usage per Periode</a:t>
            </a:r>
          </a:p>
          <a:p>
            <a:r>
              <a:rPr lang="id-ID" dirty="0" smtClean="0"/>
              <a:t>Monthly Item Usage per Branch</a:t>
            </a: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Document Workflow </a:t>
            </a:r>
            <a:endParaRPr lang="id-ID" dirty="0"/>
          </a:p>
        </p:txBody>
      </p:sp>
      <p:sp>
        <p:nvSpPr>
          <p:cNvPr id="3" name="Content Placeholder 2"/>
          <p:cNvSpPr>
            <a:spLocks noGrp="1"/>
          </p:cNvSpPr>
          <p:nvPr>
            <p:ph idx="1"/>
          </p:nvPr>
        </p:nvSpPr>
        <p:spPr/>
        <p:txBody>
          <a:bodyPr/>
          <a:lstStyle/>
          <a:p>
            <a:endParaRPr lang="id-ID"/>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PR</a:t>
            </a:r>
            <a:endParaRPr lang="en-US" dirty="0"/>
          </a:p>
        </p:txBody>
      </p:sp>
      <p:sp>
        <p:nvSpPr>
          <p:cNvPr id="5" name="Text Placeholder 4"/>
          <p:cNvSpPr>
            <a:spLocks noGrp="1"/>
          </p:cNvSpPr>
          <p:nvPr>
            <p:ph type="body" sz="half" idx="2"/>
          </p:nvPr>
        </p:nvSpPr>
        <p:spPr/>
        <p:txBody>
          <a:bodyPr/>
          <a:lstStyle/>
          <a:p>
            <a:r>
              <a:rPr lang="id-ID" dirty="0" smtClean="0"/>
              <a:t>PR is originated by a Branch user who request either FA items or Stock Inventory Items (the Request Type).</a:t>
            </a:r>
          </a:p>
          <a:p>
            <a:endParaRPr lang="id-ID" dirty="0" smtClean="0"/>
          </a:p>
          <a:p>
            <a:r>
              <a:rPr lang="id-ID" dirty="0" smtClean="0"/>
              <a:t>User must fill the Notes which describe the purpose of the PR and why he need those items.</a:t>
            </a:r>
            <a:endParaRPr lang="id-ID" dirty="0"/>
          </a:p>
        </p:txBody>
      </p:sp>
      <p:pic>
        <p:nvPicPr>
          <p:cNvPr id="82946" name="Picture 2"/>
          <p:cNvPicPr>
            <a:picLocks noGrp="1" noChangeAspect="1" noChangeArrowheads="1"/>
          </p:cNvPicPr>
          <p:nvPr>
            <p:ph idx="1"/>
          </p:nvPr>
        </p:nvPicPr>
        <p:blipFill>
          <a:blip r:embed="rId3" cstate="print"/>
          <a:srcRect/>
          <a:stretch>
            <a:fillRect/>
          </a:stretch>
        </p:blipFill>
        <p:spPr bwMode="auto">
          <a:xfrm>
            <a:off x="3575050" y="1638592"/>
            <a:ext cx="5111750" cy="3122029"/>
          </a:xfrm>
          <a:prstGeom prst="rect">
            <a:avLst/>
          </a:prstGeom>
          <a:ln>
            <a:noFill/>
          </a:ln>
          <a:effectLst>
            <a:outerShdw blurRad="190500" algn="tl" rotWithShape="0">
              <a:srgbClr val="000000">
                <a:alpha val="70000"/>
              </a:srgbClr>
            </a:outerShdw>
          </a:effectLst>
        </p:spPr>
      </p:pic>
      <p:sp>
        <p:nvSpPr>
          <p:cNvPr id="9" name="Rounded Rectangle 8"/>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User/Group/Module  Access Control</a:t>
            </a:r>
            <a:endParaRPr lang="id-ID" dirty="0"/>
          </a:p>
        </p:txBody>
      </p:sp>
      <p:sp>
        <p:nvSpPr>
          <p:cNvPr id="8" name="Content Placeholder 7"/>
          <p:cNvSpPr>
            <a:spLocks noGrp="1"/>
          </p:cNvSpPr>
          <p:nvPr>
            <p:ph sz="half" idx="1"/>
          </p:nvPr>
        </p:nvSpPr>
        <p:spPr/>
        <p:txBody>
          <a:bodyPr/>
          <a:lstStyle/>
          <a:p>
            <a:r>
              <a:rPr lang="id-ID" dirty="0" smtClean="0"/>
              <a:t>Groups of Users can have a defined PO authorization limit ...</a:t>
            </a:r>
            <a:endParaRPr lang="id-ID" dirty="0"/>
          </a:p>
        </p:txBody>
      </p:sp>
      <p:pic>
        <p:nvPicPr>
          <p:cNvPr id="105474" name="Picture 2"/>
          <p:cNvPicPr>
            <a:picLocks noGrp="1" noChangeAspect="1" noChangeArrowheads="1"/>
          </p:cNvPicPr>
          <p:nvPr>
            <p:ph sz="half" idx="2"/>
          </p:nvPr>
        </p:nvPicPr>
        <p:blipFill>
          <a:blip r:embed="rId2" cstate="print"/>
          <a:srcRect/>
          <a:stretch>
            <a:fillRect/>
          </a:stretch>
        </p:blipFill>
        <p:spPr bwMode="auto">
          <a:xfrm>
            <a:off x="1066800" y="3200400"/>
            <a:ext cx="7761103" cy="2503074"/>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User/Group/Module  Access Control</a:t>
            </a:r>
            <a:endParaRPr lang="id-ID" dirty="0"/>
          </a:p>
        </p:txBody>
      </p:sp>
      <p:sp>
        <p:nvSpPr>
          <p:cNvPr id="8" name="Content Placeholder 7"/>
          <p:cNvSpPr>
            <a:spLocks noGrp="1"/>
          </p:cNvSpPr>
          <p:nvPr>
            <p:ph sz="half" idx="1"/>
          </p:nvPr>
        </p:nvSpPr>
        <p:spPr/>
        <p:txBody>
          <a:bodyPr/>
          <a:lstStyle/>
          <a:p>
            <a:r>
              <a:rPr lang="id-ID" dirty="0" smtClean="0"/>
              <a:t>Menus they can access </a:t>
            </a:r>
            <a:endParaRPr lang="id-ID" dirty="0"/>
          </a:p>
        </p:txBody>
      </p:sp>
      <p:pic>
        <p:nvPicPr>
          <p:cNvPr id="106498" name="Picture 2"/>
          <p:cNvPicPr>
            <a:picLocks noGrp="1" noChangeAspect="1" noChangeArrowheads="1"/>
          </p:cNvPicPr>
          <p:nvPr>
            <p:ph sz="half" idx="2"/>
          </p:nvPr>
        </p:nvPicPr>
        <p:blipFill>
          <a:blip r:embed="rId2" cstate="print"/>
          <a:srcRect/>
          <a:stretch>
            <a:fillRect/>
          </a:stretch>
        </p:blipFill>
        <p:spPr bwMode="auto">
          <a:xfrm>
            <a:off x="2438400" y="2286000"/>
            <a:ext cx="6248400" cy="3963179"/>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User/Group/Module  Access Control</a:t>
            </a:r>
            <a:endParaRPr lang="id-ID" dirty="0"/>
          </a:p>
        </p:txBody>
      </p:sp>
      <p:sp>
        <p:nvSpPr>
          <p:cNvPr id="8" name="Content Placeholder 7"/>
          <p:cNvSpPr>
            <a:spLocks noGrp="1"/>
          </p:cNvSpPr>
          <p:nvPr>
            <p:ph sz="half" idx="1"/>
          </p:nvPr>
        </p:nvSpPr>
        <p:spPr/>
        <p:txBody>
          <a:bodyPr/>
          <a:lstStyle/>
          <a:p>
            <a:r>
              <a:rPr lang="id-ID" dirty="0" smtClean="0"/>
              <a:t>And who are in that group</a:t>
            </a:r>
            <a:endParaRPr lang="id-ID" dirty="0"/>
          </a:p>
        </p:txBody>
      </p:sp>
      <p:pic>
        <p:nvPicPr>
          <p:cNvPr id="107522" name="Picture 2"/>
          <p:cNvPicPr>
            <a:picLocks noGrp="1" noChangeAspect="1" noChangeArrowheads="1"/>
          </p:cNvPicPr>
          <p:nvPr>
            <p:ph sz="half" idx="2"/>
          </p:nvPr>
        </p:nvPicPr>
        <p:blipFill>
          <a:blip r:embed="rId2" cstate="print"/>
          <a:srcRect/>
          <a:stretch>
            <a:fillRect/>
          </a:stretch>
        </p:blipFill>
        <p:spPr bwMode="auto">
          <a:xfrm>
            <a:off x="679990" y="3058760"/>
            <a:ext cx="8006810" cy="3189639"/>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Suppliers Data Management</a:t>
            </a:r>
            <a:endParaRPr lang="id-ID" b="1" dirty="0"/>
          </a:p>
        </p:txBody>
      </p:sp>
      <p:sp>
        <p:nvSpPr>
          <p:cNvPr id="3" name="Content Placeholder 2"/>
          <p:cNvSpPr>
            <a:spLocks noGrp="1"/>
          </p:cNvSpPr>
          <p:nvPr>
            <p:ph sz="half" idx="1"/>
          </p:nvPr>
        </p:nvSpPr>
        <p:spPr/>
        <p:txBody>
          <a:bodyPr/>
          <a:lstStyle/>
          <a:p>
            <a:r>
              <a:rPr lang="id-ID" dirty="0" smtClean="0"/>
              <a:t>Track History, Black List, Matrix</a:t>
            </a:r>
          </a:p>
          <a:p>
            <a:endParaRPr lang="id-ID" dirty="0"/>
          </a:p>
        </p:txBody>
      </p:sp>
      <p:pic>
        <p:nvPicPr>
          <p:cNvPr id="108546" name="Picture 2"/>
          <p:cNvPicPr>
            <a:picLocks noGrp="1" noChangeAspect="1" noChangeArrowheads="1"/>
          </p:cNvPicPr>
          <p:nvPr>
            <p:ph sz="half" idx="2"/>
          </p:nvPr>
        </p:nvPicPr>
        <p:blipFill>
          <a:blip r:embed="rId2" cstate="print"/>
          <a:srcRect/>
          <a:stretch>
            <a:fillRect/>
          </a:stretch>
        </p:blipFill>
        <p:spPr bwMode="auto">
          <a:xfrm>
            <a:off x="1828801" y="2732620"/>
            <a:ext cx="6858000" cy="3839637"/>
          </a:xfrm>
          <a:prstGeom prst="rect">
            <a:avLst/>
          </a:prstGeom>
          <a:ln>
            <a:noFill/>
          </a:ln>
          <a:effectLst>
            <a:outerShdw blurRad="190500" algn="tl" rotWithShape="0">
              <a:srgbClr val="000000">
                <a:alpha val="70000"/>
              </a:srgbClr>
            </a:outerShdw>
          </a:effectLst>
        </p:spPr>
      </p:pic>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Parameterized System</a:t>
            </a:r>
            <a:endParaRPr lang="id-ID" dirty="0"/>
          </a:p>
        </p:txBody>
      </p:sp>
      <p:sp>
        <p:nvSpPr>
          <p:cNvPr id="9" name="Content Placeholder 8"/>
          <p:cNvSpPr>
            <a:spLocks noGrp="1"/>
          </p:cNvSpPr>
          <p:nvPr>
            <p:ph sz="half" idx="1"/>
          </p:nvPr>
        </p:nvSpPr>
        <p:spPr/>
        <p:txBody>
          <a:bodyPr/>
          <a:lstStyle/>
          <a:p>
            <a:r>
              <a:rPr lang="id-ID" dirty="0" smtClean="0"/>
              <a:t>System parameters are user configurable</a:t>
            </a:r>
            <a:endParaRPr lang="id-ID" dirty="0"/>
          </a:p>
        </p:txBody>
      </p:sp>
      <p:pic>
        <p:nvPicPr>
          <p:cNvPr id="104451" name="Picture 3"/>
          <p:cNvPicPr>
            <a:picLocks noGrp="1" noChangeAspect="1" noChangeArrowheads="1"/>
          </p:cNvPicPr>
          <p:nvPr>
            <p:ph sz="half" idx="2"/>
          </p:nvPr>
        </p:nvPicPr>
        <p:blipFill>
          <a:blip r:embed="rId2" cstate="print"/>
          <a:stretch>
            <a:fillRect/>
          </a:stretch>
        </p:blipFill>
        <p:spPr bwMode="auto">
          <a:xfrm>
            <a:off x="4876800" y="1447800"/>
            <a:ext cx="4090737" cy="1704474"/>
          </a:xfrm>
          <a:prstGeom prst="rect">
            <a:avLst/>
          </a:prstGeom>
          <a:noFill/>
          <a:ln>
            <a:noFill/>
          </a:ln>
        </p:spPr>
      </p:pic>
      <p:pic>
        <p:nvPicPr>
          <p:cNvPr id="104452" name="Picture 4"/>
          <p:cNvPicPr>
            <a:picLocks noChangeAspect="1" noChangeArrowheads="1"/>
          </p:cNvPicPr>
          <p:nvPr/>
        </p:nvPicPr>
        <p:blipFill>
          <a:blip r:embed="rId3" cstate="print"/>
          <a:stretch>
            <a:fillRect/>
          </a:stretch>
        </p:blipFill>
        <p:spPr bwMode="auto">
          <a:xfrm>
            <a:off x="2286000" y="3429000"/>
            <a:ext cx="6477000" cy="2471487"/>
          </a:xfrm>
          <a:prstGeom prst="rect">
            <a:avLst/>
          </a:prstGeom>
          <a:noFill/>
          <a:ln>
            <a:noFill/>
          </a:ln>
        </p:spPr>
      </p:pic>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Specification</a:t>
            </a:r>
            <a:endParaRPr lang="id-ID" dirty="0"/>
          </a:p>
        </p:txBody>
      </p:sp>
      <p:sp>
        <p:nvSpPr>
          <p:cNvPr id="3" name="Content Placeholder 2"/>
          <p:cNvSpPr>
            <a:spLocks noGrp="1"/>
          </p:cNvSpPr>
          <p:nvPr>
            <p:ph idx="1"/>
          </p:nvPr>
        </p:nvSpPr>
        <p:spPr/>
        <p:txBody>
          <a:bodyPr/>
          <a:lstStyle/>
          <a:p>
            <a:r>
              <a:rPr lang="id-ID" dirty="0" smtClean="0"/>
              <a:t>OS: </a:t>
            </a:r>
          </a:p>
          <a:p>
            <a:pPr lvl="1"/>
            <a:r>
              <a:rPr lang="id-ID" dirty="0" smtClean="0"/>
              <a:t>Linux / Windows</a:t>
            </a:r>
          </a:p>
          <a:p>
            <a:r>
              <a:rPr lang="id-ID" dirty="0" smtClean="0"/>
              <a:t>Database:</a:t>
            </a:r>
          </a:p>
          <a:p>
            <a:pPr lvl="1"/>
            <a:r>
              <a:rPr lang="id-ID" dirty="0" smtClean="0"/>
              <a:t>MySQL / MS SQL</a:t>
            </a:r>
          </a:p>
          <a:p>
            <a:r>
              <a:rPr lang="id-ID" dirty="0" smtClean="0"/>
              <a:t>Programming Language:</a:t>
            </a:r>
          </a:p>
          <a:p>
            <a:pPr lvl="1"/>
            <a:r>
              <a:rPr lang="id-ID" dirty="0" smtClean="0"/>
              <a:t>PHP</a:t>
            </a:r>
            <a:endParaRPr lang="id-ID" dirty="0"/>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System Architecture</a:t>
            </a:r>
            <a:endParaRPr lang="id-ID" dirty="0"/>
          </a:p>
        </p:txBody>
      </p:sp>
      <p:pic>
        <p:nvPicPr>
          <p:cNvPr id="1026" name="Picture 2" descr="C:\Users\daniel\Documents\proyek\FAMS Rabobank\topologi FAMS.jpg"/>
          <p:cNvPicPr>
            <a:picLocks noChangeAspect="1" noChangeArrowheads="1"/>
          </p:cNvPicPr>
          <p:nvPr/>
        </p:nvPicPr>
        <p:blipFill>
          <a:blip r:embed="rId2" cstate="print"/>
          <a:srcRect/>
          <a:stretch>
            <a:fillRect/>
          </a:stretch>
        </p:blipFill>
        <p:spPr bwMode="auto">
          <a:xfrm>
            <a:off x="609600" y="1447799"/>
            <a:ext cx="8001000" cy="5150345"/>
          </a:xfrm>
          <a:prstGeom prst="rect">
            <a:avLst/>
          </a:prstGeom>
          <a:noFill/>
        </p:spPr>
      </p:pic>
      <p:sp>
        <p:nvSpPr>
          <p:cNvPr id="4" name="TextBox 3"/>
          <p:cNvSpPr txBox="1"/>
          <p:nvPr/>
        </p:nvSpPr>
        <p:spPr>
          <a:xfrm>
            <a:off x="685800" y="1524000"/>
            <a:ext cx="2781607" cy="1754326"/>
          </a:xfrm>
          <a:prstGeom prst="rect">
            <a:avLst/>
          </a:prstGeom>
          <a:noFill/>
        </p:spPr>
        <p:txBody>
          <a:bodyPr wrap="square" rtlCol="0">
            <a:spAutoFit/>
          </a:bodyPr>
          <a:lstStyle/>
          <a:p>
            <a:r>
              <a:rPr lang="id-ID" dirty="0" smtClean="0">
                <a:solidFill>
                  <a:srgbClr val="002060"/>
                </a:solidFill>
              </a:rPr>
              <a:t>Centralized System</a:t>
            </a:r>
          </a:p>
          <a:p>
            <a:r>
              <a:rPr lang="id-ID" dirty="0" smtClean="0">
                <a:solidFill>
                  <a:srgbClr val="002060"/>
                </a:solidFill>
              </a:rPr>
              <a:t>IP Based Network</a:t>
            </a:r>
          </a:p>
          <a:p>
            <a:r>
              <a:rPr lang="id-ID" dirty="0" smtClean="0">
                <a:solidFill>
                  <a:srgbClr val="002060"/>
                </a:solidFill>
              </a:rPr>
              <a:t>Web Based Application</a:t>
            </a:r>
          </a:p>
          <a:p>
            <a:endParaRPr lang="id-ID" dirty="0" smtClean="0">
              <a:solidFill>
                <a:srgbClr val="002060"/>
              </a:solidFill>
            </a:endParaRPr>
          </a:p>
          <a:p>
            <a:r>
              <a:rPr lang="id-ID" dirty="0" smtClean="0">
                <a:solidFill>
                  <a:srgbClr val="002060"/>
                </a:solidFill>
              </a:rPr>
              <a:t>Client and Server can</a:t>
            </a:r>
          </a:p>
          <a:p>
            <a:r>
              <a:rPr lang="id-ID" dirty="0" smtClean="0">
                <a:solidFill>
                  <a:srgbClr val="002060"/>
                </a:solidFill>
              </a:rPr>
              <a:t>Run on Linux/Window</a:t>
            </a:r>
            <a:endParaRPr lang="id-ID" dirty="0">
              <a:solidFill>
                <a:srgbClr val="002060"/>
              </a:solidFill>
            </a:endParaRPr>
          </a:p>
        </p:txBody>
      </p:sp>
    </p:spTree>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70648" cy="609600"/>
          </a:xfrm>
        </p:spPr>
        <p:txBody>
          <a:bodyPr>
            <a:normAutofit fontScale="90000"/>
          </a:bodyPr>
          <a:lstStyle/>
          <a:p>
            <a:r>
              <a:rPr lang="id-ID" dirty="0" smtClean="0"/>
              <a:t>Website Map</a:t>
            </a:r>
            <a:endParaRPr lang="id-ID" dirty="0"/>
          </a:p>
        </p:txBody>
      </p:sp>
      <p:graphicFrame>
        <p:nvGraphicFramePr>
          <p:cNvPr id="3" name="Diagram 2"/>
          <p:cNvGraphicFramePr/>
          <p:nvPr/>
        </p:nvGraphicFramePr>
        <p:xfrm>
          <a:off x="152400" y="0"/>
          <a:ext cx="88392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Input New PR</a:t>
            </a:r>
            <a:endParaRPr lang="en-US" dirty="0"/>
          </a:p>
        </p:txBody>
      </p:sp>
      <p:sp>
        <p:nvSpPr>
          <p:cNvPr id="5" name="Text Placeholder 4"/>
          <p:cNvSpPr>
            <a:spLocks noGrp="1"/>
          </p:cNvSpPr>
          <p:nvPr>
            <p:ph type="body" sz="half" idx="2"/>
          </p:nvPr>
        </p:nvSpPr>
        <p:spPr/>
        <p:txBody>
          <a:bodyPr/>
          <a:lstStyle/>
          <a:p>
            <a:r>
              <a:rPr lang="id-ID" dirty="0" smtClean="0"/>
              <a:t>After filling the global information, then he choose the detail items requested  and the quantity.</a:t>
            </a:r>
          </a:p>
          <a:p>
            <a:endParaRPr lang="id-ID" dirty="0"/>
          </a:p>
          <a:p>
            <a:r>
              <a:rPr lang="id-ID" dirty="0" smtClean="0"/>
              <a:t>He then send the PR to the Branch Head for approval.</a:t>
            </a:r>
            <a:endParaRPr lang="id-ID" dirty="0"/>
          </a:p>
        </p:txBody>
      </p:sp>
      <p:pic>
        <p:nvPicPr>
          <p:cNvPr id="83970" name="Picture 2"/>
          <p:cNvPicPr>
            <a:picLocks noGrp="1" noChangeAspect="1" noChangeArrowheads="1"/>
          </p:cNvPicPr>
          <p:nvPr>
            <p:ph idx="1"/>
          </p:nvPr>
        </p:nvPicPr>
        <p:blipFill>
          <a:blip r:embed="rId3" cstate="print"/>
          <a:srcRect/>
          <a:stretch>
            <a:fillRect/>
          </a:stretch>
        </p:blipFill>
        <p:spPr bwMode="auto">
          <a:xfrm>
            <a:off x="1011693" y="3086413"/>
            <a:ext cx="7675107" cy="3085787"/>
          </a:xfrm>
          <a:prstGeom prst="rect">
            <a:avLst/>
          </a:prstGeom>
          <a:ln>
            <a:noFill/>
          </a:ln>
          <a:effectLst>
            <a:outerShdw blurRad="190500" algn="tl" rotWithShape="0">
              <a:srgbClr val="000000">
                <a:alpha val="70000"/>
              </a:srgbClr>
            </a:outerShdw>
          </a:effectLst>
        </p:spPr>
      </p:pic>
      <p:sp>
        <p:nvSpPr>
          <p:cNvPr id="7" name="Rounded Rectangle 6"/>
          <p:cNvSpPr/>
          <p:nvPr/>
        </p:nvSpPr>
        <p:spPr>
          <a:xfrm>
            <a:off x="7848600" y="381000"/>
            <a:ext cx="1082040" cy="990600"/>
          </a:xfrm>
          <a:prstGeom prst="roundRect">
            <a:avLst>
              <a:gd name="adj" fmla="val 10000"/>
            </a:avLst>
          </a:prstGeom>
          <a:blipFill rotWithShape="0">
            <a:blip r:embed="rId4" cstate="print"/>
            <a:stretch>
              <a:fillRect/>
            </a:stretch>
          </a:blipFill>
        </p:spPr>
        <p:style>
          <a:lnRef idx="0">
            <a:schemeClr val="lt1">
              <a:hueOff val="0"/>
              <a:satOff val="0"/>
              <a:lumOff val="0"/>
              <a:alphaOff val="0"/>
            </a:schemeClr>
          </a:lnRef>
          <a:fillRef idx="1">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9866</TotalTime>
  <Words>2607</Words>
  <Application>Microsoft Office PowerPoint</Application>
  <PresentationFormat>On-screen Show (4:3)</PresentationFormat>
  <Paragraphs>474</Paragraphs>
  <Slides>87</Slides>
  <Notes>6</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Fixed Asset Management System </vt:lpstr>
      <vt:lpstr>System Overview </vt:lpstr>
      <vt:lpstr>FAMSYS Global Flow</vt:lpstr>
      <vt:lpstr>Description</vt:lpstr>
      <vt:lpstr>Modules </vt:lpstr>
      <vt:lpstr>Online Procurement Process</vt:lpstr>
      <vt:lpstr>PR</vt:lpstr>
      <vt:lpstr>Input New PR</vt:lpstr>
      <vt:lpstr>Input New PR</vt:lpstr>
      <vt:lpstr>PR Approval</vt:lpstr>
      <vt:lpstr>PR List</vt:lpstr>
      <vt:lpstr>PO</vt:lpstr>
      <vt:lpstr>Input New PO</vt:lpstr>
      <vt:lpstr>Input New PO</vt:lpstr>
      <vt:lpstr>PO Approval</vt:lpstr>
      <vt:lpstr>PO List</vt:lpstr>
      <vt:lpstr>DO</vt:lpstr>
      <vt:lpstr>Create Delivery Order</vt:lpstr>
      <vt:lpstr>Create Delivery Order</vt:lpstr>
      <vt:lpstr>Invoice</vt:lpstr>
      <vt:lpstr>Input New Invoice</vt:lpstr>
      <vt:lpstr>Input New Invoice</vt:lpstr>
      <vt:lpstr>Invoice List</vt:lpstr>
      <vt:lpstr>Receive Journal</vt:lpstr>
      <vt:lpstr>Invoice Payment</vt:lpstr>
      <vt:lpstr>Payment Journal</vt:lpstr>
      <vt:lpstr>Fixed Asset Management</vt:lpstr>
      <vt:lpstr>FA Registration</vt:lpstr>
      <vt:lpstr>FA Registration</vt:lpstr>
      <vt:lpstr>FA Transfer</vt:lpstr>
      <vt:lpstr>FA Transfer</vt:lpstr>
      <vt:lpstr>FA Disposal: Write Off</vt:lpstr>
      <vt:lpstr>FA Disposal: Write Off</vt:lpstr>
      <vt:lpstr>FA Labelling</vt:lpstr>
      <vt:lpstr>FA Physical Check List</vt:lpstr>
      <vt:lpstr>FA Depreciation Process</vt:lpstr>
      <vt:lpstr>Generate GL Journal </vt:lpstr>
      <vt:lpstr>FA Maintenance</vt:lpstr>
      <vt:lpstr>FA History</vt:lpstr>
      <vt:lpstr>Inventory Management</vt:lpstr>
      <vt:lpstr>Inventory Register</vt:lpstr>
      <vt:lpstr>Inventory Register</vt:lpstr>
      <vt:lpstr>Inventory Distribution</vt:lpstr>
      <vt:lpstr>Inventory Distribution</vt:lpstr>
      <vt:lpstr>Inventory Distribution</vt:lpstr>
      <vt:lpstr>Inventory Ledger </vt:lpstr>
      <vt:lpstr>Inventory Status for Re-Order</vt:lpstr>
      <vt:lpstr>Import XLS</vt:lpstr>
      <vt:lpstr>Auto Create GL Journal</vt:lpstr>
      <vt:lpstr>Provided Journal Template</vt:lpstr>
      <vt:lpstr>Customizable</vt:lpstr>
      <vt:lpstr>Export Journal Transaction</vt:lpstr>
      <vt:lpstr>Accounts Management</vt:lpstr>
      <vt:lpstr>Reports</vt:lpstr>
      <vt:lpstr>Procurement Process Reports</vt:lpstr>
      <vt:lpstr>PR Reports</vt:lpstr>
      <vt:lpstr>PR Reports</vt:lpstr>
      <vt:lpstr>PO Reports</vt:lpstr>
      <vt:lpstr>PO Reports</vt:lpstr>
      <vt:lpstr>Invoice Reports</vt:lpstr>
      <vt:lpstr>Invoice Reports</vt:lpstr>
      <vt:lpstr>Reports: FA</vt:lpstr>
      <vt:lpstr>Fixed Asset Report Filters</vt:lpstr>
      <vt:lpstr>List Fixed Asset</vt:lpstr>
      <vt:lpstr>List Fixed Asset</vt:lpstr>
      <vt:lpstr>Monthly Depreciation Report</vt:lpstr>
      <vt:lpstr>Monthly Depreciation Report</vt:lpstr>
      <vt:lpstr>Monthly Detail Depreciation Report</vt:lpstr>
      <vt:lpstr>Monthly Detail Depreciation Report</vt:lpstr>
      <vt:lpstr>Depreciation Recap Report</vt:lpstr>
      <vt:lpstr>Detail Report</vt:lpstr>
      <vt:lpstr>Monthly Depreciation Recap Report</vt:lpstr>
      <vt:lpstr>Movement Report</vt:lpstr>
      <vt:lpstr>Movement Report</vt:lpstr>
      <vt:lpstr>Movement Report</vt:lpstr>
      <vt:lpstr>Register Report</vt:lpstr>
      <vt:lpstr>Asset Transfer Report</vt:lpstr>
      <vt:lpstr>Reports: Stock Inventory</vt:lpstr>
      <vt:lpstr>Document Workflow </vt:lpstr>
      <vt:lpstr>User/Group/Module  Access Control</vt:lpstr>
      <vt:lpstr>User/Group/Module  Access Control</vt:lpstr>
      <vt:lpstr>User/Group/Module  Access Control</vt:lpstr>
      <vt:lpstr>Suppliers Data Management</vt:lpstr>
      <vt:lpstr>Parameterized System</vt:lpstr>
      <vt:lpstr>Specification</vt:lpstr>
      <vt:lpstr>System Architecture</vt:lpstr>
      <vt:lpstr>Website Map</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Alur Penggunaan FAMS</dc:title>
  <dc:creator>Toshiba</dc:creator>
  <cp:lastModifiedBy>daniel</cp:lastModifiedBy>
  <cp:revision>428</cp:revision>
  <dcterms:created xsi:type="dcterms:W3CDTF">2008-09-24T15:53:21Z</dcterms:created>
  <dcterms:modified xsi:type="dcterms:W3CDTF">2011-05-12T02:11:00Z</dcterms:modified>
</cp:coreProperties>
</file>