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2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C8CB98-7E6E-4F2A-BEFE-7A54BAB7CE00}" type="doc">
      <dgm:prSet loTypeId="urn:microsoft.com/office/officeart/2005/8/layout/vList4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6EC042CE-44D7-4DB4-B0E5-A23C4715A215}">
      <dgm:prSet phldrT="[Text]"/>
      <dgm:spPr/>
      <dgm:t>
        <a:bodyPr/>
        <a:lstStyle/>
        <a:p>
          <a:r>
            <a:rPr lang="id-ID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Procurement</a:t>
          </a:r>
          <a:endParaRPr lang="id-ID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33E0D3-1DC8-4A40-A046-9E19AF21BF0E}" type="parTrans" cxnId="{53624711-2A0E-4A5A-A3A8-46F799552A8B}">
      <dgm:prSet/>
      <dgm:spPr/>
      <dgm:t>
        <a:bodyPr/>
        <a:lstStyle/>
        <a:p>
          <a:endParaRPr lang="id-ID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6AABC97-34F6-45E7-A76F-885105E0EAE7}" type="sibTrans" cxnId="{53624711-2A0E-4A5A-A3A8-46F799552A8B}">
      <dgm:prSet/>
      <dgm:spPr/>
      <dgm:t>
        <a:bodyPr/>
        <a:lstStyle/>
        <a:p>
          <a:endParaRPr lang="id-ID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4EE34C-3009-4DCD-A26F-888EC36F685B}">
      <dgm:prSet phldrT="[Text]"/>
      <dgm:spPr/>
      <dgm:t>
        <a:bodyPr/>
        <a:lstStyle/>
        <a:p>
          <a:r>
            <a:rPr lang="id-ID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Fixed Asset Management</a:t>
          </a:r>
          <a:endParaRPr lang="id-ID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2F6C32-BE44-409D-A8C4-E067179496B0}" type="parTrans" cxnId="{6A726F56-FEE8-4524-89AD-FC6EE9197CD4}">
      <dgm:prSet/>
      <dgm:spPr/>
      <dgm:t>
        <a:bodyPr/>
        <a:lstStyle/>
        <a:p>
          <a:endParaRPr lang="id-ID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0B7B20-C2AB-4492-A04B-70AD8A4E359A}" type="sibTrans" cxnId="{6A726F56-FEE8-4524-89AD-FC6EE9197CD4}">
      <dgm:prSet/>
      <dgm:spPr/>
      <dgm:t>
        <a:bodyPr/>
        <a:lstStyle/>
        <a:p>
          <a:endParaRPr lang="id-ID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DFB854-B217-4F50-94AA-6C39CDA5C7FE}">
      <dgm:prSet phldrT="[Text]"/>
      <dgm:spPr/>
      <dgm:t>
        <a:bodyPr/>
        <a:lstStyle/>
        <a:p>
          <a:r>
            <a:rPr lang="id-ID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Inventory Management	</a:t>
          </a:r>
          <a:endParaRPr lang="id-ID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FF9822-5CB4-4E04-A265-182C750BA1A8}" type="parTrans" cxnId="{CA35B283-CFE3-49CF-A5CE-5E378118E152}">
      <dgm:prSet/>
      <dgm:spPr/>
      <dgm:t>
        <a:bodyPr/>
        <a:lstStyle/>
        <a:p>
          <a:endParaRPr lang="id-ID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B04F38-6E3D-44DF-A6AB-BEFE6710EFF7}" type="sibTrans" cxnId="{CA35B283-CFE3-49CF-A5CE-5E378118E152}">
      <dgm:prSet/>
      <dgm:spPr/>
      <dgm:t>
        <a:bodyPr/>
        <a:lstStyle/>
        <a:p>
          <a:endParaRPr lang="id-ID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06EB5B-F1F0-496F-B026-AFE4741BA876}">
      <dgm:prSet phldrT="[Text]"/>
      <dgm:spPr/>
      <dgm:t>
        <a:bodyPr/>
        <a:lstStyle/>
        <a:p>
          <a:r>
            <a:rPr lang="id-ID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Document Workflow</a:t>
          </a:r>
          <a:endParaRPr lang="id-ID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0C0728-9D30-4AF2-9E61-E1158B4CFE36}" type="parTrans" cxnId="{C3B9B24D-2244-4B89-BC31-E71C2AFE60FD}">
      <dgm:prSet/>
      <dgm:spPr/>
      <dgm:t>
        <a:bodyPr/>
        <a:lstStyle/>
        <a:p>
          <a:endParaRPr lang="id-ID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BA6FEE-B849-4F4E-A23B-C6F0A2117196}" type="sibTrans" cxnId="{C3B9B24D-2244-4B89-BC31-E71C2AFE60FD}">
      <dgm:prSet/>
      <dgm:spPr/>
      <dgm:t>
        <a:bodyPr/>
        <a:lstStyle/>
        <a:p>
          <a:endParaRPr lang="id-ID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781F6C-EBA0-425D-B0E0-E5B892713AFC}" type="pres">
      <dgm:prSet presAssocID="{DFC8CB98-7E6E-4F2A-BEFE-7A54BAB7CE0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BD96BEE-7356-4913-82B8-741F6D4D59E0}" type="pres">
      <dgm:prSet presAssocID="{6EC042CE-44D7-4DB4-B0E5-A23C4715A215}" presName="comp" presStyleCnt="0"/>
      <dgm:spPr/>
    </dgm:pt>
    <dgm:pt modelId="{95B9A663-D31F-4EF6-A37C-E38E1F21EDE5}" type="pres">
      <dgm:prSet presAssocID="{6EC042CE-44D7-4DB4-B0E5-A23C4715A215}" presName="box" presStyleLbl="node1" presStyleIdx="0" presStyleCnt="4"/>
      <dgm:spPr/>
      <dgm:t>
        <a:bodyPr/>
        <a:lstStyle/>
        <a:p>
          <a:endParaRPr lang="id-ID"/>
        </a:p>
      </dgm:t>
    </dgm:pt>
    <dgm:pt modelId="{8A51AE12-0B62-47B3-844F-BA145672612B}" type="pres">
      <dgm:prSet presAssocID="{6EC042CE-44D7-4DB4-B0E5-A23C4715A215}" presName="img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802E5D20-FABA-4D33-8A26-A5CAF7467CB6}" type="pres">
      <dgm:prSet presAssocID="{6EC042CE-44D7-4DB4-B0E5-A23C4715A215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AF2FF3A-568B-4FC9-B1EC-7468401E5692}" type="pres">
      <dgm:prSet presAssocID="{06AABC97-34F6-45E7-A76F-885105E0EAE7}" presName="spacer" presStyleCnt="0"/>
      <dgm:spPr/>
    </dgm:pt>
    <dgm:pt modelId="{6F43945A-DFBA-4561-9CF5-EDA7C2C001C8}" type="pres">
      <dgm:prSet presAssocID="{0A4EE34C-3009-4DCD-A26F-888EC36F685B}" presName="comp" presStyleCnt="0"/>
      <dgm:spPr/>
    </dgm:pt>
    <dgm:pt modelId="{DEBD1654-F140-43D1-8664-F70B1DDDBF46}" type="pres">
      <dgm:prSet presAssocID="{0A4EE34C-3009-4DCD-A26F-888EC36F685B}" presName="box" presStyleLbl="node1" presStyleIdx="1" presStyleCnt="4"/>
      <dgm:spPr/>
      <dgm:t>
        <a:bodyPr/>
        <a:lstStyle/>
        <a:p>
          <a:endParaRPr lang="id-ID"/>
        </a:p>
      </dgm:t>
    </dgm:pt>
    <dgm:pt modelId="{4B314CBE-6AE5-4E91-A488-3E24C0C48EAF}" type="pres">
      <dgm:prSet presAssocID="{0A4EE34C-3009-4DCD-A26F-888EC36F685B}" presName="img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FC079D08-FCCA-4AE9-8F65-DFB6D6AA3EDC}" type="pres">
      <dgm:prSet presAssocID="{0A4EE34C-3009-4DCD-A26F-888EC36F685B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30DB804-9188-4F35-A08C-3E3EFE7A08AF}" type="pres">
      <dgm:prSet presAssocID="{D80B7B20-C2AB-4492-A04B-70AD8A4E359A}" presName="spacer" presStyleCnt="0"/>
      <dgm:spPr/>
    </dgm:pt>
    <dgm:pt modelId="{A59E61D0-FE18-4595-B3FF-A6F42F788301}" type="pres">
      <dgm:prSet presAssocID="{B1DFB854-B217-4F50-94AA-6C39CDA5C7FE}" presName="comp" presStyleCnt="0"/>
      <dgm:spPr/>
    </dgm:pt>
    <dgm:pt modelId="{A3817A4B-0C89-4AF3-9FAD-D7029F751B73}" type="pres">
      <dgm:prSet presAssocID="{B1DFB854-B217-4F50-94AA-6C39CDA5C7FE}" presName="box" presStyleLbl="node1" presStyleIdx="2" presStyleCnt="4"/>
      <dgm:spPr/>
      <dgm:t>
        <a:bodyPr/>
        <a:lstStyle/>
        <a:p>
          <a:endParaRPr lang="id-ID"/>
        </a:p>
      </dgm:t>
    </dgm:pt>
    <dgm:pt modelId="{82810F5D-F84C-4CFD-B536-1CC9A24DE18F}" type="pres">
      <dgm:prSet presAssocID="{B1DFB854-B217-4F50-94AA-6C39CDA5C7FE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E11BA1FD-CA58-4BCA-9253-82D93F2C8167}" type="pres">
      <dgm:prSet presAssocID="{B1DFB854-B217-4F50-94AA-6C39CDA5C7FE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8134883-CD93-4984-93E9-86EB5A6DCB0D}" type="pres">
      <dgm:prSet presAssocID="{37B04F38-6E3D-44DF-A6AB-BEFE6710EFF7}" presName="spacer" presStyleCnt="0"/>
      <dgm:spPr/>
    </dgm:pt>
    <dgm:pt modelId="{CAF53661-F3B1-48BD-AFA0-F0C33DB47B35}" type="pres">
      <dgm:prSet presAssocID="{8C06EB5B-F1F0-496F-B026-AFE4741BA876}" presName="comp" presStyleCnt="0"/>
      <dgm:spPr/>
    </dgm:pt>
    <dgm:pt modelId="{32C1E392-1089-49E2-9EE5-BBEA0F15BC20}" type="pres">
      <dgm:prSet presAssocID="{8C06EB5B-F1F0-496F-B026-AFE4741BA876}" presName="box" presStyleLbl="node1" presStyleIdx="3" presStyleCnt="4"/>
      <dgm:spPr/>
      <dgm:t>
        <a:bodyPr/>
        <a:lstStyle/>
        <a:p>
          <a:endParaRPr lang="id-ID"/>
        </a:p>
      </dgm:t>
    </dgm:pt>
    <dgm:pt modelId="{A957991B-C7C9-4517-9A23-29C9AB04E702}" type="pres">
      <dgm:prSet presAssocID="{8C06EB5B-F1F0-496F-B026-AFE4741BA876}" presName="img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56016D8A-7FAE-4C0F-AFCE-E0023606635D}" type="pres">
      <dgm:prSet presAssocID="{8C06EB5B-F1F0-496F-B026-AFE4741BA876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71E8BF5-A7A4-44E5-BB38-AE02D139AB17}" type="presOf" srcId="{0A4EE34C-3009-4DCD-A26F-888EC36F685B}" destId="{DEBD1654-F140-43D1-8664-F70B1DDDBF46}" srcOrd="0" destOrd="0" presId="urn:microsoft.com/office/officeart/2005/8/layout/vList4"/>
    <dgm:cxn modelId="{FD460E0A-9252-4D56-AADC-5D25B1886E11}" type="presOf" srcId="{6EC042CE-44D7-4DB4-B0E5-A23C4715A215}" destId="{802E5D20-FABA-4D33-8A26-A5CAF7467CB6}" srcOrd="1" destOrd="0" presId="urn:microsoft.com/office/officeart/2005/8/layout/vList4"/>
    <dgm:cxn modelId="{53624711-2A0E-4A5A-A3A8-46F799552A8B}" srcId="{DFC8CB98-7E6E-4F2A-BEFE-7A54BAB7CE00}" destId="{6EC042CE-44D7-4DB4-B0E5-A23C4715A215}" srcOrd="0" destOrd="0" parTransId="{1433E0D3-1DC8-4A40-A046-9E19AF21BF0E}" sibTransId="{06AABC97-34F6-45E7-A76F-885105E0EAE7}"/>
    <dgm:cxn modelId="{24CA58F5-2733-4E09-A963-66CDDD6FE523}" type="presOf" srcId="{8C06EB5B-F1F0-496F-B026-AFE4741BA876}" destId="{56016D8A-7FAE-4C0F-AFCE-E0023606635D}" srcOrd="1" destOrd="0" presId="urn:microsoft.com/office/officeart/2005/8/layout/vList4"/>
    <dgm:cxn modelId="{F04B8A04-396A-4C6B-BD54-EDCBFBCA9B87}" type="presOf" srcId="{6EC042CE-44D7-4DB4-B0E5-A23C4715A215}" destId="{95B9A663-D31F-4EF6-A37C-E38E1F21EDE5}" srcOrd="0" destOrd="0" presId="urn:microsoft.com/office/officeart/2005/8/layout/vList4"/>
    <dgm:cxn modelId="{CDD1E87D-1F61-45F1-81E8-45571E905162}" type="presOf" srcId="{DFC8CB98-7E6E-4F2A-BEFE-7A54BAB7CE00}" destId="{02781F6C-EBA0-425D-B0E0-E5B892713AFC}" srcOrd="0" destOrd="0" presId="urn:microsoft.com/office/officeart/2005/8/layout/vList4"/>
    <dgm:cxn modelId="{6A726F56-FEE8-4524-89AD-FC6EE9197CD4}" srcId="{DFC8CB98-7E6E-4F2A-BEFE-7A54BAB7CE00}" destId="{0A4EE34C-3009-4DCD-A26F-888EC36F685B}" srcOrd="1" destOrd="0" parTransId="{9A2F6C32-BE44-409D-A8C4-E067179496B0}" sibTransId="{D80B7B20-C2AB-4492-A04B-70AD8A4E359A}"/>
    <dgm:cxn modelId="{C3B9B24D-2244-4B89-BC31-E71C2AFE60FD}" srcId="{DFC8CB98-7E6E-4F2A-BEFE-7A54BAB7CE00}" destId="{8C06EB5B-F1F0-496F-B026-AFE4741BA876}" srcOrd="3" destOrd="0" parTransId="{5C0C0728-9D30-4AF2-9E61-E1158B4CFE36}" sibTransId="{1DBA6FEE-B849-4F4E-A23B-C6F0A2117196}"/>
    <dgm:cxn modelId="{74524687-C6DE-4FFB-844B-CF8C1D201A95}" type="presOf" srcId="{B1DFB854-B217-4F50-94AA-6C39CDA5C7FE}" destId="{A3817A4B-0C89-4AF3-9FAD-D7029F751B73}" srcOrd="0" destOrd="0" presId="urn:microsoft.com/office/officeart/2005/8/layout/vList4"/>
    <dgm:cxn modelId="{B62F4B70-F485-43B4-9FDB-99F3B7092373}" type="presOf" srcId="{0A4EE34C-3009-4DCD-A26F-888EC36F685B}" destId="{FC079D08-FCCA-4AE9-8F65-DFB6D6AA3EDC}" srcOrd="1" destOrd="0" presId="urn:microsoft.com/office/officeart/2005/8/layout/vList4"/>
    <dgm:cxn modelId="{ADF22407-0498-4F37-A774-1CE022199516}" type="presOf" srcId="{B1DFB854-B217-4F50-94AA-6C39CDA5C7FE}" destId="{E11BA1FD-CA58-4BCA-9253-82D93F2C8167}" srcOrd="1" destOrd="0" presId="urn:microsoft.com/office/officeart/2005/8/layout/vList4"/>
    <dgm:cxn modelId="{CA35B283-CFE3-49CF-A5CE-5E378118E152}" srcId="{DFC8CB98-7E6E-4F2A-BEFE-7A54BAB7CE00}" destId="{B1DFB854-B217-4F50-94AA-6C39CDA5C7FE}" srcOrd="2" destOrd="0" parTransId="{25FF9822-5CB4-4E04-A265-182C750BA1A8}" sibTransId="{37B04F38-6E3D-44DF-A6AB-BEFE6710EFF7}"/>
    <dgm:cxn modelId="{E2716B29-FC72-4C9A-BB10-B0D9A1F6C3C6}" type="presOf" srcId="{8C06EB5B-F1F0-496F-B026-AFE4741BA876}" destId="{32C1E392-1089-49E2-9EE5-BBEA0F15BC20}" srcOrd="0" destOrd="0" presId="urn:microsoft.com/office/officeart/2005/8/layout/vList4"/>
    <dgm:cxn modelId="{635385AF-9DB2-43DD-B340-96F894E730D6}" type="presParOf" srcId="{02781F6C-EBA0-425D-B0E0-E5B892713AFC}" destId="{8BD96BEE-7356-4913-82B8-741F6D4D59E0}" srcOrd="0" destOrd="0" presId="urn:microsoft.com/office/officeart/2005/8/layout/vList4"/>
    <dgm:cxn modelId="{F9161A27-B0DC-407A-ADD1-ABF09D4FCE3D}" type="presParOf" srcId="{8BD96BEE-7356-4913-82B8-741F6D4D59E0}" destId="{95B9A663-D31F-4EF6-A37C-E38E1F21EDE5}" srcOrd="0" destOrd="0" presId="urn:microsoft.com/office/officeart/2005/8/layout/vList4"/>
    <dgm:cxn modelId="{D7E525E5-E40A-47A8-8BA2-5FA85D6461BF}" type="presParOf" srcId="{8BD96BEE-7356-4913-82B8-741F6D4D59E0}" destId="{8A51AE12-0B62-47B3-844F-BA145672612B}" srcOrd="1" destOrd="0" presId="urn:microsoft.com/office/officeart/2005/8/layout/vList4"/>
    <dgm:cxn modelId="{73F23009-DDC6-43C4-880A-5B13AA3CAF18}" type="presParOf" srcId="{8BD96BEE-7356-4913-82B8-741F6D4D59E0}" destId="{802E5D20-FABA-4D33-8A26-A5CAF7467CB6}" srcOrd="2" destOrd="0" presId="urn:microsoft.com/office/officeart/2005/8/layout/vList4"/>
    <dgm:cxn modelId="{FC072A0C-2509-4EC8-85D3-65A127FFB916}" type="presParOf" srcId="{02781F6C-EBA0-425D-B0E0-E5B892713AFC}" destId="{FAF2FF3A-568B-4FC9-B1EC-7468401E5692}" srcOrd="1" destOrd="0" presId="urn:microsoft.com/office/officeart/2005/8/layout/vList4"/>
    <dgm:cxn modelId="{40E94715-031C-4099-80D9-117969528577}" type="presParOf" srcId="{02781F6C-EBA0-425D-B0E0-E5B892713AFC}" destId="{6F43945A-DFBA-4561-9CF5-EDA7C2C001C8}" srcOrd="2" destOrd="0" presId="urn:microsoft.com/office/officeart/2005/8/layout/vList4"/>
    <dgm:cxn modelId="{5790C3E7-7A3E-437B-9550-DC4F48C55B27}" type="presParOf" srcId="{6F43945A-DFBA-4561-9CF5-EDA7C2C001C8}" destId="{DEBD1654-F140-43D1-8664-F70B1DDDBF46}" srcOrd="0" destOrd="0" presId="urn:microsoft.com/office/officeart/2005/8/layout/vList4"/>
    <dgm:cxn modelId="{74637D22-1169-460D-A3C0-734C59C93F95}" type="presParOf" srcId="{6F43945A-DFBA-4561-9CF5-EDA7C2C001C8}" destId="{4B314CBE-6AE5-4E91-A488-3E24C0C48EAF}" srcOrd="1" destOrd="0" presId="urn:microsoft.com/office/officeart/2005/8/layout/vList4"/>
    <dgm:cxn modelId="{C990B4A5-7EBC-4F85-9F77-40AE17D44D13}" type="presParOf" srcId="{6F43945A-DFBA-4561-9CF5-EDA7C2C001C8}" destId="{FC079D08-FCCA-4AE9-8F65-DFB6D6AA3EDC}" srcOrd="2" destOrd="0" presId="urn:microsoft.com/office/officeart/2005/8/layout/vList4"/>
    <dgm:cxn modelId="{095D08E2-791D-4CFD-B55E-7DA778D64AE9}" type="presParOf" srcId="{02781F6C-EBA0-425D-B0E0-E5B892713AFC}" destId="{030DB804-9188-4F35-A08C-3E3EFE7A08AF}" srcOrd="3" destOrd="0" presId="urn:microsoft.com/office/officeart/2005/8/layout/vList4"/>
    <dgm:cxn modelId="{48BE2E28-B68C-4A96-A455-FB42AEB3521A}" type="presParOf" srcId="{02781F6C-EBA0-425D-B0E0-E5B892713AFC}" destId="{A59E61D0-FE18-4595-B3FF-A6F42F788301}" srcOrd="4" destOrd="0" presId="urn:microsoft.com/office/officeart/2005/8/layout/vList4"/>
    <dgm:cxn modelId="{8279EAAF-89D9-476B-9A42-289D2F0284C6}" type="presParOf" srcId="{A59E61D0-FE18-4595-B3FF-A6F42F788301}" destId="{A3817A4B-0C89-4AF3-9FAD-D7029F751B73}" srcOrd="0" destOrd="0" presId="urn:microsoft.com/office/officeart/2005/8/layout/vList4"/>
    <dgm:cxn modelId="{F8496C3D-7B7E-4BC1-BD4E-ED52258DFB09}" type="presParOf" srcId="{A59E61D0-FE18-4595-B3FF-A6F42F788301}" destId="{82810F5D-F84C-4CFD-B536-1CC9A24DE18F}" srcOrd="1" destOrd="0" presId="urn:microsoft.com/office/officeart/2005/8/layout/vList4"/>
    <dgm:cxn modelId="{488CDF52-2178-4C95-BC40-952B6F4D6F0B}" type="presParOf" srcId="{A59E61D0-FE18-4595-B3FF-A6F42F788301}" destId="{E11BA1FD-CA58-4BCA-9253-82D93F2C8167}" srcOrd="2" destOrd="0" presId="urn:microsoft.com/office/officeart/2005/8/layout/vList4"/>
    <dgm:cxn modelId="{34599293-62A5-468F-B043-142D37FEC252}" type="presParOf" srcId="{02781F6C-EBA0-425D-B0E0-E5B892713AFC}" destId="{48134883-CD93-4984-93E9-86EB5A6DCB0D}" srcOrd="5" destOrd="0" presId="urn:microsoft.com/office/officeart/2005/8/layout/vList4"/>
    <dgm:cxn modelId="{1E1DB3F8-BF6D-4D1D-834C-AFE40D6F4627}" type="presParOf" srcId="{02781F6C-EBA0-425D-B0E0-E5B892713AFC}" destId="{CAF53661-F3B1-48BD-AFA0-F0C33DB47B35}" srcOrd="6" destOrd="0" presId="urn:microsoft.com/office/officeart/2005/8/layout/vList4"/>
    <dgm:cxn modelId="{084FC9D0-3615-4946-95F6-5FBC2D654A48}" type="presParOf" srcId="{CAF53661-F3B1-48BD-AFA0-F0C33DB47B35}" destId="{32C1E392-1089-49E2-9EE5-BBEA0F15BC20}" srcOrd="0" destOrd="0" presId="urn:microsoft.com/office/officeart/2005/8/layout/vList4"/>
    <dgm:cxn modelId="{391FF5B6-2031-4DC8-BCEB-CCEAEF4CB883}" type="presParOf" srcId="{CAF53661-F3B1-48BD-AFA0-F0C33DB47B35}" destId="{A957991B-C7C9-4517-9A23-29C9AB04E702}" srcOrd="1" destOrd="0" presId="urn:microsoft.com/office/officeart/2005/8/layout/vList4"/>
    <dgm:cxn modelId="{49F713CA-9F8B-4477-B36A-04DAAFD1C225}" type="presParOf" srcId="{CAF53661-F3B1-48BD-AFA0-F0C33DB47B35}" destId="{56016D8A-7FAE-4C0F-AFCE-E002360663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B9A663-D31F-4EF6-A37C-E38E1F21EDE5}">
      <dsp:nvSpPr>
        <dsp:cNvPr id="0" name=""/>
        <dsp:cNvSpPr/>
      </dsp:nvSpPr>
      <dsp:spPr>
        <a:xfrm>
          <a:off x="0" y="0"/>
          <a:ext cx="4648200" cy="1051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Procurement</a:t>
          </a:r>
          <a:endParaRPr lang="id-ID" sz="2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4833" y="0"/>
        <a:ext cx="3613366" cy="1051932"/>
      </dsp:txXfrm>
    </dsp:sp>
    <dsp:sp modelId="{8A51AE12-0B62-47B3-844F-BA145672612B}">
      <dsp:nvSpPr>
        <dsp:cNvPr id="0" name=""/>
        <dsp:cNvSpPr/>
      </dsp:nvSpPr>
      <dsp:spPr>
        <a:xfrm>
          <a:off x="105193" y="105193"/>
          <a:ext cx="929640" cy="84154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BD1654-F140-43D1-8664-F70B1DDDBF46}">
      <dsp:nvSpPr>
        <dsp:cNvPr id="0" name=""/>
        <dsp:cNvSpPr/>
      </dsp:nvSpPr>
      <dsp:spPr>
        <a:xfrm>
          <a:off x="0" y="1157126"/>
          <a:ext cx="4648200" cy="1051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Fixed Asset Management</a:t>
          </a:r>
          <a:endParaRPr lang="id-ID" sz="2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4833" y="1157126"/>
        <a:ext cx="3613366" cy="1051932"/>
      </dsp:txXfrm>
    </dsp:sp>
    <dsp:sp modelId="{4B314CBE-6AE5-4E91-A488-3E24C0C48EAF}">
      <dsp:nvSpPr>
        <dsp:cNvPr id="0" name=""/>
        <dsp:cNvSpPr/>
      </dsp:nvSpPr>
      <dsp:spPr>
        <a:xfrm>
          <a:off x="105193" y="1262319"/>
          <a:ext cx="929640" cy="84154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817A4B-0C89-4AF3-9FAD-D7029F751B73}">
      <dsp:nvSpPr>
        <dsp:cNvPr id="0" name=""/>
        <dsp:cNvSpPr/>
      </dsp:nvSpPr>
      <dsp:spPr>
        <a:xfrm>
          <a:off x="0" y="2314252"/>
          <a:ext cx="4648200" cy="1051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Inventory Management	</a:t>
          </a:r>
          <a:endParaRPr lang="id-ID" sz="2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4833" y="2314252"/>
        <a:ext cx="3613366" cy="1051932"/>
      </dsp:txXfrm>
    </dsp:sp>
    <dsp:sp modelId="{82810F5D-F84C-4CFD-B536-1CC9A24DE18F}">
      <dsp:nvSpPr>
        <dsp:cNvPr id="0" name=""/>
        <dsp:cNvSpPr/>
      </dsp:nvSpPr>
      <dsp:spPr>
        <a:xfrm>
          <a:off x="105193" y="2419445"/>
          <a:ext cx="929640" cy="84154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C1E392-1089-49E2-9EE5-BBEA0F15BC20}">
      <dsp:nvSpPr>
        <dsp:cNvPr id="0" name=""/>
        <dsp:cNvSpPr/>
      </dsp:nvSpPr>
      <dsp:spPr>
        <a:xfrm>
          <a:off x="0" y="3471378"/>
          <a:ext cx="4648200" cy="1051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Document Workflow</a:t>
          </a:r>
          <a:endParaRPr lang="id-ID" sz="2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4833" y="3471378"/>
        <a:ext cx="3613366" cy="1051932"/>
      </dsp:txXfrm>
    </dsp:sp>
    <dsp:sp modelId="{A957991B-C7C9-4517-9A23-29C9AB04E702}">
      <dsp:nvSpPr>
        <dsp:cNvPr id="0" name=""/>
        <dsp:cNvSpPr/>
      </dsp:nvSpPr>
      <dsp:spPr>
        <a:xfrm>
          <a:off x="105193" y="3576571"/>
          <a:ext cx="929640" cy="84154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D86A0-CB9C-4E44-8FE4-3B2F0C64CC12}" type="datetimeFigureOut">
              <a:rPr lang="id-ID" smtClean="0"/>
              <a:pPr/>
              <a:t>06/05/2011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7BB90-DD42-4A8F-AE56-EA46976E09F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BD405-863F-4BCC-943A-857CFF5B68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C2885-C7AC-4499-8566-D9C167DF6FF0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31905-7A99-497A-98D6-DE0DE2BD373C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E60F5-D4DA-4CB0-8EFA-FCE5CF48B52D}" type="slidenum">
              <a:rPr lang="en-US"/>
              <a:pPr/>
              <a:t>7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D2EE-33C0-4E24-A222-EB145A8DD55D}" type="datetimeFigureOut">
              <a:rPr lang="id-ID" smtClean="0"/>
              <a:pPr/>
              <a:t>06/05/2011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E6C-D970-4DC7-9336-0EBC0CF5C0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D2EE-33C0-4E24-A222-EB145A8DD55D}" type="datetimeFigureOut">
              <a:rPr lang="id-ID" smtClean="0"/>
              <a:pPr/>
              <a:t>06/05/2011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E6C-D970-4DC7-9336-0EBC0CF5C0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D2EE-33C0-4E24-A222-EB145A8DD55D}" type="datetimeFigureOut">
              <a:rPr lang="id-ID" smtClean="0"/>
              <a:pPr/>
              <a:t>06/05/2011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E6C-D970-4DC7-9336-0EBC0CF5C0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D2EE-33C0-4E24-A222-EB145A8DD55D}" type="datetimeFigureOut">
              <a:rPr lang="id-ID" smtClean="0"/>
              <a:pPr/>
              <a:t>06/05/2011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E6C-D970-4DC7-9336-0EBC0CF5C0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D2EE-33C0-4E24-A222-EB145A8DD55D}" type="datetimeFigureOut">
              <a:rPr lang="id-ID" smtClean="0"/>
              <a:pPr/>
              <a:t>06/05/2011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E6C-D970-4DC7-9336-0EBC0CF5C0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D2EE-33C0-4E24-A222-EB145A8DD55D}" type="datetimeFigureOut">
              <a:rPr lang="id-ID" smtClean="0"/>
              <a:pPr/>
              <a:t>06/05/2011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E6C-D970-4DC7-9336-0EBC0CF5C0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D2EE-33C0-4E24-A222-EB145A8DD55D}" type="datetimeFigureOut">
              <a:rPr lang="id-ID" smtClean="0"/>
              <a:pPr/>
              <a:t>06/05/2011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E6C-D970-4DC7-9336-0EBC0CF5C0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D2EE-33C0-4E24-A222-EB145A8DD55D}" type="datetimeFigureOut">
              <a:rPr lang="id-ID" smtClean="0"/>
              <a:pPr/>
              <a:t>06/05/2011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E6C-D970-4DC7-9336-0EBC0CF5C0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D2EE-33C0-4E24-A222-EB145A8DD55D}" type="datetimeFigureOut">
              <a:rPr lang="id-ID" smtClean="0"/>
              <a:pPr/>
              <a:t>06/05/2011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E6C-D970-4DC7-9336-0EBC0CF5C0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D2EE-33C0-4E24-A222-EB145A8DD55D}" type="datetimeFigureOut">
              <a:rPr lang="id-ID" smtClean="0"/>
              <a:pPr/>
              <a:t>06/05/2011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E6C-D970-4DC7-9336-0EBC0CF5C0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D2EE-33C0-4E24-A222-EB145A8DD55D}" type="datetimeFigureOut">
              <a:rPr lang="id-ID" smtClean="0"/>
              <a:pPr/>
              <a:t>06/05/2011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E6C-D970-4DC7-9336-0EBC0CF5C0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AD2EE-33C0-4E24-A222-EB145A8DD55D}" type="datetimeFigureOut">
              <a:rPr lang="id-ID" smtClean="0"/>
              <a:pPr/>
              <a:t>06/05/2011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1E6C-D970-4DC7-9336-0EBC0CF5C07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 rot="10800000" flipH="1">
            <a:off x="6096000" y="1828800"/>
            <a:ext cx="1371599" cy="3200400"/>
          </a:xfrm>
          <a:prstGeom prst="rightArrow">
            <a:avLst>
              <a:gd name="adj1" fmla="val 50000"/>
              <a:gd name="adj2" fmla="val 5185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System Overview 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1" y="1676400"/>
          <a:ext cx="4648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 rot="16200000">
            <a:off x="6705600" y="31242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Reporting</a:t>
            </a:r>
          </a:p>
        </p:txBody>
      </p:sp>
      <p:sp>
        <p:nvSpPr>
          <p:cNvPr id="6" name="Rounded Rectangle 5"/>
          <p:cNvSpPr/>
          <p:nvPr/>
        </p:nvSpPr>
        <p:spPr>
          <a:xfrm rot="16200000">
            <a:off x="-1638299" y="3619500"/>
            <a:ext cx="4495800" cy="609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Data: Suppliers, Departments, etc</a:t>
            </a:r>
          </a:p>
        </p:txBody>
      </p:sp>
      <p:sp>
        <p:nvSpPr>
          <p:cNvPr id="7" name="Rounded Rectangle 6"/>
          <p:cNvSpPr/>
          <p:nvPr/>
        </p:nvSpPr>
        <p:spPr>
          <a:xfrm rot="16200000">
            <a:off x="-876299" y="3619500"/>
            <a:ext cx="4495800" cy="609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User/Group/Module  Access Control</a:t>
            </a:r>
          </a:p>
        </p:txBody>
      </p:sp>
      <p:sp>
        <p:nvSpPr>
          <p:cNvPr id="8" name="Rounded Rectangle 7"/>
          <p:cNvSpPr/>
          <p:nvPr/>
        </p:nvSpPr>
        <p:spPr>
          <a:xfrm rot="16200000">
            <a:off x="5943600" y="31242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 Journal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0" y="304800"/>
            <a:ext cx="91440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800"/>
          </a:p>
        </p:txBody>
      </p:sp>
      <p:sp>
        <p:nvSpPr>
          <p:cNvPr id="4" name="Flowchart: Process 3"/>
          <p:cNvSpPr/>
          <p:nvPr/>
        </p:nvSpPr>
        <p:spPr>
          <a:xfrm>
            <a:off x="457200" y="990600"/>
            <a:ext cx="762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Create New NPB</a:t>
            </a:r>
            <a:endParaRPr lang="id-ID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81000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cabang</a:t>
            </a:r>
            <a:endParaRPr lang="id-ID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304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Heri</a:t>
            </a:r>
          </a:p>
          <a:p>
            <a:r>
              <a:rPr lang="id-ID" sz="800" dirty="0" smtClean="0"/>
              <a:t>Pimcab</a:t>
            </a:r>
            <a:endParaRPr lang="id-ID" sz="800" dirty="0"/>
          </a:p>
        </p:txBody>
      </p:sp>
      <p:sp>
        <p:nvSpPr>
          <p:cNvPr id="7" name="Flowchart: Process 6"/>
          <p:cNvSpPr/>
          <p:nvPr/>
        </p:nvSpPr>
        <p:spPr>
          <a:xfrm>
            <a:off x="457200" y="1981200"/>
            <a:ext cx="762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Send to Branch Head</a:t>
            </a:r>
            <a:endParaRPr lang="id-ID" sz="800" dirty="0"/>
          </a:p>
        </p:txBody>
      </p:sp>
      <p:sp>
        <p:nvSpPr>
          <p:cNvPr id="8" name="Flowchart: Process 7"/>
          <p:cNvSpPr/>
          <p:nvPr/>
        </p:nvSpPr>
        <p:spPr>
          <a:xfrm>
            <a:off x="1905000" y="990600"/>
            <a:ext cx="762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NPB</a:t>
            </a:r>
            <a:endParaRPr lang="id-ID" sz="800" dirty="0"/>
          </a:p>
        </p:txBody>
      </p:sp>
      <p:cxnSp>
        <p:nvCxnSpPr>
          <p:cNvPr id="10" name="Elbow Connector 9"/>
          <p:cNvCxnSpPr>
            <a:stCxn id="4" idx="2"/>
            <a:endCxn id="7" idx="0"/>
          </p:cNvCxnSpPr>
          <p:nvPr/>
        </p:nvCxnSpPr>
        <p:spPr>
          <a:xfrm rot="5400000">
            <a:off x="495300" y="1638300"/>
            <a:ext cx="685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  <a:endCxn id="8" idx="1"/>
          </p:cNvCxnSpPr>
          <p:nvPr/>
        </p:nvCxnSpPr>
        <p:spPr>
          <a:xfrm flipV="1">
            <a:off x="1219200" y="1143000"/>
            <a:ext cx="685800" cy="990600"/>
          </a:xfrm>
          <a:prstGeom prst="bentConnector3">
            <a:avLst>
              <a:gd name="adj1" fmla="val 16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91" idx="0"/>
          </p:cNvCxnSpPr>
          <p:nvPr/>
        </p:nvCxnSpPr>
        <p:spPr>
          <a:xfrm rot="5400000">
            <a:off x="1943100" y="1638300"/>
            <a:ext cx="685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52800" y="382488"/>
            <a:ext cx="408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gs</a:t>
            </a:r>
            <a:endParaRPr lang="id-ID" sz="800" dirty="0"/>
          </a:p>
        </p:txBody>
      </p:sp>
      <p:sp>
        <p:nvSpPr>
          <p:cNvPr id="20" name="Flowchart: Process 19"/>
          <p:cNvSpPr/>
          <p:nvPr/>
        </p:nvSpPr>
        <p:spPr>
          <a:xfrm>
            <a:off x="3352800" y="762000"/>
            <a:ext cx="77085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NPB branch_approved</a:t>
            </a:r>
            <a:endParaRPr lang="id-ID" sz="800" dirty="0"/>
          </a:p>
        </p:txBody>
      </p:sp>
      <p:sp>
        <p:nvSpPr>
          <p:cNvPr id="21" name="Flowchart: Process 20"/>
          <p:cNvSpPr/>
          <p:nvPr/>
        </p:nvSpPr>
        <p:spPr>
          <a:xfrm>
            <a:off x="3352800" y="1295400"/>
            <a:ext cx="7620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View NPB</a:t>
            </a:r>
            <a:endParaRPr lang="id-ID" sz="800" dirty="0"/>
          </a:p>
        </p:txBody>
      </p:sp>
      <p:cxnSp>
        <p:nvCxnSpPr>
          <p:cNvPr id="22" name="Elbow Connector 21"/>
          <p:cNvCxnSpPr>
            <a:stCxn id="103" idx="3"/>
            <a:endCxn id="20" idx="1"/>
          </p:cNvCxnSpPr>
          <p:nvPr/>
        </p:nvCxnSpPr>
        <p:spPr>
          <a:xfrm flipV="1">
            <a:off x="2590800" y="952500"/>
            <a:ext cx="762000" cy="190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352800" y="2299156"/>
            <a:ext cx="762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Create Draft PO</a:t>
            </a:r>
            <a:endParaRPr lang="id-ID" sz="800" dirty="0"/>
          </a:p>
        </p:txBody>
      </p:sp>
      <p:cxnSp>
        <p:nvCxnSpPr>
          <p:cNvPr id="26" name="Elbow Connector 25"/>
          <p:cNvCxnSpPr>
            <a:stCxn id="20" idx="2"/>
            <a:endCxn id="21" idx="0"/>
          </p:cNvCxnSpPr>
          <p:nvPr/>
        </p:nvCxnSpPr>
        <p:spPr>
          <a:xfrm rot="5400000">
            <a:off x="3659813" y="1216988"/>
            <a:ext cx="152400" cy="44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3048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Ade:</a:t>
            </a:r>
          </a:p>
          <a:p>
            <a:r>
              <a:rPr lang="id-ID" sz="800" dirty="0" smtClean="0"/>
              <a:t>Approval PO level1</a:t>
            </a:r>
            <a:endParaRPr lang="id-ID" sz="800" dirty="0"/>
          </a:p>
        </p:txBody>
      </p:sp>
      <p:sp>
        <p:nvSpPr>
          <p:cNvPr id="24" name="Flowchart: Process 23"/>
          <p:cNvSpPr/>
          <p:nvPr/>
        </p:nvSpPr>
        <p:spPr>
          <a:xfrm>
            <a:off x="5715000" y="990600"/>
            <a:ext cx="762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PO</a:t>
            </a:r>
            <a:endParaRPr lang="id-ID" sz="800" dirty="0"/>
          </a:p>
        </p:txBody>
      </p:sp>
      <p:cxnSp>
        <p:nvCxnSpPr>
          <p:cNvPr id="28" name="Elbow Connector 27"/>
          <p:cNvCxnSpPr>
            <a:stCxn id="24" idx="2"/>
            <a:endCxn id="132" idx="0"/>
          </p:cNvCxnSpPr>
          <p:nvPr/>
        </p:nvCxnSpPr>
        <p:spPr>
          <a:xfrm rot="5400000">
            <a:off x="5943600" y="14478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7162800" y="990600"/>
            <a:ext cx="762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PO</a:t>
            </a:r>
            <a:endParaRPr lang="id-ID" sz="800" dirty="0"/>
          </a:p>
        </p:txBody>
      </p:sp>
      <p:cxnSp>
        <p:nvCxnSpPr>
          <p:cNvPr id="33" name="Elbow Connector 32"/>
          <p:cNvCxnSpPr>
            <a:stCxn id="31" idx="2"/>
            <a:endCxn id="128" idx="0"/>
          </p:cNvCxnSpPr>
          <p:nvPr/>
        </p:nvCxnSpPr>
        <p:spPr>
          <a:xfrm rot="5400000">
            <a:off x="7277100" y="15621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4" idx="2"/>
            <a:endCxn id="92" idx="0"/>
          </p:cNvCxnSpPr>
          <p:nvPr/>
        </p:nvCxnSpPr>
        <p:spPr>
          <a:xfrm rot="5400000">
            <a:off x="8462137" y="1832737"/>
            <a:ext cx="411226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2" idx="2"/>
            <a:endCxn id="24" idx="1"/>
          </p:cNvCxnSpPr>
          <p:nvPr/>
        </p:nvCxnSpPr>
        <p:spPr>
          <a:xfrm rot="5400000" flipH="1" flipV="1">
            <a:off x="3657600" y="1219200"/>
            <a:ext cx="2133600" cy="1981200"/>
          </a:xfrm>
          <a:prstGeom prst="bentConnector4">
            <a:avLst>
              <a:gd name="adj1" fmla="val -10714"/>
              <a:gd name="adj2" fmla="val 59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32" idx="3"/>
            <a:endCxn id="31" idx="1"/>
          </p:cNvCxnSpPr>
          <p:nvPr/>
        </p:nvCxnSpPr>
        <p:spPr>
          <a:xfrm flipV="1">
            <a:off x="6477000" y="1143000"/>
            <a:ext cx="685800" cy="647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5" idx="3"/>
            <a:endCxn id="44" idx="1"/>
          </p:cNvCxnSpPr>
          <p:nvPr/>
        </p:nvCxnSpPr>
        <p:spPr>
          <a:xfrm flipV="1">
            <a:off x="5334000" y="1447800"/>
            <a:ext cx="3048000" cy="2476500"/>
          </a:xfrm>
          <a:prstGeom prst="bentConnector3">
            <a:avLst>
              <a:gd name="adj1" fmla="val 865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ocument 43"/>
          <p:cNvSpPr/>
          <p:nvPr/>
        </p:nvSpPr>
        <p:spPr>
          <a:xfrm>
            <a:off x="8382000" y="1219200"/>
            <a:ext cx="609600" cy="4572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bg2"/>
                </a:solidFill>
              </a:rPr>
              <a:t>PO</a:t>
            </a:r>
            <a:endParaRPr lang="id-ID" sz="800" dirty="0">
              <a:solidFill>
                <a:schemeClr val="bg2"/>
              </a:solidFill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3276600" y="58674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Input Approve Level 3</a:t>
            </a:r>
            <a:endParaRPr lang="id-ID" sz="800" dirty="0"/>
          </a:p>
        </p:txBody>
      </p:sp>
      <p:sp>
        <p:nvSpPr>
          <p:cNvPr id="53" name="Flowchart: Process 52"/>
          <p:cNvSpPr/>
          <p:nvPr/>
        </p:nvSpPr>
        <p:spPr>
          <a:xfrm>
            <a:off x="4648200" y="5943600"/>
            <a:ext cx="7620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Finish</a:t>
            </a:r>
            <a:endParaRPr lang="id-ID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4572000" y="382488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fincon</a:t>
            </a:r>
            <a:endParaRPr lang="id-ID" sz="800" dirty="0"/>
          </a:p>
        </p:txBody>
      </p:sp>
      <p:cxnSp>
        <p:nvCxnSpPr>
          <p:cNvPr id="58" name="Straight Arrow Connector 57"/>
          <p:cNvCxnSpPr>
            <a:stCxn id="52" idx="3"/>
            <a:endCxn id="53" idx="1"/>
          </p:cNvCxnSpPr>
          <p:nvPr/>
        </p:nvCxnSpPr>
        <p:spPr>
          <a:xfrm>
            <a:off x="3886200" y="60579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92" idx="2"/>
            <a:endCxn id="145" idx="0"/>
          </p:cNvCxnSpPr>
          <p:nvPr/>
        </p:nvCxnSpPr>
        <p:spPr>
          <a:xfrm rot="5400000">
            <a:off x="5353050" y="971550"/>
            <a:ext cx="1524000" cy="5067300"/>
          </a:xfrm>
          <a:prstGeom prst="bentConnector3">
            <a:avLst>
              <a:gd name="adj1" fmla="val 918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/>
          <p:cNvSpPr/>
          <p:nvPr/>
        </p:nvSpPr>
        <p:spPr>
          <a:xfrm>
            <a:off x="3200400" y="6324600"/>
            <a:ext cx="914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Send PO (Print, Email)</a:t>
            </a:r>
            <a:endParaRPr lang="id-ID" sz="800" dirty="0"/>
          </a:p>
        </p:txBody>
      </p:sp>
      <p:cxnSp>
        <p:nvCxnSpPr>
          <p:cNvPr id="64" name="Shape 63"/>
          <p:cNvCxnSpPr>
            <a:stCxn id="53" idx="2"/>
            <a:endCxn id="62" idx="3"/>
          </p:cNvCxnSpPr>
          <p:nvPr/>
        </p:nvCxnSpPr>
        <p:spPr>
          <a:xfrm rot="5400000">
            <a:off x="4400550" y="5886450"/>
            <a:ext cx="342900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4114800" y="3810000"/>
            <a:ext cx="12192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Print</a:t>
            </a:r>
            <a:endParaRPr lang="id-ID" sz="800" dirty="0"/>
          </a:p>
        </p:txBody>
      </p:sp>
      <p:cxnSp>
        <p:nvCxnSpPr>
          <p:cNvPr id="72" name="Straight Connector 71"/>
          <p:cNvCxnSpPr/>
          <p:nvPr/>
        </p:nvCxnSpPr>
        <p:spPr>
          <a:xfrm rot="5400000">
            <a:off x="-1524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4800" y="16002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draft</a:t>
            </a:r>
            <a:endParaRPr lang="id-ID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0" y="2667000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sent_to_branch_head</a:t>
            </a:r>
            <a:endParaRPr lang="id-ID" sz="800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2386693" y="2261508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branch_approved</a:t>
            </a:r>
            <a:endParaRPr lang="id-ID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3724950" y="260395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draft</a:t>
            </a:r>
            <a:endParaRPr lang="id-ID" sz="800" dirty="0"/>
          </a:p>
        </p:txBody>
      </p:sp>
      <p:sp>
        <p:nvSpPr>
          <p:cNvPr id="82" name="Flowchart: Process 81"/>
          <p:cNvSpPr/>
          <p:nvPr/>
        </p:nvSpPr>
        <p:spPr>
          <a:xfrm>
            <a:off x="3352800" y="2895600"/>
            <a:ext cx="762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Request Approval</a:t>
            </a:r>
            <a:endParaRPr lang="id-ID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3245022" y="3289756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request_for_approval</a:t>
            </a:r>
            <a:endParaRPr lang="id-ID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6629400" y="3048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Badu:</a:t>
            </a:r>
          </a:p>
          <a:p>
            <a:r>
              <a:rPr lang="id-ID" sz="800" dirty="0" smtClean="0"/>
              <a:t>Approval PO level2</a:t>
            </a:r>
            <a:endParaRPr lang="id-ID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8153400" y="382488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Dir</a:t>
            </a:r>
            <a:endParaRPr lang="id-ID" sz="800" dirty="0"/>
          </a:p>
        </p:txBody>
      </p:sp>
      <p:sp>
        <p:nvSpPr>
          <p:cNvPr id="87" name="Rectangle 86"/>
          <p:cNvSpPr/>
          <p:nvPr/>
        </p:nvSpPr>
        <p:spPr>
          <a:xfrm rot="16200000">
            <a:off x="6184566" y="1330848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status_po_approved_1</a:t>
            </a:r>
            <a:endParaRPr lang="id-ID" sz="800" dirty="0"/>
          </a:p>
        </p:txBody>
      </p:sp>
      <p:sp>
        <p:nvSpPr>
          <p:cNvPr id="88" name="Rectangle 87"/>
          <p:cNvSpPr/>
          <p:nvPr/>
        </p:nvSpPr>
        <p:spPr>
          <a:xfrm rot="16200000">
            <a:off x="6870366" y="2677717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status_po_approved_2</a:t>
            </a:r>
            <a:endParaRPr lang="id-ID" sz="800" dirty="0"/>
          </a:p>
        </p:txBody>
      </p:sp>
      <p:sp>
        <p:nvSpPr>
          <p:cNvPr id="92" name="Flowchart: Manual Operation 91"/>
          <p:cNvSpPr/>
          <p:nvPr/>
        </p:nvSpPr>
        <p:spPr>
          <a:xfrm>
            <a:off x="8153400" y="2057400"/>
            <a:ext cx="990600" cy="6858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</a:t>
            </a:r>
          </a:p>
          <a:p>
            <a:pPr algn="ctr"/>
            <a:r>
              <a:rPr lang="id-ID" sz="800" dirty="0" smtClean="0"/>
              <a:t>Or Reject</a:t>
            </a:r>
            <a:endParaRPr lang="id-ID" sz="800" dirty="0"/>
          </a:p>
        </p:txBody>
      </p:sp>
      <p:cxnSp>
        <p:nvCxnSpPr>
          <p:cNvPr id="96" name="Straight Connector 95"/>
          <p:cNvCxnSpPr>
            <a:stCxn id="83" idx="0"/>
          </p:cNvCxnSpPr>
          <p:nvPr/>
        </p:nvCxnSpPr>
        <p:spPr>
          <a:xfrm rot="16200000" flipH="1">
            <a:off x="12954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22098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 rot="16200000">
            <a:off x="2884884" y="5116116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status_po_approved_3</a:t>
            </a:r>
            <a:endParaRPr lang="id-ID" sz="800" dirty="0"/>
          </a:p>
        </p:txBody>
      </p:sp>
      <p:sp>
        <p:nvSpPr>
          <p:cNvPr id="100" name="Rectangle 99"/>
          <p:cNvSpPr/>
          <p:nvPr/>
        </p:nvSpPr>
        <p:spPr>
          <a:xfrm rot="16200000">
            <a:off x="4622141" y="6311696"/>
            <a:ext cx="8771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status_po_finish</a:t>
            </a:r>
            <a:endParaRPr lang="id-ID" sz="800" dirty="0"/>
          </a:p>
        </p:txBody>
      </p:sp>
      <p:cxnSp>
        <p:nvCxnSpPr>
          <p:cNvPr id="107" name="Elbow Connector 106"/>
          <p:cNvCxnSpPr>
            <a:stCxn id="128" idx="2"/>
            <a:endCxn id="65" idx="0"/>
          </p:cNvCxnSpPr>
          <p:nvPr/>
        </p:nvCxnSpPr>
        <p:spPr>
          <a:xfrm rot="5400000">
            <a:off x="5334000" y="1600200"/>
            <a:ext cx="1600200" cy="2819400"/>
          </a:xfrm>
          <a:prstGeom prst="bentConnector3">
            <a:avLst>
              <a:gd name="adj1" fmla="val 90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4876800" y="3581400"/>
            <a:ext cx="655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Flowchart: Decision 90"/>
          <p:cNvSpPr/>
          <p:nvPr/>
        </p:nvSpPr>
        <p:spPr>
          <a:xfrm>
            <a:off x="1828800" y="1981200"/>
            <a:ext cx="9144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Approve?</a:t>
            </a:r>
            <a:endParaRPr lang="id-ID" sz="800" dirty="0"/>
          </a:p>
        </p:txBody>
      </p:sp>
      <p:sp>
        <p:nvSpPr>
          <p:cNvPr id="103" name="Flowchart: Alternate Process 102"/>
          <p:cNvSpPr/>
          <p:nvPr/>
        </p:nvSpPr>
        <p:spPr>
          <a:xfrm>
            <a:off x="1981200" y="2667000"/>
            <a:ext cx="60960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</a:t>
            </a:r>
            <a:endParaRPr lang="id-ID" sz="800" dirty="0"/>
          </a:p>
        </p:txBody>
      </p:sp>
      <p:sp>
        <p:nvSpPr>
          <p:cNvPr id="104" name="Flowchart: Alternate Process 103"/>
          <p:cNvSpPr/>
          <p:nvPr/>
        </p:nvSpPr>
        <p:spPr>
          <a:xfrm>
            <a:off x="1371600" y="2667000"/>
            <a:ext cx="53340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Reject/</a:t>
            </a:r>
          </a:p>
          <a:p>
            <a:pPr algn="ctr"/>
            <a:r>
              <a:rPr lang="id-ID" sz="800" dirty="0" smtClean="0"/>
              <a:t>Cancel</a:t>
            </a:r>
            <a:endParaRPr lang="id-ID" sz="800" dirty="0"/>
          </a:p>
        </p:txBody>
      </p:sp>
      <p:cxnSp>
        <p:nvCxnSpPr>
          <p:cNvPr id="108" name="Shape 107"/>
          <p:cNvCxnSpPr>
            <a:stCxn id="91" idx="2"/>
            <a:endCxn id="103" idx="0"/>
          </p:cNvCxnSpPr>
          <p:nvPr/>
        </p:nvCxnSpPr>
        <p:spPr>
          <a:xfrm rot="5400000">
            <a:off x="2133600" y="25146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111"/>
          <p:cNvCxnSpPr>
            <a:stCxn id="91" idx="1"/>
            <a:endCxn id="104" idx="0"/>
          </p:cNvCxnSpPr>
          <p:nvPr/>
        </p:nvCxnSpPr>
        <p:spPr>
          <a:xfrm rot="10800000" flipV="1">
            <a:off x="1638300" y="2171700"/>
            <a:ext cx="190500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057400" y="243840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y</a:t>
            </a:r>
            <a:endParaRPr lang="id-ID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371600" y="243840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n</a:t>
            </a:r>
            <a:endParaRPr lang="id-ID" sz="800" dirty="0"/>
          </a:p>
        </p:txBody>
      </p:sp>
      <p:sp>
        <p:nvSpPr>
          <p:cNvPr id="115" name="Flowchart: Process 114"/>
          <p:cNvSpPr/>
          <p:nvPr/>
        </p:nvSpPr>
        <p:spPr>
          <a:xfrm>
            <a:off x="228600" y="5105400"/>
            <a:ext cx="762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NPB Reject</a:t>
            </a:r>
            <a:endParaRPr lang="id-ID" sz="800" dirty="0"/>
          </a:p>
        </p:txBody>
      </p:sp>
      <p:cxnSp>
        <p:nvCxnSpPr>
          <p:cNvPr id="117" name="Shape 116"/>
          <p:cNvCxnSpPr>
            <a:stCxn id="104" idx="2"/>
            <a:endCxn id="119" idx="0"/>
          </p:cNvCxnSpPr>
          <p:nvPr/>
        </p:nvCxnSpPr>
        <p:spPr>
          <a:xfrm rot="5400000">
            <a:off x="1485900" y="32004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16200000">
            <a:off x="1295400" y="4876800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reject</a:t>
            </a:r>
            <a:endParaRPr lang="id-ID" sz="800" dirty="0"/>
          </a:p>
        </p:txBody>
      </p:sp>
      <p:sp>
        <p:nvSpPr>
          <p:cNvPr id="119" name="Flowchart: Process 118"/>
          <p:cNvSpPr/>
          <p:nvPr/>
        </p:nvSpPr>
        <p:spPr>
          <a:xfrm>
            <a:off x="1219200" y="3352800"/>
            <a:ext cx="8382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Fill NPB Reject /Cancel Notes</a:t>
            </a:r>
            <a:endParaRPr lang="id-ID" sz="800" dirty="0"/>
          </a:p>
        </p:txBody>
      </p:sp>
      <p:cxnSp>
        <p:nvCxnSpPr>
          <p:cNvPr id="125" name="Shape 124"/>
          <p:cNvCxnSpPr>
            <a:stCxn id="119" idx="2"/>
            <a:endCxn id="115" idx="3"/>
          </p:cNvCxnSpPr>
          <p:nvPr/>
        </p:nvCxnSpPr>
        <p:spPr>
          <a:xfrm rot="5400000">
            <a:off x="571500" y="4229100"/>
            <a:ext cx="1485900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25" idx="2"/>
            <a:endCxn id="82" idx="0"/>
          </p:cNvCxnSpPr>
          <p:nvPr/>
        </p:nvCxnSpPr>
        <p:spPr>
          <a:xfrm rot="5400000">
            <a:off x="3587978" y="2749778"/>
            <a:ext cx="29164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Decision 131"/>
          <p:cNvSpPr/>
          <p:nvPr/>
        </p:nvSpPr>
        <p:spPr>
          <a:xfrm>
            <a:off x="5715000" y="1600200"/>
            <a:ext cx="7620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Approve?</a:t>
            </a:r>
            <a:endParaRPr lang="id-ID" sz="800" dirty="0"/>
          </a:p>
        </p:txBody>
      </p:sp>
      <p:sp>
        <p:nvSpPr>
          <p:cNvPr id="141" name="Flowchart: Process 140"/>
          <p:cNvSpPr/>
          <p:nvPr/>
        </p:nvSpPr>
        <p:spPr>
          <a:xfrm>
            <a:off x="5638800" y="2438400"/>
            <a:ext cx="9144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Fill Reject Notes</a:t>
            </a:r>
            <a:endParaRPr lang="id-ID" sz="800" dirty="0"/>
          </a:p>
        </p:txBody>
      </p:sp>
      <p:cxnSp>
        <p:nvCxnSpPr>
          <p:cNvPr id="143" name="Elbow Connector 142"/>
          <p:cNvCxnSpPr>
            <a:stCxn id="132" idx="2"/>
            <a:endCxn id="141" idx="0"/>
          </p:cNvCxnSpPr>
          <p:nvPr/>
        </p:nvCxnSpPr>
        <p:spPr>
          <a:xfrm rot="5400000">
            <a:off x="5867400" y="2209800"/>
            <a:ext cx="457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Process 148"/>
          <p:cNvSpPr/>
          <p:nvPr/>
        </p:nvSpPr>
        <p:spPr>
          <a:xfrm>
            <a:off x="5715000" y="3048000"/>
            <a:ext cx="7620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PO Reject</a:t>
            </a:r>
            <a:endParaRPr lang="id-ID" sz="800" dirty="0"/>
          </a:p>
        </p:txBody>
      </p:sp>
      <p:cxnSp>
        <p:nvCxnSpPr>
          <p:cNvPr id="151" name="Elbow Connector 150"/>
          <p:cNvCxnSpPr>
            <a:stCxn id="141" idx="2"/>
            <a:endCxn id="149" idx="0"/>
          </p:cNvCxnSpPr>
          <p:nvPr/>
        </p:nvCxnSpPr>
        <p:spPr>
          <a:xfrm rot="5400000">
            <a:off x="5905500" y="28575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5562600" y="2819400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status_po_reject</a:t>
            </a:r>
            <a:endParaRPr lang="id-ID" sz="800" dirty="0"/>
          </a:p>
        </p:txBody>
      </p:sp>
      <p:sp>
        <p:nvSpPr>
          <p:cNvPr id="128" name="Flowchart: Decision 127"/>
          <p:cNvSpPr/>
          <p:nvPr/>
        </p:nvSpPr>
        <p:spPr>
          <a:xfrm>
            <a:off x="7162800" y="1828800"/>
            <a:ext cx="7620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Approve?</a:t>
            </a:r>
            <a:endParaRPr lang="id-ID" sz="800" dirty="0"/>
          </a:p>
        </p:txBody>
      </p:sp>
      <p:cxnSp>
        <p:nvCxnSpPr>
          <p:cNvPr id="135" name="Elbow Connector 134"/>
          <p:cNvCxnSpPr>
            <a:stCxn id="128" idx="1"/>
            <a:endCxn id="141" idx="3"/>
          </p:cNvCxnSpPr>
          <p:nvPr/>
        </p:nvCxnSpPr>
        <p:spPr>
          <a:xfrm rot="10800000" flipV="1">
            <a:off x="6553200" y="2019300"/>
            <a:ext cx="6096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Decision 144"/>
          <p:cNvSpPr/>
          <p:nvPr/>
        </p:nvSpPr>
        <p:spPr>
          <a:xfrm>
            <a:off x="3200400" y="4267200"/>
            <a:ext cx="7620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Approve?</a:t>
            </a:r>
            <a:endParaRPr lang="id-ID" sz="800" dirty="0"/>
          </a:p>
        </p:txBody>
      </p:sp>
      <p:cxnSp>
        <p:nvCxnSpPr>
          <p:cNvPr id="156" name="Elbow Connector 155"/>
          <p:cNvCxnSpPr>
            <a:stCxn id="145" idx="2"/>
            <a:endCxn id="52" idx="0"/>
          </p:cNvCxnSpPr>
          <p:nvPr/>
        </p:nvCxnSpPr>
        <p:spPr>
          <a:xfrm rot="5400000">
            <a:off x="2971800" y="5257800"/>
            <a:ext cx="1219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owchart: Process 224"/>
          <p:cNvSpPr/>
          <p:nvPr/>
        </p:nvSpPr>
        <p:spPr>
          <a:xfrm>
            <a:off x="3733800" y="4724400"/>
            <a:ext cx="762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Fill Reject Notes</a:t>
            </a:r>
            <a:endParaRPr lang="id-ID" sz="800" dirty="0"/>
          </a:p>
        </p:txBody>
      </p:sp>
      <p:sp>
        <p:nvSpPr>
          <p:cNvPr id="226" name="Flowchart: Process 225"/>
          <p:cNvSpPr/>
          <p:nvPr/>
        </p:nvSpPr>
        <p:spPr>
          <a:xfrm>
            <a:off x="3733800" y="5334000"/>
            <a:ext cx="7620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PO Reject</a:t>
            </a:r>
            <a:endParaRPr lang="id-ID" sz="800" dirty="0"/>
          </a:p>
        </p:txBody>
      </p:sp>
      <p:sp>
        <p:nvSpPr>
          <p:cNvPr id="227" name="Rectangle 226"/>
          <p:cNvSpPr/>
          <p:nvPr/>
        </p:nvSpPr>
        <p:spPr>
          <a:xfrm>
            <a:off x="3657600" y="5118556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status_po_reject</a:t>
            </a:r>
            <a:endParaRPr lang="id-ID" sz="800" dirty="0"/>
          </a:p>
        </p:txBody>
      </p:sp>
      <p:cxnSp>
        <p:nvCxnSpPr>
          <p:cNvPr id="229" name="Shape 228"/>
          <p:cNvCxnSpPr>
            <a:stCxn id="145" idx="3"/>
            <a:endCxn id="225" idx="0"/>
          </p:cNvCxnSpPr>
          <p:nvPr/>
        </p:nvCxnSpPr>
        <p:spPr>
          <a:xfrm>
            <a:off x="3962400" y="4457700"/>
            <a:ext cx="152400" cy="266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>
            <a:stCxn id="225" idx="2"/>
            <a:endCxn id="226" idx="0"/>
          </p:cNvCxnSpPr>
          <p:nvPr/>
        </p:nvCxnSpPr>
        <p:spPr>
          <a:xfrm rot="5400000">
            <a:off x="3962400" y="51816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Procurement</a:t>
            </a:r>
            <a:endParaRPr lang="id-ID" dirty="0"/>
          </a:p>
        </p:txBody>
      </p:sp>
      <p:sp>
        <p:nvSpPr>
          <p:cNvPr id="279" name="Flowchart: Decision 278"/>
          <p:cNvSpPr/>
          <p:nvPr/>
        </p:nvSpPr>
        <p:spPr>
          <a:xfrm>
            <a:off x="3276600" y="1676400"/>
            <a:ext cx="9144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Fulfill by PO</a:t>
            </a:r>
            <a:endParaRPr lang="id-ID" sz="800" dirty="0"/>
          </a:p>
        </p:txBody>
      </p:sp>
      <p:cxnSp>
        <p:nvCxnSpPr>
          <p:cNvPr id="293" name="Elbow Connector 292"/>
          <p:cNvCxnSpPr>
            <a:stCxn id="21" idx="2"/>
            <a:endCxn id="279" idx="0"/>
          </p:cNvCxnSpPr>
          <p:nvPr/>
        </p:nvCxnSpPr>
        <p:spPr>
          <a:xfrm rot="5400000">
            <a:off x="3657600" y="1600200"/>
            <a:ext cx="152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/>
          <p:cNvCxnSpPr>
            <a:stCxn id="279" idx="2"/>
            <a:endCxn id="25" idx="0"/>
          </p:cNvCxnSpPr>
          <p:nvPr/>
        </p:nvCxnSpPr>
        <p:spPr>
          <a:xfrm rot="5400000">
            <a:off x="3612922" y="2178278"/>
            <a:ext cx="24175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lowchart: Off-page Connector 307"/>
          <p:cNvSpPr/>
          <p:nvPr/>
        </p:nvSpPr>
        <p:spPr>
          <a:xfrm>
            <a:off x="4267200" y="2133600"/>
            <a:ext cx="228600" cy="304800"/>
          </a:xfrm>
          <a:prstGeom prst="flowChartOffpage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10" name="Shape 309"/>
          <p:cNvCxnSpPr>
            <a:stCxn id="279" idx="3"/>
            <a:endCxn id="308" idx="0"/>
          </p:cNvCxnSpPr>
          <p:nvPr/>
        </p:nvCxnSpPr>
        <p:spPr>
          <a:xfrm>
            <a:off x="4191000" y="1866900"/>
            <a:ext cx="190500" cy="266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3429000" y="205740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y</a:t>
            </a:r>
            <a:endParaRPr lang="id-ID" sz="800" dirty="0"/>
          </a:p>
        </p:txBody>
      </p:sp>
      <p:sp>
        <p:nvSpPr>
          <p:cNvPr id="313" name="TextBox 312"/>
          <p:cNvSpPr txBox="1"/>
          <p:nvPr/>
        </p:nvSpPr>
        <p:spPr>
          <a:xfrm>
            <a:off x="4114800" y="1828800"/>
            <a:ext cx="6399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movement</a:t>
            </a:r>
            <a:endParaRPr lang="id-ID" sz="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04800"/>
            <a:ext cx="91440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800"/>
          </a:p>
        </p:txBody>
      </p:sp>
      <p:cxnSp>
        <p:nvCxnSpPr>
          <p:cNvPr id="2" name="Straight Connector 1"/>
          <p:cNvCxnSpPr/>
          <p:nvPr/>
        </p:nvCxnSpPr>
        <p:spPr>
          <a:xfrm rot="5400000">
            <a:off x="838200" y="3429000"/>
            <a:ext cx="6858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381000"/>
            <a:ext cx="3124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gs</a:t>
            </a:r>
            <a:endParaRPr lang="id-ID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381000"/>
            <a:ext cx="350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/>
              <a:t>fincon</a:t>
            </a:r>
            <a:endParaRPr lang="id-ID" sz="800" dirty="0"/>
          </a:p>
        </p:txBody>
      </p:sp>
      <p:sp>
        <p:nvSpPr>
          <p:cNvPr id="13" name="Flowchart: Process 12"/>
          <p:cNvSpPr/>
          <p:nvPr/>
        </p:nvSpPr>
        <p:spPr>
          <a:xfrm>
            <a:off x="5638800" y="2514600"/>
            <a:ext cx="9906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Enter Payment:</a:t>
            </a:r>
          </a:p>
          <a:p>
            <a:pPr algn="ctr"/>
            <a:r>
              <a:rPr lang="id-ID" sz="800" dirty="0" smtClean="0"/>
              <a:t>Rekening Bank Supplier</a:t>
            </a:r>
            <a:endParaRPr lang="id-ID" sz="800" dirty="0"/>
          </a:p>
        </p:txBody>
      </p:sp>
      <p:sp>
        <p:nvSpPr>
          <p:cNvPr id="16" name="Flowchart: Decision 15"/>
          <p:cNvSpPr/>
          <p:nvPr/>
        </p:nvSpPr>
        <p:spPr>
          <a:xfrm>
            <a:off x="533400" y="1981200"/>
            <a:ext cx="1143000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Partial</a:t>
            </a:r>
          </a:p>
          <a:p>
            <a:pPr algn="ctr"/>
            <a:r>
              <a:rPr lang="id-ID" sz="800" dirty="0" smtClean="0"/>
              <a:t>Receive?</a:t>
            </a:r>
            <a:endParaRPr lang="id-ID" sz="800" dirty="0"/>
          </a:p>
        </p:txBody>
      </p:sp>
      <p:cxnSp>
        <p:nvCxnSpPr>
          <p:cNvPr id="31" name="Elbow Connector 30"/>
          <p:cNvCxnSpPr>
            <a:stCxn id="187" idx="2"/>
            <a:endCxn id="16" idx="0"/>
          </p:cNvCxnSpPr>
          <p:nvPr/>
        </p:nvCxnSpPr>
        <p:spPr>
          <a:xfrm rot="5400000">
            <a:off x="952500" y="18288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16" idx="2"/>
            <a:endCxn id="210" idx="0"/>
          </p:cNvCxnSpPr>
          <p:nvPr/>
        </p:nvCxnSpPr>
        <p:spPr>
          <a:xfrm rot="5400000">
            <a:off x="990600" y="25527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1"/>
            <a:endCxn id="127" idx="1"/>
          </p:cNvCxnSpPr>
          <p:nvPr/>
        </p:nvCxnSpPr>
        <p:spPr>
          <a:xfrm rot="10800000" flipH="1">
            <a:off x="533400" y="990600"/>
            <a:ext cx="76200" cy="1219200"/>
          </a:xfrm>
          <a:prstGeom prst="bentConnector3">
            <a:avLst>
              <a:gd name="adj1" fmla="val -3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2438400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N</a:t>
            </a:r>
            <a:endParaRPr lang="id-ID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" y="1981200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/>
              <a:t>Y</a:t>
            </a:r>
            <a:endParaRPr lang="id-ID" sz="800" dirty="0"/>
          </a:p>
        </p:txBody>
      </p:sp>
      <p:sp>
        <p:nvSpPr>
          <p:cNvPr id="73" name="Flowchart: Process 72"/>
          <p:cNvSpPr/>
          <p:nvPr/>
        </p:nvSpPr>
        <p:spPr>
          <a:xfrm>
            <a:off x="4495800" y="4800600"/>
            <a:ext cx="7620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Run Amortization Process</a:t>
            </a:r>
            <a:endParaRPr lang="id-ID" sz="800" dirty="0"/>
          </a:p>
        </p:txBody>
      </p:sp>
      <p:cxnSp>
        <p:nvCxnSpPr>
          <p:cNvPr id="75" name="Shape 74"/>
          <p:cNvCxnSpPr>
            <a:stCxn id="13" idx="1"/>
            <a:endCxn id="73" idx="0"/>
          </p:cNvCxnSpPr>
          <p:nvPr/>
        </p:nvCxnSpPr>
        <p:spPr>
          <a:xfrm rot="10800000" flipV="1">
            <a:off x="4876800" y="2781300"/>
            <a:ext cx="762000" cy="2019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Process 78"/>
          <p:cNvSpPr/>
          <p:nvPr/>
        </p:nvSpPr>
        <p:spPr>
          <a:xfrm>
            <a:off x="7239000" y="4800600"/>
            <a:ext cx="9906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Posting GL Journals</a:t>
            </a:r>
            <a:endParaRPr lang="id-ID" sz="800" dirty="0"/>
          </a:p>
        </p:txBody>
      </p:sp>
      <p:cxnSp>
        <p:nvCxnSpPr>
          <p:cNvPr id="84" name="Elbow Connector 83"/>
          <p:cNvCxnSpPr>
            <a:stCxn id="73" idx="3"/>
            <a:endCxn id="79" idx="1"/>
          </p:cNvCxnSpPr>
          <p:nvPr/>
        </p:nvCxnSpPr>
        <p:spPr>
          <a:xfrm>
            <a:off x="5257800" y="5067300"/>
            <a:ext cx="1981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Process 92"/>
          <p:cNvSpPr/>
          <p:nvPr/>
        </p:nvSpPr>
        <p:spPr>
          <a:xfrm>
            <a:off x="914400" y="4800600"/>
            <a:ext cx="9906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FA Registrations,</a:t>
            </a:r>
          </a:p>
          <a:p>
            <a:pPr algn="ctr"/>
            <a:r>
              <a:rPr lang="id-ID" sz="800" dirty="0" smtClean="0"/>
              <a:t>Serial Numbers,</a:t>
            </a:r>
          </a:p>
          <a:p>
            <a:pPr algn="ctr"/>
            <a:r>
              <a:rPr lang="id-ID" sz="800" dirty="0" smtClean="0"/>
              <a:t>Locations, Conditions  </a:t>
            </a:r>
            <a:endParaRPr lang="id-ID" sz="800" dirty="0"/>
          </a:p>
        </p:txBody>
      </p:sp>
      <p:sp>
        <p:nvSpPr>
          <p:cNvPr id="127" name="Flowchart: Process 126"/>
          <p:cNvSpPr/>
          <p:nvPr/>
        </p:nvSpPr>
        <p:spPr>
          <a:xfrm>
            <a:off x="609600" y="8382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Outstanding PO </a:t>
            </a:r>
            <a:endParaRPr lang="id-ID" sz="800" dirty="0"/>
          </a:p>
        </p:txBody>
      </p:sp>
      <p:cxnSp>
        <p:nvCxnSpPr>
          <p:cNvPr id="132" name="Straight Arrow Connector 131"/>
          <p:cNvCxnSpPr>
            <a:stCxn id="127" idx="2"/>
            <a:endCxn id="187" idx="0"/>
          </p:cNvCxnSpPr>
          <p:nvPr/>
        </p:nvCxnSpPr>
        <p:spPr>
          <a:xfrm rot="5400000">
            <a:off x="952500" y="1295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600200" y="838200"/>
            <a:ext cx="144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dirty="0" smtClean="0"/>
              <a:t>Virtual  field v_is_done:</a:t>
            </a:r>
          </a:p>
          <a:p>
            <a:r>
              <a:rPr lang="id-ID" sz="800" dirty="0" smtClean="0"/>
              <a:t>Sum PO detail qty &lt;&gt; qty_received</a:t>
            </a:r>
            <a:endParaRPr lang="id-ID" sz="800" dirty="0"/>
          </a:p>
        </p:txBody>
      </p:sp>
      <p:sp>
        <p:nvSpPr>
          <p:cNvPr id="137" name="Rectangle 136"/>
          <p:cNvSpPr/>
          <p:nvPr/>
        </p:nvSpPr>
        <p:spPr>
          <a:xfrm rot="16200000">
            <a:off x="2299660" y="1918660"/>
            <a:ext cx="11288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status_invoice_unpaid</a:t>
            </a:r>
            <a:endParaRPr lang="id-ID" sz="800" dirty="0"/>
          </a:p>
        </p:txBody>
      </p:sp>
      <p:sp>
        <p:nvSpPr>
          <p:cNvPr id="147" name="Rectangle 146"/>
          <p:cNvSpPr/>
          <p:nvPr/>
        </p:nvSpPr>
        <p:spPr>
          <a:xfrm>
            <a:off x="4343400" y="2514600"/>
            <a:ext cx="10198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status_invoice_paid</a:t>
            </a:r>
            <a:endParaRPr lang="id-ID" sz="800" dirty="0"/>
          </a:p>
        </p:txBody>
      </p:sp>
      <p:sp>
        <p:nvSpPr>
          <p:cNvPr id="156" name="Flowchart: Process 155"/>
          <p:cNvSpPr/>
          <p:nvPr/>
        </p:nvSpPr>
        <p:spPr>
          <a:xfrm>
            <a:off x="914400" y="37338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Invoice</a:t>
            </a:r>
            <a:endParaRPr lang="id-ID" sz="800" dirty="0"/>
          </a:p>
        </p:txBody>
      </p:sp>
      <p:cxnSp>
        <p:nvCxnSpPr>
          <p:cNvPr id="163" name="Elbow Connector 162"/>
          <p:cNvCxnSpPr>
            <a:stCxn id="156" idx="2"/>
            <a:endCxn id="65" idx="0"/>
          </p:cNvCxnSpPr>
          <p:nvPr/>
        </p:nvCxnSpPr>
        <p:spPr>
          <a:xfrm rot="5400000">
            <a:off x="1295400" y="41529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Process 186"/>
          <p:cNvSpPr/>
          <p:nvPr/>
        </p:nvSpPr>
        <p:spPr>
          <a:xfrm>
            <a:off x="533400" y="1447800"/>
            <a:ext cx="11430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PO Receive</a:t>
            </a:r>
            <a:endParaRPr lang="id-ID" sz="800" dirty="0"/>
          </a:p>
        </p:txBody>
      </p:sp>
      <p:sp>
        <p:nvSpPr>
          <p:cNvPr id="208" name="Flowchart: Process 207"/>
          <p:cNvSpPr/>
          <p:nvPr/>
        </p:nvSpPr>
        <p:spPr>
          <a:xfrm>
            <a:off x="2514600" y="2667000"/>
            <a:ext cx="9906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Create Invice From PO w/ status “Sent and Done”</a:t>
            </a:r>
            <a:endParaRPr lang="id-ID" sz="800" dirty="0"/>
          </a:p>
        </p:txBody>
      </p:sp>
      <p:sp>
        <p:nvSpPr>
          <p:cNvPr id="210" name="Flowchart: Document 209"/>
          <p:cNvSpPr/>
          <p:nvPr/>
        </p:nvSpPr>
        <p:spPr>
          <a:xfrm>
            <a:off x="609600" y="2667000"/>
            <a:ext cx="990600" cy="609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Supplier Invoice</a:t>
            </a:r>
          </a:p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Received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216" name="Elbow Connector 215"/>
          <p:cNvCxnSpPr>
            <a:stCxn id="210" idx="3"/>
            <a:endCxn id="208" idx="1"/>
          </p:cNvCxnSpPr>
          <p:nvPr/>
        </p:nvCxnSpPr>
        <p:spPr>
          <a:xfrm>
            <a:off x="1600200" y="2971800"/>
            <a:ext cx="914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208" idx="0"/>
            <a:endCxn id="42" idx="1"/>
          </p:cNvCxnSpPr>
          <p:nvPr/>
        </p:nvCxnSpPr>
        <p:spPr>
          <a:xfrm rot="5400000" flipH="1" flipV="1">
            <a:off x="4248150" y="-323850"/>
            <a:ext cx="1752600" cy="422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752600" y="1371600"/>
            <a:ext cx="68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dirty="0" smtClean="0"/>
              <a:t>Input Qty received</a:t>
            </a:r>
            <a:endParaRPr lang="id-ID" sz="800" dirty="0"/>
          </a:p>
        </p:txBody>
      </p:sp>
      <p:sp>
        <p:nvSpPr>
          <p:cNvPr id="39" name="Flowchart: Process 38"/>
          <p:cNvSpPr/>
          <p:nvPr/>
        </p:nvSpPr>
        <p:spPr>
          <a:xfrm>
            <a:off x="7239000" y="1219200"/>
            <a:ext cx="9906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Edit Invoice: Tax</a:t>
            </a:r>
            <a:endParaRPr lang="id-ID" sz="800" dirty="0"/>
          </a:p>
        </p:txBody>
      </p:sp>
      <p:cxnSp>
        <p:nvCxnSpPr>
          <p:cNvPr id="44" name="Straight Arrow Connector 43"/>
          <p:cNvCxnSpPr>
            <a:stCxn id="42" idx="2"/>
            <a:endCxn id="39" idx="0"/>
          </p:cNvCxnSpPr>
          <p:nvPr/>
        </p:nvCxnSpPr>
        <p:spPr>
          <a:xfrm rot="5400000">
            <a:off x="7658100" y="1143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ocument 51"/>
          <p:cNvSpPr/>
          <p:nvPr/>
        </p:nvSpPr>
        <p:spPr>
          <a:xfrm>
            <a:off x="7239000" y="5715000"/>
            <a:ext cx="990600" cy="609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bg2"/>
                </a:solidFill>
              </a:rPr>
              <a:t>GL Journal List</a:t>
            </a:r>
          </a:p>
          <a:p>
            <a:pPr algn="ctr"/>
            <a:r>
              <a:rPr lang="id-ID" sz="800" dirty="0" smtClean="0">
                <a:solidFill>
                  <a:schemeClr val="bg2"/>
                </a:solidFill>
              </a:rPr>
              <a:t>GL Voucher</a:t>
            </a:r>
            <a:endParaRPr lang="id-ID" sz="800" dirty="0">
              <a:solidFill>
                <a:schemeClr val="bg2"/>
              </a:solidFill>
            </a:endParaRPr>
          </a:p>
        </p:txBody>
      </p:sp>
      <p:cxnSp>
        <p:nvCxnSpPr>
          <p:cNvPr id="54" name="Straight Arrow Connector 53"/>
          <p:cNvCxnSpPr>
            <a:stCxn id="79" idx="2"/>
            <a:endCxn id="52" idx="0"/>
          </p:cNvCxnSpPr>
          <p:nvPr/>
        </p:nvCxnSpPr>
        <p:spPr>
          <a:xfrm rot="5400000">
            <a:off x="7543800" y="5524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7239000" y="7620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Invoice unpaid</a:t>
            </a:r>
            <a:endParaRPr lang="id-ID" sz="800" dirty="0"/>
          </a:p>
        </p:txBody>
      </p:sp>
      <p:sp>
        <p:nvSpPr>
          <p:cNvPr id="65" name="Flowchart: Process 64"/>
          <p:cNvSpPr/>
          <p:nvPr/>
        </p:nvSpPr>
        <p:spPr>
          <a:xfrm>
            <a:off x="914400" y="42672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Register to Assets</a:t>
            </a:r>
            <a:endParaRPr lang="id-ID" sz="800" dirty="0"/>
          </a:p>
        </p:txBody>
      </p:sp>
      <p:cxnSp>
        <p:nvCxnSpPr>
          <p:cNvPr id="68" name="Elbow Connector 67"/>
          <p:cNvCxnSpPr>
            <a:stCxn id="65" idx="2"/>
            <a:endCxn id="93" idx="0"/>
          </p:cNvCxnSpPr>
          <p:nvPr/>
        </p:nvCxnSpPr>
        <p:spPr>
          <a:xfrm rot="5400000">
            <a:off x="1295400" y="46863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Process 69"/>
          <p:cNvSpPr/>
          <p:nvPr/>
        </p:nvSpPr>
        <p:spPr>
          <a:xfrm>
            <a:off x="914400" y="5638800"/>
            <a:ext cx="990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Invoice registered to FA</a:t>
            </a:r>
            <a:endParaRPr lang="id-ID" sz="800" dirty="0"/>
          </a:p>
        </p:txBody>
      </p:sp>
      <p:cxnSp>
        <p:nvCxnSpPr>
          <p:cNvPr id="72" name="Elbow Connector 71"/>
          <p:cNvCxnSpPr>
            <a:stCxn id="93" idx="2"/>
            <a:endCxn id="70" idx="0"/>
          </p:cNvCxnSpPr>
          <p:nvPr/>
        </p:nvCxnSpPr>
        <p:spPr>
          <a:xfrm rot="5400000">
            <a:off x="1257300" y="54864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905000" y="5486400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status_invoice_registered</a:t>
            </a:r>
            <a:endParaRPr lang="id-ID" sz="800" dirty="0"/>
          </a:p>
        </p:txBody>
      </p:sp>
      <p:cxnSp>
        <p:nvCxnSpPr>
          <p:cNvPr id="98" name="Shape 97"/>
          <p:cNvCxnSpPr>
            <a:stCxn id="13" idx="2"/>
            <a:endCxn id="57" idx="0"/>
          </p:cNvCxnSpPr>
          <p:nvPr/>
        </p:nvCxnSpPr>
        <p:spPr>
          <a:xfrm rot="5400000">
            <a:off x="5981700" y="32004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77000" y="3505200"/>
            <a:ext cx="114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dirty="0" smtClean="0"/>
              <a:t>Jurnal :</a:t>
            </a:r>
          </a:p>
          <a:p>
            <a:r>
              <a:rPr lang="id-ID" sz="800" dirty="0" smtClean="0"/>
              <a:t>“Payment FA”</a:t>
            </a:r>
          </a:p>
          <a:p>
            <a:r>
              <a:rPr lang="id-ID" sz="800" dirty="0" smtClean="0"/>
              <a:t>Category: </a:t>
            </a:r>
          </a:p>
          <a:p>
            <a:r>
              <a:rPr lang="id-ID" sz="800" dirty="0" smtClean="0"/>
              <a:t>For each FA in invoice</a:t>
            </a:r>
            <a:endParaRPr lang="id-ID" sz="800" dirty="0"/>
          </a:p>
        </p:txBody>
      </p:sp>
      <p:sp>
        <p:nvSpPr>
          <p:cNvPr id="100" name="Rectangle 99"/>
          <p:cNvSpPr/>
          <p:nvPr/>
        </p:nvSpPr>
        <p:spPr>
          <a:xfrm>
            <a:off x="5257800" y="5029200"/>
            <a:ext cx="177324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Jurnal </a:t>
            </a:r>
          </a:p>
          <a:p>
            <a:r>
              <a:rPr lang="id-ID" sz="800" dirty="0" smtClean="0"/>
              <a:t>“Amortisasi”</a:t>
            </a:r>
          </a:p>
          <a:p>
            <a:endParaRPr lang="id-ID" sz="800" dirty="0" smtClean="0"/>
          </a:p>
          <a:p>
            <a:r>
              <a:rPr lang="id-ID" sz="800" dirty="0" smtClean="0"/>
              <a:t>Find all asset with posting=No</a:t>
            </a:r>
          </a:p>
          <a:p>
            <a:r>
              <a:rPr lang="id-ID" sz="800" dirty="0" smtClean="0"/>
              <a:t>Find each category</a:t>
            </a:r>
          </a:p>
          <a:p>
            <a:r>
              <a:rPr lang="id-ID" sz="800" dirty="0" smtClean="0"/>
              <a:t>Create journal entry for each category</a:t>
            </a:r>
          </a:p>
          <a:p>
            <a:endParaRPr lang="id-ID" sz="800" dirty="0" smtClean="0"/>
          </a:p>
          <a:p>
            <a:r>
              <a:rPr lang="id-ID" sz="800" dirty="0" smtClean="0"/>
              <a:t>Update asset set posting=Yes</a:t>
            </a:r>
            <a:endParaRPr lang="id-ID" sz="800" dirty="0"/>
          </a:p>
        </p:txBody>
      </p:sp>
      <p:sp>
        <p:nvSpPr>
          <p:cNvPr id="101" name="Flowchart: Off-page Connector 100"/>
          <p:cNvSpPr/>
          <p:nvPr/>
        </p:nvSpPr>
        <p:spPr>
          <a:xfrm>
            <a:off x="8763000" y="4419600"/>
            <a:ext cx="228600" cy="457200"/>
          </a:xfrm>
          <a:prstGeom prst="flowChartOffpage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3" name="Shape 102"/>
          <p:cNvCxnSpPr>
            <a:stCxn id="101" idx="2"/>
            <a:endCxn id="79" idx="3"/>
          </p:cNvCxnSpPr>
          <p:nvPr/>
        </p:nvCxnSpPr>
        <p:spPr>
          <a:xfrm rot="5400000">
            <a:off x="8458200" y="4648200"/>
            <a:ext cx="190500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8305800" y="3733800"/>
            <a:ext cx="83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dirty="0" smtClean="0"/>
              <a:t>Jurnal </a:t>
            </a:r>
          </a:p>
          <a:p>
            <a:r>
              <a:rPr lang="id-ID" sz="800" dirty="0" smtClean="0"/>
              <a:t>“Movement”, </a:t>
            </a:r>
          </a:p>
          <a:p>
            <a:r>
              <a:rPr lang="id-ID" sz="800" dirty="0" smtClean="0"/>
              <a:t>“Write Off”,</a:t>
            </a:r>
          </a:p>
          <a:p>
            <a:r>
              <a:rPr lang="id-ID" sz="800" dirty="0" smtClean="0"/>
              <a:t>“Sales”</a:t>
            </a:r>
            <a:endParaRPr lang="id-ID" sz="800" dirty="0"/>
          </a:p>
        </p:txBody>
      </p:sp>
      <p:sp>
        <p:nvSpPr>
          <p:cNvPr id="106" name="Rectangle 105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FA Registration</a:t>
            </a:r>
            <a:endParaRPr lang="id-ID" dirty="0"/>
          </a:p>
        </p:txBody>
      </p:sp>
      <p:cxnSp>
        <p:nvCxnSpPr>
          <p:cNvPr id="112" name="Elbow Connector 111"/>
          <p:cNvCxnSpPr>
            <a:stCxn id="57" idx="2"/>
            <a:endCxn id="79" idx="0"/>
          </p:cNvCxnSpPr>
          <p:nvPr/>
        </p:nvCxnSpPr>
        <p:spPr>
          <a:xfrm rot="16200000" flipH="1">
            <a:off x="6400800" y="3467100"/>
            <a:ext cx="1066800" cy="1600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Terminator 56"/>
          <p:cNvSpPr/>
          <p:nvPr/>
        </p:nvSpPr>
        <p:spPr>
          <a:xfrm>
            <a:off x="5715000" y="3352800"/>
            <a:ext cx="838200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Posting Payment Journal</a:t>
            </a:r>
            <a:endParaRPr lang="id-ID" sz="800" dirty="0"/>
          </a:p>
        </p:txBody>
      </p:sp>
      <p:sp>
        <p:nvSpPr>
          <p:cNvPr id="66" name="Flowchart: Terminator 65"/>
          <p:cNvSpPr/>
          <p:nvPr/>
        </p:nvSpPr>
        <p:spPr>
          <a:xfrm>
            <a:off x="7315200" y="2590800"/>
            <a:ext cx="838200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Posting  Receival Journal</a:t>
            </a:r>
            <a:endParaRPr lang="id-ID" sz="800" dirty="0"/>
          </a:p>
        </p:txBody>
      </p:sp>
      <p:cxnSp>
        <p:nvCxnSpPr>
          <p:cNvPr id="77" name="Elbow Connector 76"/>
          <p:cNvCxnSpPr>
            <a:stCxn id="66" idx="2"/>
            <a:endCxn id="79" idx="0"/>
          </p:cNvCxnSpPr>
          <p:nvPr/>
        </p:nvCxnSpPr>
        <p:spPr>
          <a:xfrm rot="5400000">
            <a:off x="6858000" y="3924300"/>
            <a:ext cx="1752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696200" y="1905000"/>
            <a:ext cx="114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dirty="0" smtClean="0"/>
              <a:t>Jurnal :</a:t>
            </a:r>
          </a:p>
          <a:p>
            <a:r>
              <a:rPr lang="id-ID" sz="800" dirty="0" smtClean="0"/>
              <a:t>“Penerimaan FA”</a:t>
            </a:r>
          </a:p>
          <a:p>
            <a:r>
              <a:rPr lang="id-ID" sz="800" dirty="0" smtClean="0"/>
              <a:t>Category: </a:t>
            </a:r>
          </a:p>
          <a:p>
            <a:r>
              <a:rPr lang="id-ID" sz="800" dirty="0" smtClean="0"/>
              <a:t>For each FA in invoice</a:t>
            </a:r>
            <a:endParaRPr lang="id-ID" sz="800" dirty="0"/>
          </a:p>
        </p:txBody>
      </p:sp>
      <p:sp>
        <p:nvSpPr>
          <p:cNvPr id="82" name="Flowchart: Decision 81"/>
          <p:cNvSpPr/>
          <p:nvPr/>
        </p:nvSpPr>
        <p:spPr>
          <a:xfrm>
            <a:off x="5562600" y="1905000"/>
            <a:ext cx="11430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Payment? </a:t>
            </a:r>
            <a:endParaRPr lang="id-ID" sz="800" dirty="0"/>
          </a:p>
        </p:txBody>
      </p:sp>
      <p:cxnSp>
        <p:nvCxnSpPr>
          <p:cNvPr id="89" name="Elbow Connector 88"/>
          <p:cNvCxnSpPr>
            <a:stCxn id="39" idx="2"/>
            <a:endCxn id="66" idx="0"/>
          </p:cNvCxnSpPr>
          <p:nvPr/>
        </p:nvCxnSpPr>
        <p:spPr>
          <a:xfrm rot="5400000">
            <a:off x="7162800" y="2019300"/>
            <a:ext cx="1143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2" idx="2"/>
            <a:endCxn id="13" idx="0"/>
          </p:cNvCxnSpPr>
          <p:nvPr/>
        </p:nvCxnSpPr>
        <p:spPr>
          <a:xfrm rot="5400000">
            <a:off x="6019800" y="24003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7010400" y="3048000"/>
            <a:ext cx="18501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status_invoice_posted_receival_journal</a:t>
            </a:r>
            <a:endParaRPr lang="id-ID" sz="800" dirty="0"/>
          </a:p>
        </p:txBody>
      </p:sp>
      <p:sp>
        <p:nvSpPr>
          <p:cNvPr id="179" name="Rectangle 178"/>
          <p:cNvSpPr/>
          <p:nvPr/>
        </p:nvSpPr>
        <p:spPr>
          <a:xfrm>
            <a:off x="5715000" y="4267200"/>
            <a:ext cx="18966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 smtClean="0"/>
              <a:t>status_invoice_posted_payment_journal</a:t>
            </a:r>
            <a:endParaRPr lang="id-ID" sz="800" dirty="0"/>
          </a:p>
        </p:txBody>
      </p:sp>
      <p:sp>
        <p:nvSpPr>
          <p:cNvPr id="184" name="Flowchart: Process 183"/>
          <p:cNvSpPr/>
          <p:nvPr/>
        </p:nvSpPr>
        <p:spPr>
          <a:xfrm>
            <a:off x="5638800" y="1219200"/>
            <a:ext cx="9906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List Invoice  receival journal posted</a:t>
            </a:r>
            <a:endParaRPr lang="id-ID" sz="800" dirty="0"/>
          </a:p>
        </p:txBody>
      </p:sp>
      <p:cxnSp>
        <p:nvCxnSpPr>
          <p:cNvPr id="186" name="Elbow Connector 185"/>
          <p:cNvCxnSpPr>
            <a:stCxn id="184" idx="2"/>
            <a:endCxn id="82" idx="0"/>
          </p:cNvCxnSpPr>
          <p:nvPr/>
        </p:nvCxnSpPr>
        <p:spPr>
          <a:xfrm rot="5400000">
            <a:off x="6019800" y="17907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08" idx="2"/>
            <a:endCxn id="156" idx="0"/>
          </p:cNvCxnSpPr>
          <p:nvPr/>
        </p:nvCxnSpPr>
        <p:spPr>
          <a:xfrm rot="5400000">
            <a:off x="1981200" y="2705100"/>
            <a:ext cx="457200" cy="1600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33400" y="1600200"/>
            <a:ext cx="1981200" cy="396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2514600" y="1600200"/>
            <a:ext cx="1981200" cy="396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GS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Group Head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4495800" y="1600200"/>
            <a:ext cx="4114800" cy="396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Akunting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Disposal Asset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685800" y="2895600"/>
            <a:ext cx="1524000" cy="838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Buat Dokumen </a:t>
            </a:r>
          </a:p>
          <a:p>
            <a:pPr algn="ctr"/>
            <a:r>
              <a:rPr lang="en-US"/>
              <a:t>Disposal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2819400" y="2895600"/>
            <a:ext cx="1204913" cy="838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Approval </a:t>
            </a:r>
          </a:p>
          <a:p>
            <a:pPr algn="ctr"/>
            <a:r>
              <a:rPr lang="en-US"/>
              <a:t>Disposal</a:t>
            </a:r>
          </a:p>
          <a:p>
            <a:pPr algn="ctr"/>
            <a:r>
              <a:rPr lang="en-US"/>
              <a:t>Level 1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4876800" y="2895600"/>
            <a:ext cx="1204913" cy="838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Approval </a:t>
            </a:r>
          </a:p>
          <a:p>
            <a:pPr algn="ctr"/>
            <a:r>
              <a:rPr lang="en-US"/>
              <a:t>Disposal</a:t>
            </a:r>
          </a:p>
          <a:p>
            <a:pPr algn="ctr"/>
            <a:r>
              <a:rPr lang="en-US"/>
              <a:t>Level 2</a:t>
            </a:r>
          </a:p>
        </p:txBody>
      </p:sp>
      <p:cxnSp>
        <p:nvCxnSpPr>
          <p:cNvPr id="5128" name="AutoShape 8"/>
          <p:cNvCxnSpPr>
            <a:cxnSpLocks noChangeShapeType="1"/>
            <a:stCxn id="5125" idx="3"/>
            <a:endCxn id="5126" idx="1"/>
          </p:cNvCxnSpPr>
          <p:nvPr/>
        </p:nvCxnSpPr>
        <p:spPr bwMode="auto">
          <a:xfrm>
            <a:off x="2209800" y="33147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29" name="AutoShape 9"/>
          <p:cNvCxnSpPr>
            <a:cxnSpLocks noChangeShapeType="1"/>
            <a:stCxn id="5126" idx="3"/>
            <a:endCxn id="5127" idx="1"/>
          </p:cNvCxnSpPr>
          <p:nvPr/>
        </p:nvCxnSpPr>
        <p:spPr bwMode="auto">
          <a:xfrm>
            <a:off x="4024313" y="3314700"/>
            <a:ext cx="8524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629400" y="1752600"/>
            <a:ext cx="1219200" cy="990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Voucher </a:t>
            </a:r>
          </a:p>
          <a:p>
            <a:pPr algn="ctr"/>
            <a:r>
              <a:rPr lang="en-US"/>
              <a:t>GL</a:t>
            </a:r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629400" y="4114800"/>
            <a:ext cx="1219200" cy="990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Laporan </a:t>
            </a:r>
          </a:p>
          <a:p>
            <a:pPr algn="ctr"/>
            <a:r>
              <a:rPr lang="en-US"/>
              <a:t>Tahunan</a:t>
            </a:r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643688" y="3048000"/>
            <a:ext cx="1204912" cy="838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Posting</a:t>
            </a:r>
          </a:p>
        </p:txBody>
      </p:sp>
      <p:cxnSp>
        <p:nvCxnSpPr>
          <p:cNvPr id="5139" name="AutoShape 19"/>
          <p:cNvCxnSpPr>
            <a:cxnSpLocks noChangeShapeType="1"/>
            <a:stCxn id="5127" idx="3"/>
            <a:endCxn id="5136" idx="1"/>
          </p:cNvCxnSpPr>
          <p:nvPr/>
        </p:nvCxnSpPr>
        <p:spPr bwMode="auto">
          <a:xfrm flipV="1">
            <a:off x="6081713" y="2247900"/>
            <a:ext cx="547687" cy="1066800"/>
          </a:xfrm>
          <a:prstGeom prst="bentConnector3">
            <a:avLst>
              <a:gd name="adj1" fmla="val 49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140" name="AutoShape 20"/>
          <p:cNvCxnSpPr>
            <a:cxnSpLocks noChangeShapeType="1"/>
            <a:stCxn id="5136" idx="2"/>
            <a:endCxn id="5138" idx="0"/>
          </p:cNvCxnSpPr>
          <p:nvPr/>
        </p:nvCxnSpPr>
        <p:spPr bwMode="auto">
          <a:xfrm>
            <a:off x="7239000" y="2687638"/>
            <a:ext cx="7938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41" name="AutoShape 21"/>
          <p:cNvCxnSpPr>
            <a:cxnSpLocks noChangeShapeType="1"/>
            <a:stCxn id="5138" idx="2"/>
            <a:endCxn id="5137" idx="0"/>
          </p:cNvCxnSpPr>
          <p:nvPr/>
        </p:nvCxnSpPr>
        <p:spPr bwMode="auto">
          <a:xfrm flipH="1">
            <a:off x="7239000" y="3886200"/>
            <a:ext cx="7938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33400" y="1600200"/>
            <a:ext cx="1981200" cy="396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514600" y="1600200"/>
            <a:ext cx="1981200" cy="396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GS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Group Head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495800" y="1600200"/>
            <a:ext cx="4114800" cy="396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Akunting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Mutasi Asset Antar Cabang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685800" y="2895600"/>
            <a:ext cx="1524000" cy="838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Buat Dokumen </a:t>
            </a:r>
          </a:p>
          <a:p>
            <a:pPr algn="ctr"/>
            <a:r>
              <a:rPr lang="en-US"/>
              <a:t>Mutasi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2819400" y="2895600"/>
            <a:ext cx="1204913" cy="838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Approval </a:t>
            </a:r>
          </a:p>
          <a:p>
            <a:pPr algn="ctr"/>
            <a:r>
              <a:rPr lang="en-US"/>
              <a:t>Mutasi</a:t>
            </a:r>
          </a:p>
          <a:p>
            <a:pPr algn="ctr"/>
            <a:r>
              <a:rPr lang="en-US"/>
              <a:t>Level 1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4876800" y="2895600"/>
            <a:ext cx="1204913" cy="838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Approval </a:t>
            </a:r>
          </a:p>
          <a:p>
            <a:pPr algn="ctr"/>
            <a:r>
              <a:rPr lang="en-US"/>
              <a:t>Mutasi</a:t>
            </a:r>
          </a:p>
          <a:p>
            <a:pPr algn="ctr"/>
            <a:r>
              <a:rPr lang="en-US"/>
              <a:t>Level 2</a:t>
            </a:r>
          </a:p>
        </p:txBody>
      </p:sp>
      <p:cxnSp>
        <p:nvCxnSpPr>
          <p:cNvPr id="13321" name="AutoShape 9"/>
          <p:cNvCxnSpPr>
            <a:cxnSpLocks noChangeShapeType="1"/>
            <a:stCxn id="13318" idx="3"/>
            <a:endCxn id="13319" idx="1"/>
          </p:cNvCxnSpPr>
          <p:nvPr/>
        </p:nvCxnSpPr>
        <p:spPr bwMode="auto">
          <a:xfrm>
            <a:off x="2209800" y="33147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22" name="AutoShape 10"/>
          <p:cNvCxnSpPr>
            <a:cxnSpLocks noChangeShapeType="1"/>
            <a:stCxn id="13319" idx="3"/>
            <a:endCxn id="13320" idx="1"/>
          </p:cNvCxnSpPr>
          <p:nvPr/>
        </p:nvCxnSpPr>
        <p:spPr bwMode="auto">
          <a:xfrm>
            <a:off x="4024313" y="3314700"/>
            <a:ext cx="8524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23" name="AutoShape 11"/>
          <p:cNvSpPr>
            <a:spLocks noChangeArrowheads="1"/>
          </p:cNvSpPr>
          <p:nvPr/>
        </p:nvSpPr>
        <p:spPr bwMode="auto">
          <a:xfrm>
            <a:off x="6629400" y="1752600"/>
            <a:ext cx="1219200" cy="990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Voucher </a:t>
            </a:r>
          </a:p>
          <a:p>
            <a:pPr algn="ctr"/>
            <a:r>
              <a:rPr lang="en-US"/>
              <a:t>GL</a:t>
            </a:r>
          </a:p>
        </p:txBody>
      </p:sp>
      <p:sp>
        <p:nvSpPr>
          <p:cNvPr id="13324" name="AutoShape 12"/>
          <p:cNvSpPr>
            <a:spLocks noChangeArrowheads="1"/>
          </p:cNvSpPr>
          <p:nvPr/>
        </p:nvSpPr>
        <p:spPr bwMode="auto">
          <a:xfrm>
            <a:off x="6629400" y="4114800"/>
            <a:ext cx="1219200" cy="990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Laporan </a:t>
            </a:r>
          </a:p>
          <a:p>
            <a:pPr algn="ctr"/>
            <a:r>
              <a:rPr lang="en-US"/>
              <a:t>Tahunan</a:t>
            </a:r>
          </a:p>
        </p:txBody>
      </p: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6643688" y="3048000"/>
            <a:ext cx="1204912" cy="838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Posting</a:t>
            </a:r>
          </a:p>
        </p:txBody>
      </p:sp>
      <p:cxnSp>
        <p:nvCxnSpPr>
          <p:cNvPr id="13326" name="AutoShape 14"/>
          <p:cNvCxnSpPr>
            <a:cxnSpLocks noChangeShapeType="1"/>
            <a:stCxn id="13320" idx="3"/>
            <a:endCxn id="13323" idx="1"/>
          </p:cNvCxnSpPr>
          <p:nvPr/>
        </p:nvCxnSpPr>
        <p:spPr bwMode="auto">
          <a:xfrm flipV="1">
            <a:off x="6081713" y="2247900"/>
            <a:ext cx="547687" cy="1066800"/>
          </a:xfrm>
          <a:prstGeom prst="bentConnector3">
            <a:avLst>
              <a:gd name="adj1" fmla="val 49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327" name="AutoShape 15"/>
          <p:cNvCxnSpPr>
            <a:cxnSpLocks noChangeShapeType="1"/>
            <a:stCxn id="13323" idx="2"/>
            <a:endCxn id="13325" idx="0"/>
          </p:cNvCxnSpPr>
          <p:nvPr/>
        </p:nvCxnSpPr>
        <p:spPr bwMode="auto">
          <a:xfrm>
            <a:off x="7239000" y="2687638"/>
            <a:ext cx="7938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28" name="AutoShape 16"/>
          <p:cNvCxnSpPr>
            <a:cxnSpLocks noChangeShapeType="1"/>
            <a:stCxn id="13325" idx="2"/>
            <a:endCxn id="13324" idx="0"/>
          </p:cNvCxnSpPr>
          <p:nvPr/>
        </p:nvCxnSpPr>
        <p:spPr bwMode="auto">
          <a:xfrm flipH="1">
            <a:off x="7239000" y="3886200"/>
            <a:ext cx="7938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33400" y="1600200"/>
            <a:ext cx="1981200" cy="396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514600" y="1600200"/>
            <a:ext cx="1981200" cy="396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GS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Group Head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495800" y="1600200"/>
            <a:ext cx="4114800" cy="396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Akunting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Reklas Asset  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685800" y="2895600"/>
            <a:ext cx="1524000" cy="838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Buat Dokumen </a:t>
            </a:r>
          </a:p>
          <a:p>
            <a:pPr algn="ctr"/>
            <a:r>
              <a:rPr lang="en-US"/>
              <a:t>Reklas 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2819400" y="2895600"/>
            <a:ext cx="1204913" cy="838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Approval </a:t>
            </a:r>
          </a:p>
          <a:p>
            <a:pPr algn="ctr"/>
            <a:r>
              <a:rPr lang="en-US"/>
              <a:t>Reklas </a:t>
            </a:r>
          </a:p>
          <a:p>
            <a:pPr algn="ctr"/>
            <a:r>
              <a:rPr lang="en-US"/>
              <a:t>Level 1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4876800" y="2895600"/>
            <a:ext cx="1204913" cy="838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Approval </a:t>
            </a:r>
          </a:p>
          <a:p>
            <a:pPr algn="ctr"/>
            <a:r>
              <a:rPr lang="en-US"/>
              <a:t>Reklas </a:t>
            </a:r>
          </a:p>
          <a:p>
            <a:pPr algn="ctr"/>
            <a:r>
              <a:rPr lang="en-US"/>
              <a:t>Level 2</a:t>
            </a:r>
          </a:p>
        </p:txBody>
      </p:sp>
      <p:cxnSp>
        <p:nvCxnSpPr>
          <p:cNvPr id="15369" name="AutoShape 9"/>
          <p:cNvCxnSpPr>
            <a:cxnSpLocks noChangeShapeType="1"/>
            <a:stCxn id="15366" idx="3"/>
            <a:endCxn id="15367" idx="1"/>
          </p:cNvCxnSpPr>
          <p:nvPr/>
        </p:nvCxnSpPr>
        <p:spPr bwMode="auto">
          <a:xfrm>
            <a:off x="2209800" y="33147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70" name="AutoShape 10"/>
          <p:cNvCxnSpPr>
            <a:cxnSpLocks noChangeShapeType="1"/>
            <a:stCxn id="15367" idx="3"/>
            <a:endCxn id="15368" idx="1"/>
          </p:cNvCxnSpPr>
          <p:nvPr/>
        </p:nvCxnSpPr>
        <p:spPr bwMode="auto">
          <a:xfrm>
            <a:off x="4024313" y="3314700"/>
            <a:ext cx="8524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6629400" y="1752600"/>
            <a:ext cx="1219200" cy="990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Voucher </a:t>
            </a:r>
          </a:p>
          <a:p>
            <a:pPr algn="ctr"/>
            <a:r>
              <a:rPr lang="en-US"/>
              <a:t>GL</a:t>
            </a: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6629400" y="4114800"/>
            <a:ext cx="1219200" cy="990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Laporan </a:t>
            </a:r>
          </a:p>
          <a:p>
            <a:pPr algn="ctr"/>
            <a:r>
              <a:rPr lang="en-US"/>
              <a:t>Tahunan</a:t>
            </a:r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6643688" y="3048000"/>
            <a:ext cx="1204912" cy="838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Posting</a:t>
            </a:r>
          </a:p>
        </p:txBody>
      </p:sp>
      <p:cxnSp>
        <p:nvCxnSpPr>
          <p:cNvPr id="15374" name="AutoShape 14"/>
          <p:cNvCxnSpPr>
            <a:cxnSpLocks noChangeShapeType="1"/>
            <a:stCxn id="15368" idx="3"/>
            <a:endCxn id="15371" idx="1"/>
          </p:cNvCxnSpPr>
          <p:nvPr/>
        </p:nvCxnSpPr>
        <p:spPr bwMode="auto">
          <a:xfrm flipV="1">
            <a:off x="6081713" y="2247900"/>
            <a:ext cx="547687" cy="1066800"/>
          </a:xfrm>
          <a:prstGeom prst="bentConnector3">
            <a:avLst>
              <a:gd name="adj1" fmla="val 49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375" name="AutoShape 15"/>
          <p:cNvCxnSpPr>
            <a:cxnSpLocks noChangeShapeType="1"/>
            <a:stCxn id="15371" idx="2"/>
            <a:endCxn id="15373" idx="0"/>
          </p:cNvCxnSpPr>
          <p:nvPr/>
        </p:nvCxnSpPr>
        <p:spPr bwMode="auto">
          <a:xfrm>
            <a:off x="7239000" y="2687638"/>
            <a:ext cx="7938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76" name="AutoShape 16"/>
          <p:cNvCxnSpPr>
            <a:cxnSpLocks noChangeShapeType="1"/>
            <a:stCxn id="15373" idx="2"/>
            <a:endCxn id="15372" idx="0"/>
          </p:cNvCxnSpPr>
          <p:nvPr/>
        </p:nvCxnSpPr>
        <p:spPr bwMode="auto">
          <a:xfrm flipH="1">
            <a:off x="7239000" y="3886200"/>
            <a:ext cx="7938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370</Words>
  <Application>Microsoft Office PowerPoint</Application>
  <PresentationFormat>On-screen Show (4:3)</PresentationFormat>
  <Paragraphs>296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System Overview </vt:lpstr>
      <vt:lpstr>Slide 3</vt:lpstr>
      <vt:lpstr>Slide 4</vt:lpstr>
      <vt:lpstr>Disposal Asset</vt:lpstr>
      <vt:lpstr>Mutasi Asset Antar Cabang</vt:lpstr>
      <vt:lpstr>Reklas Asset 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daniel</cp:lastModifiedBy>
  <cp:revision>3</cp:revision>
  <dcterms:created xsi:type="dcterms:W3CDTF">2011-04-15T03:34:35Z</dcterms:created>
  <dcterms:modified xsi:type="dcterms:W3CDTF">2011-05-06T03:29:40Z</dcterms:modified>
</cp:coreProperties>
</file>