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5" r:id="rId3"/>
    <p:sldId id="259" r:id="rId4"/>
    <p:sldId id="261" r:id="rId5"/>
    <p:sldId id="296" r:id="rId6"/>
    <p:sldId id="263" r:id="rId7"/>
    <p:sldId id="297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ExtraBold" panose="020F0502020204030204" pitchFamily="34" charset="0"/>
      <p:bold r:id="rId15"/>
      <p:italic r:id="rId16"/>
      <p:boldItalic r:id="rId17"/>
    </p:embeddedFont>
    <p:embeddedFont>
      <p:font typeface="Montserrat Light" panose="020F03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atesCountieswithHighestMedianSelfEmployedRates/Dashboard4?:language=en-US&amp;publish=yes&amp;:display_count=n&amp;:origin=viz_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edianIncomebyRegion/MedianIncomeRankings?:language=en-US&amp;:display_count=n&amp;:origin=viz_shar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hortestCommuteTimesMethodsofTransportation/Dashboard3?:language=en-US&amp;:display_count=n&amp;:origin=viz_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722269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4:</a:t>
            </a:r>
            <a:br>
              <a:rPr lang="en" dirty="0"/>
            </a:br>
            <a:r>
              <a:rPr lang="en" dirty="0"/>
              <a:t>Data Visualization in Tableau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2FB4-C1F8-9654-F269-BD49E1841D04}"/>
              </a:ext>
            </a:extLst>
          </p:cNvPr>
          <p:cNvSpPr txBox="1"/>
          <p:nvPr/>
        </p:nvSpPr>
        <p:spPr>
          <a:xfrm>
            <a:off x="3433932" y="3096103"/>
            <a:ext cx="227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By: Jack Sechler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jsechh@gmail.com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7">
            <a:extLst>
              <a:ext uri="{FF2B5EF4-FFF2-40B4-BE49-F238E27FC236}">
                <a16:creationId xmlns:a16="http://schemas.microsoft.com/office/drawing/2014/main" id="{7C812FA9-0FC3-FCA8-0382-73D9B756C7EE}"/>
              </a:ext>
            </a:extLst>
          </p:cNvPr>
          <p:cNvSpPr txBox="1">
            <a:spLocks/>
          </p:cNvSpPr>
          <p:nvPr/>
        </p:nvSpPr>
        <p:spPr>
          <a:xfrm>
            <a:off x="2370450" y="1599600"/>
            <a:ext cx="44031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In this project, you'll create visualizations to reveal insights from a data set. You will create data visualizations that tell a story or highlight patterns in the data set. Your work should be a reflection of the theory and practice of data visualization, such as visual encodings, design principles, and effective communication.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B0B37-2CBF-9EBD-4862-F0124DFC67DB}"/>
              </a:ext>
            </a:extLst>
          </p:cNvPr>
          <p:cNvSpPr txBox="1"/>
          <p:nvPr/>
        </p:nvSpPr>
        <p:spPr>
          <a:xfrm>
            <a:off x="2370450" y="1208598"/>
            <a:ext cx="440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Udacity Business Analytics - Data Visualization in Tableau</a:t>
            </a:r>
          </a:p>
        </p:txBody>
      </p:sp>
    </p:spTree>
    <p:extLst>
      <p:ext uri="{BB962C8B-B14F-4D97-AF65-F5344CB8AC3E}">
        <p14:creationId xmlns:p14="http://schemas.microsoft.com/office/powerpoint/2010/main" val="26203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4A9E816-5220-3DEF-AD42-78039312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" y="67089"/>
            <a:ext cx="9112808" cy="5009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84296" y="907950"/>
            <a:ext cx="2500809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Which states have the highest median Self employment rate?</a:t>
            </a:r>
            <a:endParaRPr sz="20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907950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dashboard we can see the top 10 states where the median self-employment rate is the highest. I chose to use a blue-orange gradient on the maps so to be easy for all readers to view. The darker blue represents the lowest of the 10 states in terms of median self-employment rate while colors that move towards orange represent those with higher median self-employment rates. The drop-down menu allows the user to pick a state and see which counties have the highest percentage of self-employed residents. From the map, it is clear that South Dakota has the highest median self-employed rate coming in at 14.9%. Next is North Dakota (14.2%) and Nebraska (13.2%). To do this, I found the states with the highest median income and grouped them. I used this group to filter down to the specific states I wanted to include. I chose to include only relevant values to prevent any issues coming up with the non-grouped states. 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that we’re working with State/County/Geographical data, I felt that the best way to represent this was through a few maps and a bar chart to show the distribution across the respective counties. Although the map representation of the specific counties was not necessary here, I chose to include it because I really liked how it geographically broke down each state by its bits and pieces, and I thought the reader would too.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B3F26-2CAB-ED18-868B-058AF90181D0}"/>
              </a:ext>
            </a:extLst>
          </p:cNvPr>
          <p:cNvSpPr txBox="1"/>
          <p:nvPr/>
        </p:nvSpPr>
        <p:spPr>
          <a:xfrm>
            <a:off x="695613" y="3577818"/>
            <a:ext cx="2278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Link: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 1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B90-3CB6-9DFB-53E3-73F30F4DC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F4800-DA1E-4718-B016-C9B35F891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9BEC61-43B1-7301-555D-FC2FE49F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9761" cy="51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793798" y="615439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Which US region has the highest median income?</a:t>
            </a:r>
            <a:endParaRPr sz="22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B9610-360A-1362-6542-29772889BB9B}"/>
              </a:ext>
            </a:extLst>
          </p:cNvPr>
          <p:cNvSpPr txBox="1"/>
          <p:nvPr/>
        </p:nvSpPr>
        <p:spPr>
          <a:xfrm>
            <a:off x="861611" y="3204375"/>
            <a:ext cx="1885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 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DCC717-EB95-62B3-B765-1607587E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70" y="966631"/>
            <a:ext cx="5874825" cy="32102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7">
            <a:extLst>
              <a:ext uri="{FF2B5EF4-FFF2-40B4-BE49-F238E27FC236}">
                <a16:creationId xmlns:a16="http://schemas.microsoft.com/office/drawing/2014/main" id="{7C812FA9-0FC3-FCA8-0382-73D9B756C7EE}"/>
              </a:ext>
            </a:extLst>
          </p:cNvPr>
          <p:cNvSpPr txBox="1">
            <a:spLocks/>
          </p:cNvSpPr>
          <p:nvPr/>
        </p:nvSpPr>
        <p:spPr>
          <a:xfrm>
            <a:off x="2370450" y="1599600"/>
            <a:ext cx="44031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In this project, you'll create visualizations to reveal insights from a data set. You will create data visualizations that tell a story or highlight patterns in the data set. Your work should be a reflection of the theory and practice of data visualization, such as visual encodings, design principles, and effective communication.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B0B37-2CBF-9EBD-4862-F0124DFC67DB}"/>
              </a:ext>
            </a:extLst>
          </p:cNvPr>
          <p:cNvSpPr txBox="1"/>
          <p:nvPr/>
        </p:nvSpPr>
        <p:spPr>
          <a:xfrm>
            <a:off x="2370450" y="1208598"/>
            <a:ext cx="440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Udacity Business Analytics - Data Visualization in Tableau</a:t>
            </a:r>
          </a:p>
        </p:txBody>
      </p:sp>
      <p:pic>
        <p:nvPicPr>
          <p:cNvPr id="3" name="Picture 2" descr="A picture containing text, stationary, writing implement, pencil&#10;&#10;Description automatically generated">
            <a:extLst>
              <a:ext uri="{FF2B5EF4-FFF2-40B4-BE49-F238E27FC236}">
                <a16:creationId xmlns:a16="http://schemas.microsoft.com/office/drawing/2014/main" id="{EE48E9E4-0EAC-CE40-80E6-A5E016CC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79" y="242382"/>
            <a:ext cx="9772152" cy="46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83098" y="530038"/>
            <a:ext cx="217142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is the preferred method of transportation? 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1EDE2-315E-48A8-4DA6-9ACB5DA4A8FC}"/>
              </a:ext>
            </a:extLst>
          </p:cNvPr>
          <p:cNvSpPr txBox="1"/>
          <p:nvPr/>
        </p:nvSpPr>
        <p:spPr>
          <a:xfrm>
            <a:off x="885296" y="3096657"/>
            <a:ext cx="176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60E1BAA-1E90-DCA8-D7F4-0C48A144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77" y="820485"/>
            <a:ext cx="5744407" cy="36401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Macintosh PowerPoint</Application>
  <PresentationFormat>On-screen Show (16:9)</PresentationFormat>
  <Paragraphs>22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Montserrat Light</vt:lpstr>
      <vt:lpstr>Montserrat ExtraBold</vt:lpstr>
      <vt:lpstr>Arial</vt:lpstr>
      <vt:lpstr>Open Sans</vt:lpstr>
      <vt:lpstr>Juliet template</vt:lpstr>
      <vt:lpstr>Project 4: Data Visualization in Tableau</vt:lpstr>
      <vt:lpstr>PowerPoint Presentation</vt:lpstr>
      <vt:lpstr>1. TRANSITION HEADLINE</vt:lpstr>
      <vt:lpstr>Which states have the highest median Self employment rate?</vt:lpstr>
      <vt:lpstr>PowerPoint Presentation</vt:lpstr>
      <vt:lpstr>Which US region has the highest median income?</vt:lpstr>
      <vt:lpstr>PowerPoint Presentation</vt:lpstr>
      <vt:lpstr>What is the preferred method of transportation?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Data Visualization in Tableau</dc:title>
  <cp:lastModifiedBy>Jack Sechler</cp:lastModifiedBy>
  <cp:revision>1</cp:revision>
  <dcterms:modified xsi:type="dcterms:W3CDTF">2023-03-09T03:10:53Z</dcterms:modified>
</cp:coreProperties>
</file>