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27"/>
  </p:notesMasterIdLst>
  <p:handoutMasterIdLst>
    <p:handoutMasterId r:id="rId28"/>
  </p:handoutMasterIdLst>
  <p:sldIdLst>
    <p:sldId id="341" r:id="rId6"/>
    <p:sldId id="366" r:id="rId7"/>
    <p:sldId id="367" r:id="rId8"/>
    <p:sldId id="376" r:id="rId9"/>
    <p:sldId id="392" r:id="rId10"/>
    <p:sldId id="377" r:id="rId11"/>
    <p:sldId id="378" r:id="rId12"/>
    <p:sldId id="385" r:id="rId13"/>
    <p:sldId id="386" r:id="rId14"/>
    <p:sldId id="384" r:id="rId15"/>
    <p:sldId id="382" r:id="rId16"/>
    <p:sldId id="397" r:id="rId17"/>
    <p:sldId id="398" r:id="rId18"/>
    <p:sldId id="399" r:id="rId19"/>
    <p:sldId id="400" r:id="rId20"/>
    <p:sldId id="387" r:id="rId21"/>
    <p:sldId id="401" r:id="rId22"/>
    <p:sldId id="362" r:id="rId23"/>
    <p:sldId id="363" r:id="rId24"/>
    <p:sldId id="371" r:id="rId25"/>
    <p:sldId id="388" r:id="rId26"/>
  </p:sldIdLst>
  <p:sldSz cx="9144000" cy="6858000" type="screen4x3"/>
  <p:notesSz cx="7023100" cy="9309100"/>
  <p:defaultTextStyle>
    <a:defPPr>
      <a:defRPr lang="en-US"/>
    </a:defPPr>
    <a:lvl1pPr algn="l" rtl="0" eaLnBrk="0" fontAlgn="base" hangingPunct="0">
      <a:spcBef>
        <a:spcPct val="0"/>
      </a:spcBef>
      <a:spcAft>
        <a:spcPct val="0"/>
      </a:spcAft>
      <a:defRPr sz="1600" kern="1200">
        <a:solidFill>
          <a:srgbClr val="333333"/>
        </a:solidFill>
        <a:latin typeface="Arial" charset="0"/>
        <a:ea typeface="Arial Unicode MS" pitchFamily="34" charset="-128"/>
        <a:cs typeface="Arial Unicode MS" pitchFamily="34" charset="-128"/>
      </a:defRPr>
    </a:lvl1pPr>
    <a:lvl2pPr marL="457200" algn="l" rtl="0" eaLnBrk="0" fontAlgn="base" hangingPunct="0">
      <a:spcBef>
        <a:spcPct val="0"/>
      </a:spcBef>
      <a:spcAft>
        <a:spcPct val="0"/>
      </a:spcAft>
      <a:defRPr sz="1600" kern="1200">
        <a:solidFill>
          <a:srgbClr val="333333"/>
        </a:solidFill>
        <a:latin typeface="Arial" charset="0"/>
        <a:ea typeface="Arial Unicode MS" pitchFamily="34" charset="-128"/>
        <a:cs typeface="Arial Unicode MS" pitchFamily="34" charset="-128"/>
      </a:defRPr>
    </a:lvl2pPr>
    <a:lvl3pPr marL="914400" algn="l" rtl="0" eaLnBrk="0" fontAlgn="base" hangingPunct="0">
      <a:spcBef>
        <a:spcPct val="0"/>
      </a:spcBef>
      <a:spcAft>
        <a:spcPct val="0"/>
      </a:spcAft>
      <a:defRPr sz="1600" kern="1200">
        <a:solidFill>
          <a:srgbClr val="333333"/>
        </a:solidFill>
        <a:latin typeface="Arial" charset="0"/>
        <a:ea typeface="Arial Unicode MS" pitchFamily="34" charset="-128"/>
        <a:cs typeface="Arial Unicode MS" pitchFamily="34" charset="-128"/>
      </a:defRPr>
    </a:lvl3pPr>
    <a:lvl4pPr marL="1371600" algn="l" rtl="0" eaLnBrk="0" fontAlgn="base" hangingPunct="0">
      <a:spcBef>
        <a:spcPct val="0"/>
      </a:spcBef>
      <a:spcAft>
        <a:spcPct val="0"/>
      </a:spcAft>
      <a:defRPr sz="1600" kern="1200">
        <a:solidFill>
          <a:srgbClr val="333333"/>
        </a:solidFill>
        <a:latin typeface="Arial" charset="0"/>
        <a:ea typeface="Arial Unicode MS" pitchFamily="34" charset="-128"/>
        <a:cs typeface="Arial Unicode MS" pitchFamily="34" charset="-128"/>
      </a:defRPr>
    </a:lvl4pPr>
    <a:lvl5pPr marL="1828800" algn="l" rtl="0" eaLnBrk="0" fontAlgn="base" hangingPunct="0">
      <a:spcBef>
        <a:spcPct val="0"/>
      </a:spcBef>
      <a:spcAft>
        <a:spcPct val="0"/>
      </a:spcAft>
      <a:defRPr sz="1600" kern="1200">
        <a:solidFill>
          <a:srgbClr val="333333"/>
        </a:solidFill>
        <a:latin typeface="Arial" charset="0"/>
        <a:ea typeface="Arial Unicode MS" pitchFamily="34" charset="-128"/>
        <a:cs typeface="Arial Unicode MS" pitchFamily="34" charset="-128"/>
      </a:defRPr>
    </a:lvl5pPr>
    <a:lvl6pPr marL="2286000" algn="l" defTabSz="914400" rtl="0" eaLnBrk="1" latinLnBrk="0" hangingPunct="1">
      <a:defRPr sz="1600" kern="1200">
        <a:solidFill>
          <a:srgbClr val="333333"/>
        </a:solidFill>
        <a:latin typeface="Arial" charset="0"/>
        <a:ea typeface="Arial Unicode MS" pitchFamily="34" charset="-128"/>
        <a:cs typeface="Arial Unicode MS" pitchFamily="34" charset="-128"/>
      </a:defRPr>
    </a:lvl6pPr>
    <a:lvl7pPr marL="2743200" algn="l" defTabSz="914400" rtl="0" eaLnBrk="1" latinLnBrk="0" hangingPunct="1">
      <a:defRPr sz="1600" kern="1200">
        <a:solidFill>
          <a:srgbClr val="333333"/>
        </a:solidFill>
        <a:latin typeface="Arial" charset="0"/>
        <a:ea typeface="Arial Unicode MS" pitchFamily="34" charset="-128"/>
        <a:cs typeface="Arial Unicode MS" pitchFamily="34" charset="-128"/>
      </a:defRPr>
    </a:lvl7pPr>
    <a:lvl8pPr marL="3200400" algn="l" defTabSz="914400" rtl="0" eaLnBrk="1" latinLnBrk="0" hangingPunct="1">
      <a:defRPr sz="1600" kern="1200">
        <a:solidFill>
          <a:srgbClr val="333333"/>
        </a:solidFill>
        <a:latin typeface="Arial" charset="0"/>
        <a:ea typeface="Arial Unicode MS" pitchFamily="34" charset="-128"/>
        <a:cs typeface="Arial Unicode MS" pitchFamily="34" charset="-128"/>
      </a:defRPr>
    </a:lvl8pPr>
    <a:lvl9pPr marL="3657600" algn="l" defTabSz="914400" rtl="0" eaLnBrk="1" latinLnBrk="0" hangingPunct="1">
      <a:defRPr sz="1600" kern="1200">
        <a:solidFill>
          <a:srgbClr val="333333"/>
        </a:solidFill>
        <a:latin typeface="Arial" charset="0"/>
        <a:ea typeface="Arial Unicode MS" pitchFamily="34" charset="-128"/>
        <a:cs typeface="Arial Unicode MS" pitchFamily="34" charset="-128"/>
      </a:defRPr>
    </a:lvl9pPr>
  </p:defaultTextStyle>
  <p:extLst>
    <p:ext uri="{EFAFB233-063F-42B5-8137-9DF3F51BA10A}">
      <p15:sldGuideLst xmlns:p15="http://schemas.microsoft.com/office/powerpoint/2012/main">
        <p15:guide id="1" orient="horz" pos="2160">
          <p15:clr>
            <a:srgbClr val="A4A3A4"/>
          </p15:clr>
        </p15:guide>
        <p15:guide id="2" orient="horz" pos="4063">
          <p15:clr>
            <a:srgbClr val="A4A3A4"/>
          </p15:clr>
        </p15:guide>
        <p15:guide id="3" pos="288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TM"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AC7BE"/>
    <a:srgbClr val="CCCC99"/>
    <a:srgbClr val="9C9991"/>
    <a:srgbClr val="CC9933"/>
    <a:srgbClr val="5B7893"/>
    <a:srgbClr val="5B5850"/>
    <a:srgbClr val="CDD8E0"/>
    <a:srgbClr val="6E6B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1" autoAdjust="0"/>
    <p:restoredTop sz="99570" autoAdjust="0"/>
  </p:normalViewPr>
  <p:slideViewPr>
    <p:cSldViewPr snapToGrid="0">
      <p:cViewPr varScale="1">
        <p:scale>
          <a:sx n="72" d="100"/>
          <a:sy n="72" d="100"/>
        </p:scale>
        <p:origin x="1536" y="72"/>
      </p:cViewPr>
      <p:guideLst>
        <p:guide orient="horz" pos="2160"/>
        <p:guide orient="horz" pos="4063"/>
        <p:guide pos="288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427EC6-7ACB-4FCC-9865-7E6D109C1B14}" type="doc">
      <dgm:prSet loTypeId="urn:microsoft.com/office/officeart/2005/8/layout/equation2" loCatId="relationship" qsTypeId="urn:microsoft.com/office/officeart/2005/8/quickstyle/simple1" qsCatId="simple" csTypeId="urn:microsoft.com/office/officeart/2005/8/colors/colorful4" csCatId="colorful" phldr="1"/>
      <dgm:spPr/>
    </dgm:pt>
    <dgm:pt modelId="{139517CF-070E-487D-A177-A84008F455E7}">
      <dgm:prSet phldrT="[Text]"/>
      <dgm:spPr/>
      <dgm:t>
        <a:bodyPr/>
        <a:lstStyle/>
        <a:p>
          <a:r>
            <a:rPr lang="en-US"/>
            <a:t>Attributes</a:t>
          </a:r>
          <a:endParaRPr lang="en-IN" dirty="0"/>
        </a:p>
      </dgm:t>
    </dgm:pt>
    <dgm:pt modelId="{CBC95CD9-43E4-4B85-B373-2B2EA77A9FC6}" type="parTrans" cxnId="{89304E91-AA36-4F72-BECC-C0570FB2F5CF}">
      <dgm:prSet/>
      <dgm:spPr/>
      <dgm:t>
        <a:bodyPr/>
        <a:lstStyle/>
        <a:p>
          <a:endParaRPr lang="en-IN"/>
        </a:p>
      </dgm:t>
    </dgm:pt>
    <dgm:pt modelId="{C4222BA4-09EA-4F93-95DB-C81C30047B1E}" type="sibTrans" cxnId="{89304E91-AA36-4F72-BECC-C0570FB2F5CF}">
      <dgm:prSet/>
      <dgm:spPr/>
      <dgm:t>
        <a:bodyPr/>
        <a:lstStyle/>
        <a:p>
          <a:endParaRPr lang="en-IN"/>
        </a:p>
      </dgm:t>
    </dgm:pt>
    <dgm:pt modelId="{2FFE0318-FAD9-441E-92C7-E3E54AA90D60}">
      <dgm:prSet phldrT="[Text]"/>
      <dgm:spPr/>
      <dgm:t>
        <a:bodyPr/>
        <a:lstStyle/>
        <a:p>
          <a:r>
            <a:rPr lang="en-US"/>
            <a:t>Behavior</a:t>
          </a:r>
          <a:endParaRPr lang="en-IN" dirty="0"/>
        </a:p>
      </dgm:t>
    </dgm:pt>
    <dgm:pt modelId="{C59BA32A-16AE-4F39-87AA-BB9B20C1EEA8}" type="parTrans" cxnId="{4EB1622E-A769-4748-92F3-9AC6DFD6750A}">
      <dgm:prSet/>
      <dgm:spPr/>
      <dgm:t>
        <a:bodyPr/>
        <a:lstStyle/>
        <a:p>
          <a:endParaRPr lang="en-IN"/>
        </a:p>
      </dgm:t>
    </dgm:pt>
    <dgm:pt modelId="{3D3AE4BD-7F4A-4B54-AE63-E7507E9C95C3}" type="sibTrans" cxnId="{4EB1622E-A769-4748-92F3-9AC6DFD6750A}">
      <dgm:prSet/>
      <dgm:spPr/>
      <dgm:t>
        <a:bodyPr/>
        <a:lstStyle/>
        <a:p>
          <a:endParaRPr lang="en-IN"/>
        </a:p>
      </dgm:t>
    </dgm:pt>
    <dgm:pt modelId="{A35DE500-F874-4FEF-BF4E-9054508E3E1A}">
      <dgm:prSet phldrT="[Text]"/>
      <dgm:spPr/>
      <dgm:t>
        <a:bodyPr/>
        <a:lstStyle/>
        <a:p>
          <a:r>
            <a:rPr lang="en-US"/>
            <a:t>Class</a:t>
          </a:r>
          <a:endParaRPr lang="en-IN" dirty="0"/>
        </a:p>
      </dgm:t>
    </dgm:pt>
    <dgm:pt modelId="{FEA863D4-9343-422E-B265-C9D8D6A3A7FC}" type="parTrans" cxnId="{99C84F25-C7E5-4AD3-88D3-66A21E73E5A6}">
      <dgm:prSet/>
      <dgm:spPr/>
      <dgm:t>
        <a:bodyPr/>
        <a:lstStyle/>
        <a:p>
          <a:endParaRPr lang="en-IN"/>
        </a:p>
      </dgm:t>
    </dgm:pt>
    <dgm:pt modelId="{09302C28-41F6-454A-8623-4DF16918F470}" type="sibTrans" cxnId="{99C84F25-C7E5-4AD3-88D3-66A21E73E5A6}">
      <dgm:prSet/>
      <dgm:spPr/>
      <dgm:t>
        <a:bodyPr/>
        <a:lstStyle/>
        <a:p>
          <a:endParaRPr lang="en-IN"/>
        </a:p>
      </dgm:t>
    </dgm:pt>
    <dgm:pt modelId="{9A363048-D2C1-49B5-A2DF-AE5F7A76D9FA}" type="pres">
      <dgm:prSet presAssocID="{8E427EC6-7ACB-4FCC-9865-7E6D109C1B14}" presName="Name0" presStyleCnt="0">
        <dgm:presLayoutVars>
          <dgm:dir/>
          <dgm:resizeHandles val="exact"/>
        </dgm:presLayoutVars>
      </dgm:prSet>
      <dgm:spPr/>
    </dgm:pt>
    <dgm:pt modelId="{7AD26051-E2EC-4F43-8568-B341A162D07D}" type="pres">
      <dgm:prSet presAssocID="{8E427EC6-7ACB-4FCC-9865-7E6D109C1B14}" presName="vNodes" presStyleCnt="0"/>
      <dgm:spPr/>
    </dgm:pt>
    <dgm:pt modelId="{C5B9316B-BABF-4B75-8A5C-DDB5F0C22C87}" type="pres">
      <dgm:prSet presAssocID="{139517CF-070E-487D-A177-A84008F455E7}" presName="node" presStyleLbl="node1" presStyleIdx="0" presStyleCnt="3">
        <dgm:presLayoutVars>
          <dgm:bulletEnabled val="1"/>
        </dgm:presLayoutVars>
      </dgm:prSet>
      <dgm:spPr/>
    </dgm:pt>
    <dgm:pt modelId="{52C18FE6-1385-4656-8BA4-F6D7623A01F4}" type="pres">
      <dgm:prSet presAssocID="{C4222BA4-09EA-4F93-95DB-C81C30047B1E}" presName="spacerT" presStyleCnt="0"/>
      <dgm:spPr/>
    </dgm:pt>
    <dgm:pt modelId="{03CDBCA1-F927-483D-BC5F-CF61023CE747}" type="pres">
      <dgm:prSet presAssocID="{C4222BA4-09EA-4F93-95DB-C81C30047B1E}" presName="sibTrans" presStyleLbl="sibTrans2D1" presStyleIdx="0" presStyleCnt="2"/>
      <dgm:spPr/>
    </dgm:pt>
    <dgm:pt modelId="{0350B470-482C-4142-B963-E23CD821BC11}" type="pres">
      <dgm:prSet presAssocID="{C4222BA4-09EA-4F93-95DB-C81C30047B1E}" presName="spacerB" presStyleCnt="0"/>
      <dgm:spPr/>
    </dgm:pt>
    <dgm:pt modelId="{8AFC7C69-FDDD-4AC4-93EC-972B4B751F28}" type="pres">
      <dgm:prSet presAssocID="{2FFE0318-FAD9-441E-92C7-E3E54AA90D60}" presName="node" presStyleLbl="node1" presStyleIdx="1" presStyleCnt="3">
        <dgm:presLayoutVars>
          <dgm:bulletEnabled val="1"/>
        </dgm:presLayoutVars>
      </dgm:prSet>
      <dgm:spPr/>
    </dgm:pt>
    <dgm:pt modelId="{DF5EDDB9-78FF-44A7-8C69-A8C3CD4787BA}" type="pres">
      <dgm:prSet presAssocID="{8E427EC6-7ACB-4FCC-9865-7E6D109C1B14}" presName="sibTransLast" presStyleLbl="sibTrans2D1" presStyleIdx="1" presStyleCnt="2"/>
      <dgm:spPr/>
    </dgm:pt>
    <dgm:pt modelId="{76605DDB-3FE3-45DF-9844-A281BD9B5EFB}" type="pres">
      <dgm:prSet presAssocID="{8E427EC6-7ACB-4FCC-9865-7E6D109C1B14}" presName="connectorText" presStyleLbl="sibTrans2D1" presStyleIdx="1" presStyleCnt="2"/>
      <dgm:spPr/>
    </dgm:pt>
    <dgm:pt modelId="{DD7DD52E-7C93-4D90-B754-06B937ECA3B1}" type="pres">
      <dgm:prSet presAssocID="{8E427EC6-7ACB-4FCC-9865-7E6D109C1B14}" presName="lastNode" presStyleLbl="node1" presStyleIdx="2" presStyleCnt="3">
        <dgm:presLayoutVars>
          <dgm:bulletEnabled val="1"/>
        </dgm:presLayoutVars>
      </dgm:prSet>
      <dgm:spPr/>
    </dgm:pt>
  </dgm:ptLst>
  <dgm:cxnLst>
    <dgm:cxn modelId="{23E3F377-64D0-4B7C-8764-3E84D7E02823}" type="presOf" srcId="{8E427EC6-7ACB-4FCC-9865-7E6D109C1B14}" destId="{9A363048-D2C1-49B5-A2DF-AE5F7A76D9FA}" srcOrd="0" destOrd="0" presId="urn:microsoft.com/office/officeart/2005/8/layout/equation2"/>
    <dgm:cxn modelId="{99C84F25-C7E5-4AD3-88D3-66A21E73E5A6}" srcId="{8E427EC6-7ACB-4FCC-9865-7E6D109C1B14}" destId="{A35DE500-F874-4FEF-BF4E-9054508E3E1A}" srcOrd="2" destOrd="0" parTransId="{FEA863D4-9343-422E-B265-C9D8D6A3A7FC}" sibTransId="{09302C28-41F6-454A-8623-4DF16918F470}"/>
    <dgm:cxn modelId="{9D197C04-6D46-4EB3-AC1E-A811807CAECB}" type="presOf" srcId="{3D3AE4BD-7F4A-4B54-AE63-E7507E9C95C3}" destId="{76605DDB-3FE3-45DF-9844-A281BD9B5EFB}" srcOrd="1" destOrd="0" presId="urn:microsoft.com/office/officeart/2005/8/layout/equation2"/>
    <dgm:cxn modelId="{4EB1622E-A769-4748-92F3-9AC6DFD6750A}" srcId="{8E427EC6-7ACB-4FCC-9865-7E6D109C1B14}" destId="{2FFE0318-FAD9-441E-92C7-E3E54AA90D60}" srcOrd="1" destOrd="0" parTransId="{C59BA32A-16AE-4F39-87AA-BB9B20C1EEA8}" sibTransId="{3D3AE4BD-7F4A-4B54-AE63-E7507E9C95C3}"/>
    <dgm:cxn modelId="{4779BB86-F03A-4B6E-9127-8E199B3E8EC0}" type="presOf" srcId="{3D3AE4BD-7F4A-4B54-AE63-E7507E9C95C3}" destId="{DF5EDDB9-78FF-44A7-8C69-A8C3CD4787BA}" srcOrd="0" destOrd="0" presId="urn:microsoft.com/office/officeart/2005/8/layout/equation2"/>
    <dgm:cxn modelId="{03F9962A-DCA7-434A-ADDA-8B2ED538C5D3}" type="presOf" srcId="{139517CF-070E-487D-A177-A84008F455E7}" destId="{C5B9316B-BABF-4B75-8A5C-DDB5F0C22C87}" srcOrd="0" destOrd="0" presId="urn:microsoft.com/office/officeart/2005/8/layout/equation2"/>
    <dgm:cxn modelId="{5CF60503-D67B-4E34-8931-54B7362A9A4F}" type="presOf" srcId="{C4222BA4-09EA-4F93-95DB-C81C30047B1E}" destId="{03CDBCA1-F927-483D-BC5F-CF61023CE747}" srcOrd="0" destOrd="0" presId="urn:microsoft.com/office/officeart/2005/8/layout/equation2"/>
    <dgm:cxn modelId="{89304E91-AA36-4F72-BECC-C0570FB2F5CF}" srcId="{8E427EC6-7ACB-4FCC-9865-7E6D109C1B14}" destId="{139517CF-070E-487D-A177-A84008F455E7}" srcOrd="0" destOrd="0" parTransId="{CBC95CD9-43E4-4B85-B373-2B2EA77A9FC6}" sibTransId="{C4222BA4-09EA-4F93-95DB-C81C30047B1E}"/>
    <dgm:cxn modelId="{C4BD4AAF-9794-4A0B-BC9C-C16479E98B43}" type="presOf" srcId="{2FFE0318-FAD9-441E-92C7-E3E54AA90D60}" destId="{8AFC7C69-FDDD-4AC4-93EC-972B4B751F28}" srcOrd="0" destOrd="0" presId="urn:microsoft.com/office/officeart/2005/8/layout/equation2"/>
    <dgm:cxn modelId="{7FBA5910-7F55-46C7-95ED-F8525A348932}" type="presOf" srcId="{A35DE500-F874-4FEF-BF4E-9054508E3E1A}" destId="{DD7DD52E-7C93-4D90-B754-06B937ECA3B1}" srcOrd="0" destOrd="0" presId="urn:microsoft.com/office/officeart/2005/8/layout/equation2"/>
    <dgm:cxn modelId="{04B32ABA-A23D-45DF-B137-118C4BEBD5E2}" type="presParOf" srcId="{9A363048-D2C1-49B5-A2DF-AE5F7A76D9FA}" destId="{7AD26051-E2EC-4F43-8568-B341A162D07D}" srcOrd="0" destOrd="0" presId="urn:microsoft.com/office/officeart/2005/8/layout/equation2"/>
    <dgm:cxn modelId="{D59B61A0-2413-4857-B3E0-B534868C8189}" type="presParOf" srcId="{7AD26051-E2EC-4F43-8568-B341A162D07D}" destId="{C5B9316B-BABF-4B75-8A5C-DDB5F0C22C87}" srcOrd="0" destOrd="0" presId="urn:microsoft.com/office/officeart/2005/8/layout/equation2"/>
    <dgm:cxn modelId="{D7110F8D-FB98-4E6F-8869-4922FE2AE063}" type="presParOf" srcId="{7AD26051-E2EC-4F43-8568-B341A162D07D}" destId="{52C18FE6-1385-4656-8BA4-F6D7623A01F4}" srcOrd="1" destOrd="0" presId="urn:microsoft.com/office/officeart/2005/8/layout/equation2"/>
    <dgm:cxn modelId="{9D970471-D57A-40D5-BCCC-BFFD6D428D93}" type="presParOf" srcId="{7AD26051-E2EC-4F43-8568-B341A162D07D}" destId="{03CDBCA1-F927-483D-BC5F-CF61023CE747}" srcOrd="2" destOrd="0" presId="urn:microsoft.com/office/officeart/2005/8/layout/equation2"/>
    <dgm:cxn modelId="{68D4B9F4-9C05-4D12-B452-56948ACF3D90}" type="presParOf" srcId="{7AD26051-E2EC-4F43-8568-B341A162D07D}" destId="{0350B470-482C-4142-B963-E23CD821BC11}" srcOrd="3" destOrd="0" presId="urn:microsoft.com/office/officeart/2005/8/layout/equation2"/>
    <dgm:cxn modelId="{0531AA5B-C7D5-4063-B6F9-D4B8DD9B7461}" type="presParOf" srcId="{7AD26051-E2EC-4F43-8568-B341A162D07D}" destId="{8AFC7C69-FDDD-4AC4-93EC-972B4B751F28}" srcOrd="4" destOrd="0" presId="urn:microsoft.com/office/officeart/2005/8/layout/equation2"/>
    <dgm:cxn modelId="{081AB8D4-6D3E-475B-9587-D453B14AEFC0}" type="presParOf" srcId="{9A363048-D2C1-49B5-A2DF-AE5F7A76D9FA}" destId="{DF5EDDB9-78FF-44A7-8C69-A8C3CD4787BA}" srcOrd="1" destOrd="0" presId="urn:microsoft.com/office/officeart/2005/8/layout/equation2"/>
    <dgm:cxn modelId="{99DCF3AC-8BDD-4AB0-9D51-C7185CACB16F}" type="presParOf" srcId="{DF5EDDB9-78FF-44A7-8C69-A8C3CD4787BA}" destId="{76605DDB-3FE3-45DF-9844-A281BD9B5EFB}" srcOrd="0" destOrd="0" presId="urn:microsoft.com/office/officeart/2005/8/layout/equation2"/>
    <dgm:cxn modelId="{5934B5AE-B29B-4D8A-B21B-214064C21BAF}" type="presParOf" srcId="{9A363048-D2C1-49B5-A2DF-AE5F7A76D9FA}" destId="{DD7DD52E-7C93-4D90-B754-06B937ECA3B1}"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C3427A-68B3-48C5-A79D-05AEF928F4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32D98C16-8EC2-4D90-B78F-AA74E654CF91}">
      <dgm:prSet phldrT="[Text]"/>
      <dgm:spPr/>
      <dgm:t>
        <a:bodyPr/>
        <a:lstStyle/>
        <a:p>
          <a:r>
            <a:rPr lang="en-US" dirty="0"/>
            <a:t>Class</a:t>
          </a:r>
          <a:endParaRPr lang="en-IN" dirty="0"/>
        </a:p>
        <a:p>
          <a:r>
            <a:rPr lang="en-US" dirty="0"/>
            <a:t>Modifiers</a:t>
          </a:r>
          <a:endParaRPr lang="en-IN" dirty="0"/>
        </a:p>
      </dgm:t>
    </dgm:pt>
    <dgm:pt modelId="{CA7BFB08-3B63-4385-AB29-EEF90CE5D0B3}" type="parTrans" cxnId="{8847294C-6CD5-4518-BFCD-F3F49F4A1216}">
      <dgm:prSet/>
      <dgm:spPr/>
      <dgm:t>
        <a:bodyPr/>
        <a:lstStyle/>
        <a:p>
          <a:endParaRPr lang="en-IN"/>
        </a:p>
      </dgm:t>
    </dgm:pt>
    <dgm:pt modelId="{5CE8E7AC-B4F7-4F1F-AB3B-04576CA35616}" type="sibTrans" cxnId="{8847294C-6CD5-4518-BFCD-F3F49F4A1216}">
      <dgm:prSet/>
      <dgm:spPr/>
      <dgm:t>
        <a:bodyPr/>
        <a:lstStyle/>
        <a:p>
          <a:endParaRPr lang="en-IN"/>
        </a:p>
      </dgm:t>
    </dgm:pt>
    <dgm:pt modelId="{3C65E68B-B594-4A18-A298-D8CC31996F80}">
      <dgm:prSet phldrT="[Text]"/>
      <dgm:spPr/>
      <dgm:t>
        <a:bodyPr/>
        <a:lstStyle/>
        <a:p>
          <a:r>
            <a:rPr lang="en-US" dirty="0"/>
            <a:t>Static</a:t>
          </a:r>
          <a:endParaRPr lang="en-IN" dirty="0"/>
        </a:p>
      </dgm:t>
    </dgm:pt>
    <dgm:pt modelId="{B493AF24-C226-4CF7-BACD-6DC1D5260EF2}" type="parTrans" cxnId="{21A543DB-1284-47BF-B48F-3286F024D7DA}">
      <dgm:prSet/>
      <dgm:spPr/>
      <dgm:t>
        <a:bodyPr/>
        <a:lstStyle/>
        <a:p>
          <a:endParaRPr lang="en-IN"/>
        </a:p>
      </dgm:t>
    </dgm:pt>
    <dgm:pt modelId="{81828B09-C3B6-440C-84B6-DBC8CA67F7E5}" type="sibTrans" cxnId="{21A543DB-1284-47BF-B48F-3286F024D7DA}">
      <dgm:prSet/>
      <dgm:spPr/>
      <dgm:t>
        <a:bodyPr/>
        <a:lstStyle/>
        <a:p>
          <a:endParaRPr lang="en-IN"/>
        </a:p>
      </dgm:t>
    </dgm:pt>
    <dgm:pt modelId="{64F1E1E8-177A-4AA4-B521-53DBA50B140B}">
      <dgm:prSet phldrT="[Text]"/>
      <dgm:spPr/>
      <dgm:t>
        <a:bodyPr/>
        <a:lstStyle/>
        <a:p>
          <a:r>
            <a:rPr lang="en-US" dirty="0"/>
            <a:t>Sealed</a:t>
          </a:r>
          <a:endParaRPr lang="en-IN" dirty="0"/>
        </a:p>
      </dgm:t>
    </dgm:pt>
    <dgm:pt modelId="{6520A8F7-9140-4044-A78D-629BCA6784C6}" type="parTrans" cxnId="{4B77B2E7-FE15-4552-B695-20F960CB57A9}">
      <dgm:prSet/>
      <dgm:spPr/>
      <dgm:t>
        <a:bodyPr/>
        <a:lstStyle/>
        <a:p>
          <a:endParaRPr lang="en-IN"/>
        </a:p>
      </dgm:t>
    </dgm:pt>
    <dgm:pt modelId="{1F8BF085-E3F5-4469-9FF2-C20FC782686A}" type="sibTrans" cxnId="{4B77B2E7-FE15-4552-B695-20F960CB57A9}">
      <dgm:prSet/>
      <dgm:spPr/>
      <dgm:t>
        <a:bodyPr/>
        <a:lstStyle/>
        <a:p>
          <a:endParaRPr lang="en-IN"/>
        </a:p>
      </dgm:t>
    </dgm:pt>
    <dgm:pt modelId="{F7F0937A-C019-475D-9723-F136A66B04E3}">
      <dgm:prSet phldrT="[Text]"/>
      <dgm:spPr/>
      <dgm:t>
        <a:bodyPr/>
        <a:lstStyle/>
        <a:p>
          <a:r>
            <a:rPr lang="en-US" dirty="0"/>
            <a:t>Abstract</a:t>
          </a:r>
          <a:endParaRPr lang="en-IN" dirty="0"/>
        </a:p>
      </dgm:t>
    </dgm:pt>
    <dgm:pt modelId="{5C65C704-0425-4E7E-85E3-7C55E8A77AE9}" type="parTrans" cxnId="{CFF75563-BF83-40E4-97FE-4F71B904CB48}">
      <dgm:prSet/>
      <dgm:spPr/>
      <dgm:t>
        <a:bodyPr/>
        <a:lstStyle/>
        <a:p>
          <a:endParaRPr lang="en-IN"/>
        </a:p>
      </dgm:t>
    </dgm:pt>
    <dgm:pt modelId="{E546D13A-2868-4F86-996C-93A03B384FCC}" type="sibTrans" cxnId="{CFF75563-BF83-40E4-97FE-4F71B904CB48}">
      <dgm:prSet/>
      <dgm:spPr/>
      <dgm:t>
        <a:bodyPr/>
        <a:lstStyle/>
        <a:p>
          <a:endParaRPr lang="en-IN"/>
        </a:p>
      </dgm:t>
    </dgm:pt>
    <dgm:pt modelId="{0C4F69B0-38C9-4637-9A2B-DBAFB8BD1168}">
      <dgm:prSet phldrT="[Text]"/>
      <dgm:spPr/>
      <dgm:t>
        <a:bodyPr/>
        <a:lstStyle/>
        <a:p>
          <a:r>
            <a:rPr lang="en-US" dirty="0"/>
            <a:t>Nested</a:t>
          </a:r>
          <a:endParaRPr lang="en-IN" dirty="0"/>
        </a:p>
      </dgm:t>
    </dgm:pt>
    <dgm:pt modelId="{9B674080-4D72-479C-9D33-EA4E0C6395C3}" type="parTrans" cxnId="{555164D9-5893-408F-A60D-E68D721011FC}">
      <dgm:prSet/>
      <dgm:spPr/>
      <dgm:t>
        <a:bodyPr/>
        <a:lstStyle/>
        <a:p>
          <a:endParaRPr lang="en-IN"/>
        </a:p>
      </dgm:t>
    </dgm:pt>
    <dgm:pt modelId="{6B6F60E1-8F81-4042-859E-CEF6065602EE}" type="sibTrans" cxnId="{555164D9-5893-408F-A60D-E68D721011FC}">
      <dgm:prSet/>
      <dgm:spPr/>
      <dgm:t>
        <a:bodyPr/>
        <a:lstStyle/>
        <a:p>
          <a:endParaRPr lang="en-IN"/>
        </a:p>
      </dgm:t>
    </dgm:pt>
    <dgm:pt modelId="{706331C3-5B79-4F23-9470-B3FFC1258E5C}" type="pres">
      <dgm:prSet presAssocID="{ABC3427A-68B3-48C5-A79D-05AEF928F451}" presName="diagram" presStyleCnt="0">
        <dgm:presLayoutVars>
          <dgm:chPref val="1"/>
          <dgm:dir/>
          <dgm:animOne val="branch"/>
          <dgm:animLvl val="lvl"/>
          <dgm:resizeHandles val="exact"/>
        </dgm:presLayoutVars>
      </dgm:prSet>
      <dgm:spPr/>
    </dgm:pt>
    <dgm:pt modelId="{E928D457-0306-4EA6-BA1B-E1ACF6401F33}" type="pres">
      <dgm:prSet presAssocID="{32D98C16-8EC2-4D90-B78F-AA74E654CF91}" presName="root1" presStyleCnt="0"/>
      <dgm:spPr/>
    </dgm:pt>
    <dgm:pt modelId="{1E4917B7-E419-40B8-A7E1-0455586B1C7A}" type="pres">
      <dgm:prSet presAssocID="{32D98C16-8EC2-4D90-B78F-AA74E654CF91}" presName="LevelOneTextNode" presStyleLbl="node0" presStyleIdx="0" presStyleCnt="1">
        <dgm:presLayoutVars>
          <dgm:chPref val="3"/>
        </dgm:presLayoutVars>
      </dgm:prSet>
      <dgm:spPr/>
    </dgm:pt>
    <dgm:pt modelId="{BCC4A4E0-DA00-4D0E-8BF8-75DEFC6415E2}" type="pres">
      <dgm:prSet presAssocID="{32D98C16-8EC2-4D90-B78F-AA74E654CF91}" presName="level2hierChild" presStyleCnt="0"/>
      <dgm:spPr/>
    </dgm:pt>
    <dgm:pt modelId="{DD999316-0CC6-481B-A49E-EE9849B30D63}" type="pres">
      <dgm:prSet presAssocID="{B493AF24-C226-4CF7-BACD-6DC1D5260EF2}" presName="conn2-1" presStyleLbl="parChTrans1D2" presStyleIdx="0" presStyleCnt="4"/>
      <dgm:spPr/>
    </dgm:pt>
    <dgm:pt modelId="{EC8B14D7-80CB-4CE6-8458-A47C7CB3363C}" type="pres">
      <dgm:prSet presAssocID="{B493AF24-C226-4CF7-BACD-6DC1D5260EF2}" presName="connTx" presStyleLbl="parChTrans1D2" presStyleIdx="0" presStyleCnt="4"/>
      <dgm:spPr/>
    </dgm:pt>
    <dgm:pt modelId="{F15169F4-69EE-467E-92D7-59FC7698D23D}" type="pres">
      <dgm:prSet presAssocID="{3C65E68B-B594-4A18-A298-D8CC31996F80}" presName="root2" presStyleCnt="0"/>
      <dgm:spPr/>
    </dgm:pt>
    <dgm:pt modelId="{8C36C214-7769-4A73-81BB-7CFAB8EA5E9F}" type="pres">
      <dgm:prSet presAssocID="{3C65E68B-B594-4A18-A298-D8CC31996F80}" presName="LevelTwoTextNode" presStyleLbl="node2" presStyleIdx="0" presStyleCnt="4">
        <dgm:presLayoutVars>
          <dgm:chPref val="3"/>
        </dgm:presLayoutVars>
      </dgm:prSet>
      <dgm:spPr/>
    </dgm:pt>
    <dgm:pt modelId="{2316D36F-96F1-47F1-96A6-F76E027093CF}" type="pres">
      <dgm:prSet presAssocID="{3C65E68B-B594-4A18-A298-D8CC31996F80}" presName="level3hierChild" presStyleCnt="0"/>
      <dgm:spPr/>
    </dgm:pt>
    <dgm:pt modelId="{759BE77B-BFD1-4CAE-81AC-7431126CD66C}" type="pres">
      <dgm:prSet presAssocID="{5C65C704-0425-4E7E-85E3-7C55E8A77AE9}" presName="conn2-1" presStyleLbl="parChTrans1D2" presStyleIdx="1" presStyleCnt="4"/>
      <dgm:spPr/>
    </dgm:pt>
    <dgm:pt modelId="{D2322262-D01B-42DF-9AA9-4A5EE63C5BA1}" type="pres">
      <dgm:prSet presAssocID="{5C65C704-0425-4E7E-85E3-7C55E8A77AE9}" presName="connTx" presStyleLbl="parChTrans1D2" presStyleIdx="1" presStyleCnt="4"/>
      <dgm:spPr/>
    </dgm:pt>
    <dgm:pt modelId="{FA33C27D-2CD5-4EFD-A4AB-BAC393912FBE}" type="pres">
      <dgm:prSet presAssocID="{F7F0937A-C019-475D-9723-F136A66B04E3}" presName="root2" presStyleCnt="0"/>
      <dgm:spPr/>
    </dgm:pt>
    <dgm:pt modelId="{62BCEA00-0A55-4CCA-A340-87F5F7C4A994}" type="pres">
      <dgm:prSet presAssocID="{F7F0937A-C019-475D-9723-F136A66B04E3}" presName="LevelTwoTextNode" presStyleLbl="node2" presStyleIdx="1" presStyleCnt="4">
        <dgm:presLayoutVars>
          <dgm:chPref val="3"/>
        </dgm:presLayoutVars>
      </dgm:prSet>
      <dgm:spPr/>
    </dgm:pt>
    <dgm:pt modelId="{18A3534A-B9EC-4F9C-9234-0F9047970E25}" type="pres">
      <dgm:prSet presAssocID="{F7F0937A-C019-475D-9723-F136A66B04E3}" presName="level3hierChild" presStyleCnt="0"/>
      <dgm:spPr/>
    </dgm:pt>
    <dgm:pt modelId="{1B878305-416D-4154-84FE-FCF3A14E0DEE}" type="pres">
      <dgm:prSet presAssocID="{6520A8F7-9140-4044-A78D-629BCA6784C6}" presName="conn2-1" presStyleLbl="parChTrans1D2" presStyleIdx="2" presStyleCnt="4"/>
      <dgm:spPr/>
    </dgm:pt>
    <dgm:pt modelId="{469A4C69-0EE0-45EE-975A-D2FF1AA2E6EB}" type="pres">
      <dgm:prSet presAssocID="{6520A8F7-9140-4044-A78D-629BCA6784C6}" presName="connTx" presStyleLbl="parChTrans1D2" presStyleIdx="2" presStyleCnt="4"/>
      <dgm:spPr/>
    </dgm:pt>
    <dgm:pt modelId="{97D71206-96B1-474B-8AD3-69FF0750299E}" type="pres">
      <dgm:prSet presAssocID="{64F1E1E8-177A-4AA4-B521-53DBA50B140B}" presName="root2" presStyleCnt="0"/>
      <dgm:spPr/>
    </dgm:pt>
    <dgm:pt modelId="{33DDC776-942C-471E-9D26-42ED095D1EEE}" type="pres">
      <dgm:prSet presAssocID="{64F1E1E8-177A-4AA4-B521-53DBA50B140B}" presName="LevelTwoTextNode" presStyleLbl="node2" presStyleIdx="2" presStyleCnt="4">
        <dgm:presLayoutVars>
          <dgm:chPref val="3"/>
        </dgm:presLayoutVars>
      </dgm:prSet>
      <dgm:spPr/>
    </dgm:pt>
    <dgm:pt modelId="{3219C7FF-0046-4781-8CF9-CB863D241675}" type="pres">
      <dgm:prSet presAssocID="{64F1E1E8-177A-4AA4-B521-53DBA50B140B}" presName="level3hierChild" presStyleCnt="0"/>
      <dgm:spPr/>
    </dgm:pt>
    <dgm:pt modelId="{BE8E7784-52BE-463E-9116-3627B590F2E9}" type="pres">
      <dgm:prSet presAssocID="{9B674080-4D72-479C-9D33-EA4E0C6395C3}" presName="conn2-1" presStyleLbl="parChTrans1D2" presStyleIdx="3" presStyleCnt="4"/>
      <dgm:spPr/>
    </dgm:pt>
    <dgm:pt modelId="{E53F4FE6-B9E2-417B-84BB-48D2EBD04F5F}" type="pres">
      <dgm:prSet presAssocID="{9B674080-4D72-479C-9D33-EA4E0C6395C3}" presName="connTx" presStyleLbl="parChTrans1D2" presStyleIdx="3" presStyleCnt="4"/>
      <dgm:spPr/>
    </dgm:pt>
    <dgm:pt modelId="{B393D048-EEFD-4A74-8C09-F51B322E42E9}" type="pres">
      <dgm:prSet presAssocID="{0C4F69B0-38C9-4637-9A2B-DBAFB8BD1168}" presName="root2" presStyleCnt="0"/>
      <dgm:spPr/>
    </dgm:pt>
    <dgm:pt modelId="{61B4BAD4-26B8-41B7-B9A9-4D298A746BAF}" type="pres">
      <dgm:prSet presAssocID="{0C4F69B0-38C9-4637-9A2B-DBAFB8BD1168}" presName="LevelTwoTextNode" presStyleLbl="node2" presStyleIdx="3" presStyleCnt="4">
        <dgm:presLayoutVars>
          <dgm:chPref val="3"/>
        </dgm:presLayoutVars>
      </dgm:prSet>
      <dgm:spPr/>
    </dgm:pt>
    <dgm:pt modelId="{6E955C4E-4141-4765-AC9D-BA6355B8D6FF}" type="pres">
      <dgm:prSet presAssocID="{0C4F69B0-38C9-4637-9A2B-DBAFB8BD1168}" presName="level3hierChild" presStyleCnt="0"/>
      <dgm:spPr/>
    </dgm:pt>
  </dgm:ptLst>
  <dgm:cxnLst>
    <dgm:cxn modelId="{8847294C-6CD5-4518-BFCD-F3F49F4A1216}" srcId="{ABC3427A-68B3-48C5-A79D-05AEF928F451}" destId="{32D98C16-8EC2-4D90-B78F-AA74E654CF91}" srcOrd="0" destOrd="0" parTransId="{CA7BFB08-3B63-4385-AB29-EEF90CE5D0B3}" sibTransId="{5CE8E7AC-B4F7-4F1F-AB3B-04576CA35616}"/>
    <dgm:cxn modelId="{2F6F4C40-47D5-490E-8E9E-FC15CAC373F8}" type="presOf" srcId="{9B674080-4D72-479C-9D33-EA4E0C6395C3}" destId="{BE8E7784-52BE-463E-9116-3627B590F2E9}" srcOrd="0" destOrd="0" presId="urn:microsoft.com/office/officeart/2005/8/layout/hierarchy2"/>
    <dgm:cxn modelId="{B8A39C1F-5870-48E8-90E6-0E97059506D1}" type="presOf" srcId="{5C65C704-0425-4E7E-85E3-7C55E8A77AE9}" destId="{759BE77B-BFD1-4CAE-81AC-7431126CD66C}" srcOrd="0" destOrd="0" presId="urn:microsoft.com/office/officeart/2005/8/layout/hierarchy2"/>
    <dgm:cxn modelId="{93A58E4E-12B4-400A-927B-BE5C54CC3597}" type="presOf" srcId="{B493AF24-C226-4CF7-BACD-6DC1D5260EF2}" destId="{DD999316-0CC6-481B-A49E-EE9849B30D63}" srcOrd="0" destOrd="0" presId="urn:microsoft.com/office/officeart/2005/8/layout/hierarchy2"/>
    <dgm:cxn modelId="{6E5EE1DB-0AA4-4BFE-8B60-9F5A35E29D87}" type="presOf" srcId="{6520A8F7-9140-4044-A78D-629BCA6784C6}" destId="{469A4C69-0EE0-45EE-975A-D2FF1AA2E6EB}" srcOrd="1" destOrd="0" presId="urn:microsoft.com/office/officeart/2005/8/layout/hierarchy2"/>
    <dgm:cxn modelId="{BFEB7065-1B5F-4361-9688-D79373792949}" type="presOf" srcId="{5C65C704-0425-4E7E-85E3-7C55E8A77AE9}" destId="{D2322262-D01B-42DF-9AA9-4A5EE63C5BA1}" srcOrd="1" destOrd="0" presId="urn:microsoft.com/office/officeart/2005/8/layout/hierarchy2"/>
    <dgm:cxn modelId="{963868F1-CAEA-483C-999A-511924839837}" type="presOf" srcId="{32D98C16-8EC2-4D90-B78F-AA74E654CF91}" destId="{1E4917B7-E419-40B8-A7E1-0455586B1C7A}" srcOrd="0" destOrd="0" presId="urn:microsoft.com/office/officeart/2005/8/layout/hierarchy2"/>
    <dgm:cxn modelId="{4B77B2E7-FE15-4552-B695-20F960CB57A9}" srcId="{32D98C16-8EC2-4D90-B78F-AA74E654CF91}" destId="{64F1E1E8-177A-4AA4-B521-53DBA50B140B}" srcOrd="2" destOrd="0" parTransId="{6520A8F7-9140-4044-A78D-629BCA6784C6}" sibTransId="{1F8BF085-E3F5-4469-9FF2-C20FC782686A}"/>
    <dgm:cxn modelId="{CFF75563-BF83-40E4-97FE-4F71B904CB48}" srcId="{32D98C16-8EC2-4D90-B78F-AA74E654CF91}" destId="{F7F0937A-C019-475D-9723-F136A66B04E3}" srcOrd="1" destOrd="0" parTransId="{5C65C704-0425-4E7E-85E3-7C55E8A77AE9}" sibTransId="{E546D13A-2868-4F86-996C-93A03B384FCC}"/>
    <dgm:cxn modelId="{863F9094-9B99-474E-BEC9-FA057A0A7F7C}" type="presOf" srcId="{ABC3427A-68B3-48C5-A79D-05AEF928F451}" destId="{706331C3-5B79-4F23-9470-B3FFC1258E5C}" srcOrd="0" destOrd="0" presId="urn:microsoft.com/office/officeart/2005/8/layout/hierarchy2"/>
    <dgm:cxn modelId="{555164D9-5893-408F-A60D-E68D721011FC}" srcId="{32D98C16-8EC2-4D90-B78F-AA74E654CF91}" destId="{0C4F69B0-38C9-4637-9A2B-DBAFB8BD1168}" srcOrd="3" destOrd="0" parTransId="{9B674080-4D72-479C-9D33-EA4E0C6395C3}" sibTransId="{6B6F60E1-8F81-4042-859E-CEF6065602EE}"/>
    <dgm:cxn modelId="{211FD675-8E34-46DC-A29D-DBC060A505DA}" type="presOf" srcId="{3C65E68B-B594-4A18-A298-D8CC31996F80}" destId="{8C36C214-7769-4A73-81BB-7CFAB8EA5E9F}" srcOrd="0" destOrd="0" presId="urn:microsoft.com/office/officeart/2005/8/layout/hierarchy2"/>
    <dgm:cxn modelId="{21A543DB-1284-47BF-B48F-3286F024D7DA}" srcId="{32D98C16-8EC2-4D90-B78F-AA74E654CF91}" destId="{3C65E68B-B594-4A18-A298-D8CC31996F80}" srcOrd="0" destOrd="0" parTransId="{B493AF24-C226-4CF7-BACD-6DC1D5260EF2}" sibTransId="{81828B09-C3B6-440C-84B6-DBC8CA67F7E5}"/>
    <dgm:cxn modelId="{1A48A20F-44F9-4465-BC2D-9720BCD33D1B}" type="presOf" srcId="{0C4F69B0-38C9-4637-9A2B-DBAFB8BD1168}" destId="{61B4BAD4-26B8-41B7-B9A9-4D298A746BAF}" srcOrd="0" destOrd="0" presId="urn:microsoft.com/office/officeart/2005/8/layout/hierarchy2"/>
    <dgm:cxn modelId="{A7D94678-7F9B-41BF-A641-C830C9F0F9E1}" type="presOf" srcId="{B493AF24-C226-4CF7-BACD-6DC1D5260EF2}" destId="{EC8B14D7-80CB-4CE6-8458-A47C7CB3363C}" srcOrd="1" destOrd="0" presId="urn:microsoft.com/office/officeart/2005/8/layout/hierarchy2"/>
    <dgm:cxn modelId="{0D1B1A0F-2561-4629-AF14-282A0D88DE85}" type="presOf" srcId="{9B674080-4D72-479C-9D33-EA4E0C6395C3}" destId="{E53F4FE6-B9E2-417B-84BB-48D2EBD04F5F}" srcOrd="1" destOrd="0" presId="urn:microsoft.com/office/officeart/2005/8/layout/hierarchy2"/>
    <dgm:cxn modelId="{B7837585-1F9D-4713-A1F8-1582797C1AE7}" type="presOf" srcId="{64F1E1E8-177A-4AA4-B521-53DBA50B140B}" destId="{33DDC776-942C-471E-9D26-42ED095D1EEE}" srcOrd="0" destOrd="0" presId="urn:microsoft.com/office/officeart/2005/8/layout/hierarchy2"/>
    <dgm:cxn modelId="{B0CDDD6B-8ABE-478A-BC16-96ED99F92C2F}" type="presOf" srcId="{6520A8F7-9140-4044-A78D-629BCA6784C6}" destId="{1B878305-416D-4154-84FE-FCF3A14E0DEE}" srcOrd="0" destOrd="0" presId="urn:microsoft.com/office/officeart/2005/8/layout/hierarchy2"/>
    <dgm:cxn modelId="{4B6F37FE-B351-4284-B04B-5E925C0CE24A}" type="presOf" srcId="{F7F0937A-C019-475D-9723-F136A66B04E3}" destId="{62BCEA00-0A55-4CCA-A340-87F5F7C4A994}" srcOrd="0" destOrd="0" presId="urn:microsoft.com/office/officeart/2005/8/layout/hierarchy2"/>
    <dgm:cxn modelId="{C8AB4EEE-8BED-4F76-A98E-C6FF4CFA3AD6}" type="presParOf" srcId="{706331C3-5B79-4F23-9470-B3FFC1258E5C}" destId="{E928D457-0306-4EA6-BA1B-E1ACF6401F33}" srcOrd="0" destOrd="0" presId="urn:microsoft.com/office/officeart/2005/8/layout/hierarchy2"/>
    <dgm:cxn modelId="{3FDCF209-3072-4031-B5EF-3DD1B47A96BF}" type="presParOf" srcId="{E928D457-0306-4EA6-BA1B-E1ACF6401F33}" destId="{1E4917B7-E419-40B8-A7E1-0455586B1C7A}" srcOrd="0" destOrd="0" presId="urn:microsoft.com/office/officeart/2005/8/layout/hierarchy2"/>
    <dgm:cxn modelId="{5C835C71-AC86-49DA-BA10-9A18B49BFDD7}" type="presParOf" srcId="{E928D457-0306-4EA6-BA1B-E1ACF6401F33}" destId="{BCC4A4E0-DA00-4D0E-8BF8-75DEFC6415E2}" srcOrd="1" destOrd="0" presId="urn:microsoft.com/office/officeart/2005/8/layout/hierarchy2"/>
    <dgm:cxn modelId="{273A2472-B4EA-4402-9D6F-3632AF9ADE81}" type="presParOf" srcId="{BCC4A4E0-DA00-4D0E-8BF8-75DEFC6415E2}" destId="{DD999316-0CC6-481B-A49E-EE9849B30D63}" srcOrd="0" destOrd="0" presId="urn:microsoft.com/office/officeart/2005/8/layout/hierarchy2"/>
    <dgm:cxn modelId="{5F7D92AE-BE0B-4883-BA6D-61B049C8D4F3}" type="presParOf" srcId="{DD999316-0CC6-481B-A49E-EE9849B30D63}" destId="{EC8B14D7-80CB-4CE6-8458-A47C7CB3363C}" srcOrd="0" destOrd="0" presId="urn:microsoft.com/office/officeart/2005/8/layout/hierarchy2"/>
    <dgm:cxn modelId="{557AA696-E82A-4949-8AF4-511F880149A2}" type="presParOf" srcId="{BCC4A4E0-DA00-4D0E-8BF8-75DEFC6415E2}" destId="{F15169F4-69EE-467E-92D7-59FC7698D23D}" srcOrd="1" destOrd="0" presId="urn:microsoft.com/office/officeart/2005/8/layout/hierarchy2"/>
    <dgm:cxn modelId="{9CF8CD85-8274-4EBB-B0C3-77BA2AB8E2BA}" type="presParOf" srcId="{F15169F4-69EE-467E-92D7-59FC7698D23D}" destId="{8C36C214-7769-4A73-81BB-7CFAB8EA5E9F}" srcOrd="0" destOrd="0" presId="urn:microsoft.com/office/officeart/2005/8/layout/hierarchy2"/>
    <dgm:cxn modelId="{2FF3DE10-4700-41F6-BF8B-8520EE3BA23B}" type="presParOf" srcId="{F15169F4-69EE-467E-92D7-59FC7698D23D}" destId="{2316D36F-96F1-47F1-96A6-F76E027093CF}" srcOrd="1" destOrd="0" presId="urn:microsoft.com/office/officeart/2005/8/layout/hierarchy2"/>
    <dgm:cxn modelId="{B045598C-0D1F-4F04-9C3B-D2C6BF22B66F}" type="presParOf" srcId="{BCC4A4E0-DA00-4D0E-8BF8-75DEFC6415E2}" destId="{759BE77B-BFD1-4CAE-81AC-7431126CD66C}" srcOrd="2" destOrd="0" presId="urn:microsoft.com/office/officeart/2005/8/layout/hierarchy2"/>
    <dgm:cxn modelId="{B2D82960-C511-4B17-BBCE-3DC1F71D751D}" type="presParOf" srcId="{759BE77B-BFD1-4CAE-81AC-7431126CD66C}" destId="{D2322262-D01B-42DF-9AA9-4A5EE63C5BA1}" srcOrd="0" destOrd="0" presId="urn:microsoft.com/office/officeart/2005/8/layout/hierarchy2"/>
    <dgm:cxn modelId="{46C63D4C-154B-40BF-BA8A-DFD07D72986B}" type="presParOf" srcId="{BCC4A4E0-DA00-4D0E-8BF8-75DEFC6415E2}" destId="{FA33C27D-2CD5-4EFD-A4AB-BAC393912FBE}" srcOrd="3" destOrd="0" presId="urn:microsoft.com/office/officeart/2005/8/layout/hierarchy2"/>
    <dgm:cxn modelId="{16F58DD1-DECE-483F-8F04-3E685FE2AC83}" type="presParOf" srcId="{FA33C27D-2CD5-4EFD-A4AB-BAC393912FBE}" destId="{62BCEA00-0A55-4CCA-A340-87F5F7C4A994}" srcOrd="0" destOrd="0" presId="urn:microsoft.com/office/officeart/2005/8/layout/hierarchy2"/>
    <dgm:cxn modelId="{17902E12-20BA-44DA-9261-2784EF08C745}" type="presParOf" srcId="{FA33C27D-2CD5-4EFD-A4AB-BAC393912FBE}" destId="{18A3534A-B9EC-4F9C-9234-0F9047970E25}" srcOrd="1" destOrd="0" presId="urn:microsoft.com/office/officeart/2005/8/layout/hierarchy2"/>
    <dgm:cxn modelId="{A7B84ECE-BA12-453F-9243-870EF6AE1074}" type="presParOf" srcId="{BCC4A4E0-DA00-4D0E-8BF8-75DEFC6415E2}" destId="{1B878305-416D-4154-84FE-FCF3A14E0DEE}" srcOrd="4" destOrd="0" presId="urn:microsoft.com/office/officeart/2005/8/layout/hierarchy2"/>
    <dgm:cxn modelId="{C5D3644F-5D1F-440A-AEE8-244D9CDCB55B}" type="presParOf" srcId="{1B878305-416D-4154-84FE-FCF3A14E0DEE}" destId="{469A4C69-0EE0-45EE-975A-D2FF1AA2E6EB}" srcOrd="0" destOrd="0" presId="urn:microsoft.com/office/officeart/2005/8/layout/hierarchy2"/>
    <dgm:cxn modelId="{A1D77791-10BF-4FBE-9328-637AE98522B9}" type="presParOf" srcId="{BCC4A4E0-DA00-4D0E-8BF8-75DEFC6415E2}" destId="{97D71206-96B1-474B-8AD3-69FF0750299E}" srcOrd="5" destOrd="0" presId="urn:microsoft.com/office/officeart/2005/8/layout/hierarchy2"/>
    <dgm:cxn modelId="{B31A131A-F54A-4C17-905A-3ADB92DE26B3}" type="presParOf" srcId="{97D71206-96B1-474B-8AD3-69FF0750299E}" destId="{33DDC776-942C-471E-9D26-42ED095D1EEE}" srcOrd="0" destOrd="0" presId="urn:microsoft.com/office/officeart/2005/8/layout/hierarchy2"/>
    <dgm:cxn modelId="{35B4F759-40CC-48EC-8D1A-15B94B49F848}" type="presParOf" srcId="{97D71206-96B1-474B-8AD3-69FF0750299E}" destId="{3219C7FF-0046-4781-8CF9-CB863D241675}" srcOrd="1" destOrd="0" presId="urn:microsoft.com/office/officeart/2005/8/layout/hierarchy2"/>
    <dgm:cxn modelId="{B736E8DB-5200-4185-A3D4-4E15E11F4D1F}" type="presParOf" srcId="{BCC4A4E0-DA00-4D0E-8BF8-75DEFC6415E2}" destId="{BE8E7784-52BE-463E-9116-3627B590F2E9}" srcOrd="6" destOrd="0" presId="urn:microsoft.com/office/officeart/2005/8/layout/hierarchy2"/>
    <dgm:cxn modelId="{AA67E1EF-9E8E-4288-8A91-118F27D21BBC}" type="presParOf" srcId="{BE8E7784-52BE-463E-9116-3627B590F2E9}" destId="{E53F4FE6-B9E2-417B-84BB-48D2EBD04F5F}" srcOrd="0" destOrd="0" presId="urn:microsoft.com/office/officeart/2005/8/layout/hierarchy2"/>
    <dgm:cxn modelId="{4DFF029B-8D47-4561-9A39-C2D2577791FB}" type="presParOf" srcId="{BCC4A4E0-DA00-4D0E-8BF8-75DEFC6415E2}" destId="{B393D048-EEFD-4A74-8C09-F51B322E42E9}" srcOrd="7" destOrd="0" presId="urn:microsoft.com/office/officeart/2005/8/layout/hierarchy2"/>
    <dgm:cxn modelId="{B2F9353D-98D6-4F1D-8D9B-D16D27A26976}" type="presParOf" srcId="{B393D048-EEFD-4A74-8C09-F51B322E42E9}" destId="{61B4BAD4-26B8-41B7-B9A9-4D298A746BAF}" srcOrd="0" destOrd="0" presId="urn:microsoft.com/office/officeart/2005/8/layout/hierarchy2"/>
    <dgm:cxn modelId="{98BA70AF-57E3-461A-9C5E-0389C72DF4B0}" type="presParOf" srcId="{B393D048-EEFD-4A74-8C09-F51B322E42E9}" destId="{6E955C4E-4141-4765-AC9D-BA6355B8D6F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C3427A-68B3-48C5-A79D-05AEF928F4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32D98C16-8EC2-4D90-B78F-AA74E654CF91}">
      <dgm:prSet phldrT="[Text]"/>
      <dgm:spPr/>
      <dgm:t>
        <a:bodyPr/>
        <a:lstStyle/>
        <a:p>
          <a:r>
            <a:rPr lang="en-US" dirty="0"/>
            <a:t>Access </a:t>
          </a:r>
          <a:r>
            <a:rPr lang="en-US" dirty="0" err="1"/>
            <a:t>Specifier</a:t>
          </a:r>
          <a:endParaRPr lang="en-IN" dirty="0"/>
        </a:p>
      </dgm:t>
    </dgm:pt>
    <dgm:pt modelId="{CA7BFB08-3B63-4385-AB29-EEF90CE5D0B3}" type="parTrans" cxnId="{8847294C-6CD5-4518-BFCD-F3F49F4A1216}">
      <dgm:prSet/>
      <dgm:spPr/>
      <dgm:t>
        <a:bodyPr/>
        <a:lstStyle/>
        <a:p>
          <a:endParaRPr lang="en-IN"/>
        </a:p>
      </dgm:t>
    </dgm:pt>
    <dgm:pt modelId="{5CE8E7AC-B4F7-4F1F-AB3B-04576CA35616}" type="sibTrans" cxnId="{8847294C-6CD5-4518-BFCD-F3F49F4A1216}">
      <dgm:prSet/>
      <dgm:spPr/>
      <dgm:t>
        <a:bodyPr/>
        <a:lstStyle/>
        <a:p>
          <a:endParaRPr lang="en-IN"/>
        </a:p>
      </dgm:t>
    </dgm:pt>
    <dgm:pt modelId="{3C65E68B-B594-4A18-A298-D8CC31996F80}">
      <dgm:prSet phldrT="[Text]"/>
      <dgm:spPr/>
      <dgm:t>
        <a:bodyPr/>
        <a:lstStyle/>
        <a:p>
          <a:r>
            <a:rPr lang="en-US" dirty="0"/>
            <a:t>Public</a:t>
          </a:r>
          <a:endParaRPr lang="en-IN" dirty="0"/>
        </a:p>
      </dgm:t>
    </dgm:pt>
    <dgm:pt modelId="{B493AF24-C226-4CF7-BACD-6DC1D5260EF2}" type="parTrans" cxnId="{21A543DB-1284-47BF-B48F-3286F024D7DA}">
      <dgm:prSet/>
      <dgm:spPr/>
      <dgm:t>
        <a:bodyPr/>
        <a:lstStyle/>
        <a:p>
          <a:endParaRPr lang="en-IN"/>
        </a:p>
      </dgm:t>
    </dgm:pt>
    <dgm:pt modelId="{81828B09-C3B6-440C-84B6-DBC8CA67F7E5}" type="sibTrans" cxnId="{21A543DB-1284-47BF-B48F-3286F024D7DA}">
      <dgm:prSet/>
      <dgm:spPr/>
      <dgm:t>
        <a:bodyPr/>
        <a:lstStyle/>
        <a:p>
          <a:endParaRPr lang="en-IN"/>
        </a:p>
      </dgm:t>
    </dgm:pt>
    <dgm:pt modelId="{64F1E1E8-177A-4AA4-B521-53DBA50B140B}">
      <dgm:prSet phldrT="[Text]"/>
      <dgm:spPr/>
      <dgm:t>
        <a:bodyPr/>
        <a:lstStyle/>
        <a:p>
          <a:r>
            <a:rPr lang="en-US" dirty="0"/>
            <a:t>Protected</a:t>
          </a:r>
          <a:endParaRPr lang="en-IN" dirty="0"/>
        </a:p>
      </dgm:t>
    </dgm:pt>
    <dgm:pt modelId="{6520A8F7-9140-4044-A78D-629BCA6784C6}" type="parTrans" cxnId="{4B77B2E7-FE15-4552-B695-20F960CB57A9}">
      <dgm:prSet/>
      <dgm:spPr/>
      <dgm:t>
        <a:bodyPr/>
        <a:lstStyle/>
        <a:p>
          <a:endParaRPr lang="en-IN"/>
        </a:p>
      </dgm:t>
    </dgm:pt>
    <dgm:pt modelId="{1F8BF085-E3F5-4469-9FF2-C20FC782686A}" type="sibTrans" cxnId="{4B77B2E7-FE15-4552-B695-20F960CB57A9}">
      <dgm:prSet/>
      <dgm:spPr/>
      <dgm:t>
        <a:bodyPr/>
        <a:lstStyle/>
        <a:p>
          <a:endParaRPr lang="en-IN"/>
        </a:p>
      </dgm:t>
    </dgm:pt>
    <dgm:pt modelId="{F7F0937A-C019-475D-9723-F136A66B04E3}">
      <dgm:prSet phldrT="[Text]"/>
      <dgm:spPr/>
      <dgm:t>
        <a:bodyPr/>
        <a:lstStyle/>
        <a:p>
          <a:r>
            <a:rPr lang="en-US" dirty="0"/>
            <a:t>Private</a:t>
          </a:r>
          <a:endParaRPr lang="en-IN" dirty="0"/>
        </a:p>
      </dgm:t>
    </dgm:pt>
    <dgm:pt modelId="{5C65C704-0425-4E7E-85E3-7C55E8A77AE9}" type="parTrans" cxnId="{CFF75563-BF83-40E4-97FE-4F71B904CB48}">
      <dgm:prSet/>
      <dgm:spPr/>
      <dgm:t>
        <a:bodyPr/>
        <a:lstStyle/>
        <a:p>
          <a:endParaRPr lang="en-IN"/>
        </a:p>
      </dgm:t>
    </dgm:pt>
    <dgm:pt modelId="{E546D13A-2868-4F86-996C-93A03B384FCC}" type="sibTrans" cxnId="{CFF75563-BF83-40E4-97FE-4F71B904CB48}">
      <dgm:prSet/>
      <dgm:spPr/>
      <dgm:t>
        <a:bodyPr/>
        <a:lstStyle/>
        <a:p>
          <a:endParaRPr lang="en-IN"/>
        </a:p>
      </dgm:t>
    </dgm:pt>
    <dgm:pt modelId="{13878970-6C1D-4EE9-BC71-BB246125464E}">
      <dgm:prSet phldrT="[Text]"/>
      <dgm:spPr/>
      <dgm:t>
        <a:bodyPr/>
        <a:lstStyle/>
        <a:p>
          <a:r>
            <a:rPr lang="en-US" dirty="0"/>
            <a:t>Internal</a:t>
          </a:r>
          <a:endParaRPr lang="en-IN" dirty="0"/>
        </a:p>
      </dgm:t>
    </dgm:pt>
    <dgm:pt modelId="{F8C6FF12-E5DA-4D31-B14E-1C47CC3C8462}" type="parTrans" cxnId="{08B8FCB3-679D-4E0A-8FAE-A788A398E344}">
      <dgm:prSet/>
      <dgm:spPr/>
      <dgm:t>
        <a:bodyPr/>
        <a:lstStyle/>
        <a:p>
          <a:endParaRPr lang="en-IN"/>
        </a:p>
      </dgm:t>
    </dgm:pt>
    <dgm:pt modelId="{71E0BB4E-2DF0-46D2-BA3A-70A489F83122}" type="sibTrans" cxnId="{08B8FCB3-679D-4E0A-8FAE-A788A398E344}">
      <dgm:prSet/>
      <dgm:spPr/>
      <dgm:t>
        <a:bodyPr/>
        <a:lstStyle/>
        <a:p>
          <a:endParaRPr lang="en-IN"/>
        </a:p>
      </dgm:t>
    </dgm:pt>
    <dgm:pt modelId="{0845EF24-458A-4637-9B3F-AB551EEFF1B2}">
      <dgm:prSet phldrT="[Text]"/>
      <dgm:spPr/>
      <dgm:t>
        <a:bodyPr/>
        <a:lstStyle/>
        <a:p>
          <a:r>
            <a:rPr lang="en-US" dirty="0"/>
            <a:t>Internal protected</a:t>
          </a:r>
          <a:endParaRPr lang="en-IN" dirty="0"/>
        </a:p>
      </dgm:t>
    </dgm:pt>
    <dgm:pt modelId="{35304AF7-5CF6-4448-A548-4BFA5A73352D}" type="parTrans" cxnId="{3E63E8CD-C697-4F4D-AB0B-FD5049AFB935}">
      <dgm:prSet/>
      <dgm:spPr/>
      <dgm:t>
        <a:bodyPr/>
        <a:lstStyle/>
        <a:p>
          <a:endParaRPr lang="en-IN"/>
        </a:p>
      </dgm:t>
    </dgm:pt>
    <dgm:pt modelId="{ED127926-38F7-44F1-BF2B-EF619ED1DCB5}" type="sibTrans" cxnId="{3E63E8CD-C697-4F4D-AB0B-FD5049AFB935}">
      <dgm:prSet/>
      <dgm:spPr/>
      <dgm:t>
        <a:bodyPr/>
        <a:lstStyle/>
        <a:p>
          <a:endParaRPr lang="en-IN"/>
        </a:p>
      </dgm:t>
    </dgm:pt>
    <dgm:pt modelId="{706331C3-5B79-4F23-9470-B3FFC1258E5C}" type="pres">
      <dgm:prSet presAssocID="{ABC3427A-68B3-48C5-A79D-05AEF928F451}" presName="diagram" presStyleCnt="0">
        <dgm:presLayoutVars>
          <dgm:chPref val="1"/>
          <dgm:dir/>
          <dgm:animOne val="branch"/>
          <dgm:animLvl val="lvl"/>
          <dgm:resizeHandles val="exact"/>
        </dgm:presLayoutVars>
      </dgm:prSet>
      <dgm:spPr/>
    </dgm:pt>
    <dgm:pt modelId="{E928D457-0306-4EA6-BA1B-E1ACF6401F33}" type="pres">
      <dgm:prSet presAssocID="{32D98C16-8EC2-4D90-B78F-AA74E654CF91}" presName="root1" presStyleCnt="0"/>
      <dgm:spPr/>
    </dgm:pt>
    <dgm:pt modelId="{1E4917B7-E419-40B8-A7E1-0455586B1C7A}" type="pres">
      <dgm:prSet presAssocID="{32D98C16-8EC2-4D90-B78F-AA74E654CF91}" presName="LevelOneTextNode" presStyleLbl="node0" presStyleIdx="0" presStyleCnt="1">
        <dgm:presLayoutVars>
          <dgm:chPref val="3"/>
        </dgm:presLayoutVars>
      </dgm:prSet>
      <dgm:spPr/>
    </dgm:pt>
    <dgm:pt modelId="{BCC4A4E0-DA00-4D0E-8BF8-75DEFC6415E2}" type="pres">
      <dgm:prSet presAssocID="{32D98C16-8EC2-4D90-B78F-AA74E654CF91}" presName="level2hierChild" presStyleCnt="0"/>
      <dgm:spPr/>
    </dgm:pt>
    <dgm:pt modelId="{DD999316-0CC6-481B-A49E-EE9849B30D63}" type="pres">
      <dgm:prSet presAssocID="{B493AF24-C226-4CF7-BACD-6DC1D5260EF2}" presName="conn2-1" presStyleLbl="parChTrans1D2" presStyleIdx="0" presStyleCnt="5"/>
      <dgm:spPr/>
    </dgm:pt>
    <dgm:pt modelId="{EC8B14D7-80CB-4CE6-8458-A47C7CB3363C}" type="pres">
      <dgm:prSet presAssocID="{B493AF24-C226-4CF7-BACD-6DC1D5260EF2}" presName="connTx" presStyleLbl="parChTrans1D2" presStyleIdx="0" presStyleCnt="5"/>
      <dgm:spPr/>
    </dgm:pt>
    <dgm:pt modelId="{F15169F4-69EE-467E-92D7-59FC7698D23D}" type="pres">
      <dgm:prSet presAssocID="{3C65E68B-B594-4A18-A298-D8CC31996F80}" presName="root2" presStyleCnt="0"/>
      <dgm:spPr/>
    </dgm:pt>
    <dgm:pt modelId="{8C36C214-7769-4A73-81BB-7CFAB8EA5E9F}" type="pres">
      <dgm:prSet presAssocID="{3C65E68B-B594-4A18-A298-D8CC31996F80}" presName="LevelTwoTextNode" presStyleLbl="node2" presStyleIdx="0" presStyleCnt="5">
        <dgm:presLayoutVars>
          <dgm:chPref val="3"/>
        </dgm:presLayoutVars>
      </dgm:prSet>
      <dgm:spPr/>
    </dgm:pt>
    <dgm:pt modelId="{2316D36F-96F1-47F1-96A6-F76E027093CF}" type="pres">
      <dgm:prSet presAssocID="{3C65E68B-B594-4A18-A298-D8CC31996F80}" presName="level3hierChild" presStyleCnt="0"/>
      <dgm:spPr/>
    </dgm:pt>
    <dgm:pt modelId="{759BE77B-BFD1-4CAE-81AC-7431126CD66C}" type="pres">
      <dgm:prSet presAssocID="{5C65C704-0425-4E7E-85E3-7C55E8A77AE9}" presName="conn2-1" presStyleLbl="parChTrans1D2" presStyleIdx="1" presStyleCnt="5"/>
      <dgm:spPr/>
    </dgm:pt>
    <dgm:pt modelId="{D2322262-D01B-42DF-9AA9-4A5EE63C5BA1}" type="pres">
      <dgm:prSet presAssocID="{5C65C704-0425-4E7E-85E3-7C55E8A77AE9}" presName="connTx" presStyleLbl="parChTrans1D2" presStyleIdx="1" presStyleCnt="5"/>
      <dgm:spPr/>
    </dgm:pt>
    <dgm:pt modelId="{FA33C27D-2CD5-4EFD-A4AB-BAC393912FBE}" type="pres">
      <dgm:prSet presAssocID="{F7F0937A-C019-475D-9723-F136A66B04E3}" presName="root2" presStyleCnt="0"/>
      <dgm:spPr/>
    </dgm:pt>
    <dgm:pt modelId="{62BCEA00-0A55-4CCA-A340-87F5F7C4A994}" type="pres">
      <dgm:prSet presAssocID="{F7F0937A-C019-475D-9723-F136A66B04E3}" presName="LevelTwoTextNode" presStyleLbl="node2" presStyleIdx="1" presStyleCnt="5">
        <dgm:presLayoutVars>
          <dgm:chPref val="3"/>
        </dgm:presLayoutVars>
      </dgm:prSet>
      <dgm:spPr/>
    </dgm:pt>
    <dgm:pt modelId="{18A3534A-B9EC-4F9C-9234-0F9047970E25}" type="pres">
      <dgm:prSet presAssocID="{F7F0937A-C019-475D-9723-F136A66B04E3}" presName="level3hierChild" presStyleCnt="0"/>
      <dgm:spPr/>
    </dgm:pt>
    <dgm:pt modelId="{1B878305-416D-4154-84FE-FCF3A14E0DEE}" type="pres">
      <dgm:prSet presAssocID="{6520A8F7-9140-4044-A78D-629BCA6784C6}" presName="conn2-1" presStyleLbl="parChTrans1D2" presStyleIdx="2" presStyleCnt="5"/>
      <dgm:spPr/>
    </dgm:pt>
    <dgm:pt modelId="{469A4C69-0EE0-45EE-975A-D2FF1AA2E6EB}" type="pres">
      <dgm:prSet presAssocID="{6520A8F7-9140-4044-A78D-629BCA6784C6}" presName="connTx" presStyleLbl="parChTrans1D2" presStyleIdx="2" presStyleCnt="5"/>
      <dgm:spPr/>
    </dgm:pt>
    <dgm:pt modelId="{97D71206-96B1-474B-8AD3-69FF0750299E}" type="pres">
      <dgm:prSet presAssocID="{64F1E1E8-177A-4AA4-B521-53DBA50B140B}" presName="root2" presStyleCnt="0"/>
      <dgm:spPr/>
    </dgm:pt>
    <dgm:pt modelId="{33DDC776-942C-471E-9D26-42ED095D1EEE}" type="pres">
      <dgm:prSet presAssocID="{64F1E1E8-177A-4AA4-B521-53DBA50B140B}" presName="LevelTwoTextNode" presStyleLbl="node2" presStyleIdx="2" presStyleCnt="5">
        <dgm:presLayoutVars>
          <dgm:chPref val="3"/>
        </dgm:presLayoutVars>
      </dgm:prSet>
      <dgm:spPr/>
    </dgm:pt>
    <dgm:pt modelId="{3219C7FF-0046-4781-8CF9-CB863D241675}" type="pres">
      <dgm:prSet presAssocID="{64F1E1E8-177A-4AA4-B521-53DBA50B140B}" presName="level3hierChild" presStyleCnt="0"/>
      <dgm:spPr/>
    </dgm:pt>
    <dgm:pt modelId="{95F08CA5-E358-4D6E-8366-A42C5B76BCAB}" type="pres">
      <dgm:prSet presAssocID="{F8C6FF12-E5DA-4D31-B14E-1C47CC3C8462}" presName="conn2-1" presStyleLbl="parChTrans1D2" presStyleIdx="3" presStyleCnt="5"/>
      <dgm:spPr/>
    </dgm:pt>
    <dgm:pt modelId="{8A3D18A2-00D3-44C7-B8E2-CB1D425CF7E0}" type="pres">
      <dgm:prSet presAssocID="{F8C6FF12-E5DA-4D31-B14E-1C47CC3C8462}" presName="connTx" presStyleLbl="parChTrans1D2" presStyleIdx="3" presStyleCnt="5"/>
      <dgm:spPr/>
    </dgm:pt>
    <dgm:pt modelId="{C8DCFA4A-EEC7-4EBF-9F49-7C705FEAC13C}" type="pres">
      <dgm:prSet presAssocID="{13878970-6C1D-4EE9-BC71-BB246125464E}" presName="root2" presStyleCnt="0"/>
      <dgm:spPr/>
    </dgm:pt>
    <dgm:pt modelId="{F0B1F174-9570-45D5-BCAC-780DB55D42B3}" type="pres">
      <dgm:prSet presAssocID="{13878970-6C1D-4EE9-BC71-BB246125464E}" presName="LevelTwoTextNode" presStyleLbl="node2" presStyleIdx="3" presStyleCnt="5">
        <dgm:presLayoutVars>
          <dgm:chPref val="3"/>
        </dgm:presLayoutVars>
      </dgm:prSet>
      <dgm:spPr/>
    </dgm:pt>
    <dgm:pt modelId="{E4615261-996D-49A0-9598-1D026EEEA418}" type="pres">
      <dgm:prSet presAssocID="{13878970-6C1D-4EE9-BC71-BB246125464E}" presName="level3hierChild" presStyleCnt="0"/>
      <dgm:spPr/>
    </dgm:pt>
    <dgm:pt modelId="{B028725F-B808-4B72-9054-CEFC0AB7DC83}" type="pres">
      <dgm:prSet presAssocID="{35304AF7-5CF6-4448-A548-4BFA5A73352D}" presName="conn2-1" presStyleLbl="parChTrans1D2" presStyleIdx="4" presStyleCnt="5"/>
      <dgm:spPr/>
    </dgm:pt>
    <dgm:pt modelId="{8AD353DD-369F-4715-AD04-AF4544189C24}" type="pres">
      <dgm:prSet presAssocID="{35304AF7-5CF6-4448-A548-4BFA5A73352D}" presName="connTx" presStyleLbl="parChTrans1D2" presStyleIdx="4" presStyleCnt="5"/>
      <dgm:spPr/>
    </dgm:pt>
    <dgm:pt modelId="{4DF4E1F5-C141-44B4-8D64-1074BB75CE81}" type="pres">
      <dgm:prSet presAssocID="{0845EF24-458A-4637-9B3F-AB551EEFF1B2}" presName="root2" presStyleCnt="0"/>
      <dgm:spPr/>
    </dgm:pt>
    <dgm:pt modelId="{FFA523F8-14D9-4D5B-8209-DA49BD9B680E}" type="pres">
      <dgm:prSet presAssocID="{0845EF24-458A-4637-9B3F-AB551EEFF1B2}" presName="LevelTwoTextNode" presStyleLbl="node2" presStyleIdx="4" presStyleCnt="5">
        <dgm:presLayoutVars>
          <dgm:chPref val="3"/>
        </dgm:presLayoutVars>
      </dgm:prSet>
      <dgm:spPr/>
    </dgm:pt>
    <dgm:pt modelId="{C6E3523D-389D-40BB-B18C-7CE2D5B16303}" type="pres">
      <dgm:prSet presAssocID="{0845EF24-458A-4637-9B3F-AB551EEFF1B2}" presName="level3hierChild" presStyleCnt="0"/>
      <dgm:spPr/>
    </dgm:pt>
  </dgm:ptLst>
  <dgm:cxnLst>
    <dgm:cxn modelId="{8847294C-6CD5-4518-BFCD-F3F49F4A1216}" srcId="{ABC3427A-68B3-48C5-A79D-05AEF928F451}" destId="{32D98C16-8EC2-4D90-B78F-AA74E654CF91}" srcOrd="0" destOrd="0" parTransId="{CA7BFB08-3B63-4385-AB29-EEF90CE5D0B3}" sibTransId="{5CE8E7AC-B4F7-4F1F-AB3B-04576CA35616}"/>
    <dgm:cxn modelId="{5EECB14A-9C32-46CE-BA19-9975EEFB48E7}" type="presOf" srcId="{6520A8F7-9140-4044-A78D-629BCA6784C6}" destId="{469A4C69-0EE0-45EE-975A-D2FF1AA2E6EB}" srcOrd="1" destOrd="0" presId="urn:microsoft.com/office/officeart/2005/8/layout/hierarchy2"/>
    <dgm:cxn modelId="{CA963A25-5AC9-4D30-98DB-A08F107A5484}" type="presOf" srcId="{32D98C16-8EC2-4D90-B78F-AA74E654CF91}" destId="{1E4917B7-E419-40B8-A7E1-0455586B1C7A}" srcOrd="0" destOrd="0" presId="urn:microsoft.com/office/officeart/2005/8/layout/hierarchy2"/>
    <dgm:cxn modelId="{57786D40-E4AA-4242-AD40-61B85D8D2504}" type="presOf" srcId="{0845EF24-458A-4637-9B3F-AB551EEFF1B2}" destId="{FFA523F8-14D9-4D5B-8209-DA49BD9B680E}" srcOrd="0" destOrd="0" presId="urn:microsoft.com/office/officeart/2005/8/layout/hierarchy2"/>
    <dgm:cxn modelId="{64AAB263-1CE2-4916-A501-BD9BB766166A}" type="presOf" srcId="{F7F0937A-C019-475D-9723-F136A66B04E3}" destId="{62BCEA00-0A55-4CCA-A340-87F5F7C4A994}" srcOrd="0" destOrd="0" presId="urn:microsoft.com/office/officeart/2005/8/layout/hierarchy2"/>
    <dgm:cxn modelId="{1745ED84-84E3-4320-AD30-5850CC6E5B83}" type="presOf" srcId="{F8C6FF12-E5DA-4D31-B14E-1C47CC3C8462}" destId="{8A3D18A2-00D3-44C7-B8E2-CB1D425CF7E0}" srcOrd="1" destOrd="0" presId="urn:microsoft.com/office/officeart/2005/8/layout/hierarchy2"/>
    <dgm:cxn modelId="{1C2FEE95-AB08-4FF0-9099-53D283E87824}" type="presOf" srcId="{13878970-6C1D-4EE9-BC71-BB246125464E}" destId="{F0B1F174-9570-45D5-BCAC-780DB55D42B3}" srcOrd="0" destOrd="0" presId="urn:microsoft.com/office/officeart/2005/8/layout/hierarchy2"/>
    <dgm:cxn modelId="{3E63E8CD-C697-4F4D-AB0B-FD5049AFB935}" srcId="{32D98C16-8EC2-4D90-B78F-AA74E654CF91}" destId="{0845EF24-458A-4637-9B3F-AB551EEFF1B2}" srcOrd="4" destOrd="0" parTransId="{35304AF7-5CF6-4448-A548-4BFA5A73352D}" sibTransId="{ED127926-38F7-44F1-BF2B-EF619ED1DCB5}"/>
    <dgm:cxn modelId="{0AF8816A-3AB2-44E8-BC9F-704DEFEC6BF8}" type="presOf" srcId="{B493AF24-C226-4CF7-BACD-6DC1D5260EF2}" destId="{DD999316-0CC6-481B-A49E-EE9849B30D63}" srcOrd="0" destOrd="0" presId="urn:microsoft.com/office/officeart/2005/8/layout/hierarchy2"/>
    <dgm:cxn modelId="{8D1AD23A-68FB-49CD-B068-7CEC192DD97B}" type="presOf" srcId="{5C65C704-0425-4E7E-85E3-7C55E8A77AE9}" destId="{759BE77B-BFD1-4CAE-81AC-7431126CD66C}" srcOrd="0" destOrd="0" presId="urn:microsoft.com/office/officeart/2005/8/layout/hierarchy2"/>
    <dgm:cxn modelId="{4B77B2E7-FE15-4552-B695-20F960CB57A9}" srcId="{32D98C16-8EC2-4D90-B78F-AA74E654CF91}" destId="{64F1E1E8-177A-4AA4-B521-53DBA50B140B}" srcOrd="2" destOrd="0" parTransId="{6520A8F7-9140-4044-A78D-629BCA6784C6}" sibTransId="{1F8BF085-E3F5-4469-9FF2-C20FC782686A}"/>
    <dgm:cxn modelId="{CFF75563-BF83-40E4-97FE-4F71B904CB48}" srcId="{32D98C16-8EC2-4D90-B78F-AA74E654CF91}" destId="{F7F0937A-C019-475D-9723-F136A66B04E3}" srcOrd="1" destOrd="0" parTransId="{5C65C704-0425-4E7E-85E3-7C55E8A77AE9}" sibTransId="{E546D13A-2868-4F86-996C-93A03B384FCC}"/>
    <dgm:cxn modelId="{08B8FCB3-679D-4E0A-8FAE-A788A398E344}" srcId="{32D98C16-8EC2-4D90-B78F-AA74E654CF91}" destId="{13878970-6C1D-4EE9-BC71-BB246125464E}" srcOrd="3" destOrd="0" parTransId="{F8C6FF12-E5DA-4D31-B14E-1C47CC3C8462}" sibTransId="{71E0BB4E-2DF0-46D2-BA3A-70A489F83122}"/>
    <dgm:cxn modelId="{95E79888-9848-45D8-9B4B-74784989FF0E}" type="presOf" srcId="{3C65E68B-B594-4A18-A298-D8CC31996F80}" destId="{8C36C214-7769-4A73-81BB-7CFAB8EA5E9F}" srcOrd="0" destOrd="0" presId="urn:microsoft.com/office/officeart/2005/8/layout/hierarchy2"/>
    <dgm:cxn modelId="{12A6D76C-FC8C-4205-A930-EEF14AD82C45}" type="presOf" srcId="{35304AF7-5CF6-4448-A548-4BFA5A73352D}" destId="{B028725F-B808-4B72-9054-CEFC0AB7DC83}" srcOrd="0" destOrd="0" presId="urn:microsoft.com/office/officeart/2005/8/layout/hierarchy2"/>
    <dgm:cxn modelId="{02A98F93-5EAB-403B-B75D-8B2396F5C82F}" type="presOf" srcId="{F8C6FF12-E5DA-4D31-B14E-1C47CC3C8462}" destId="{95F08CA5-E358-4D6E-8366-A42C5B76BCAB}" srcOrd="0" destOrd="0" presId="urn:microsoft.com/office/officeart/2005/8/layout/hierarchy2"/>
    <dgm:cxn modelId="{5CF2F38B-29B2-4858-8121-CDA5C77E8E7B}" type="presOf" srcId="{64F1E1E8-177A-4AA4-B521-53DBA50B140B}" destId="{33DDC776-942C-471E-9D26-42ED095D1EEE}" srcOrd="0" destOrd="0" presId="urn:microsoft.com/office/officeart/2005/8/layout/hierarchy2"/>
    <dgm:cxn modelId="{8BD2646E-D023-46BC-8377-0E87D3D938DF}" type="presOf" srcId="{ABC3427A-68B3-48C5-A79D-05AEF928F451}" destId="{706331C3-5B79-4F23-9470-B3FFC1258E5C}" srcOrd="0" destOrd="0" presId="urn:microsoft.com/office/officeart/2005/8/layout/hierarchy2"/>
    <dgm:cxn modelId="{21A543DB-1284-47BF-B48F-3286F024D7DA}" srcId="{32D98C16-8EC2-4D90-B78F-AA74E654CF91}" destId="{3C65E68B-B594-4A18-A298-D8CC31996F80}" srcOrd="0" destOrd="0" parTransId="{B493AF24-C226-4CF7-BACD-6DC1D5260EF2}" sibTransId="{81828B09-C3B6-440C-84B6-DBC8CA67F7E5}"/>
    <dgm:cxn modelId="{14BC50CB-575F-4E07-AAF8-6C2D8D663B29}" type="presOf" srcId="{6520A8F7-9140-4044-A78D-629BCA6784C6}" destId="{1B878305-416D-4154-84FE-FCF3A14E0DEE}" srcOrd="0" destOrd="0" presId="urn:microsoft.com/office/officeart/2005/8/layout/hierarchy2"/>
    <dgm:cxn modelId="{F5614646-CF72-4691-B129-FD780A8E1DA2}" type="presOf" srcId="{35304AF7-5CF6-4448-A548-4BFA5A73352D}" destId="{8AD353DD-369F-4715-AD04-AF4544189C24}" srcOrd="1" destOrd="0" presId="urn:microsoft.com/office/officeart/2005/8/layout/hierarchy2"/>
    <dgm:cxn modelId="{DC94F4CD-DB49-4A87-893C-691ADA619456}" type="presOf" srcId="{5C65C704-0425-4E7E-85E3-7C55E8A77AE9}" destId="{D2322262-D01B-42DF-9AA9-4A5EE63C5BA1}" srcOrd="1" destOrd="0" presId="urn:microsoft.com/office/officeart/2005/8/layout/hierarchy2"/>
    <dgm:cxn modelId="{6ED47AD8-E8F4-4892-9B3E-63E75AB1734D}" type="presOf" srcId="{B493AF24-C226-4CF7-BACD-6DC1D5260EF2}" destId="{EC8B14D7-80CB-4CE6-8458-A47C7CB3363C}" srcOrd="1" destOrd="0" presId="urn:microsoft.com/office/officeart/2005/8/layout/hierarchy2"/>
    <dgm:cxn modelId="{F743BE82-2F8B-4F44-8987-A0F284175DAB}" type="presParOf" srcId="{706331C3-5B79-4F23-9470-B3FFC1258E5C}" destId="{E928D457-0306-4EA6-BA1B-E1ACF6401F33}" srcOrd="0" destOrd="0" presId="urn:microsoft.com/office/officeart/2005/8/layout/hierarchy2"/>
    <dgm:cxn modelId="{D139D091-7B7B-4798-967C-11279C9BF947}" type="presParOf" srcId="{E928D457-0306-4EA6-BA1B-E1ACF6401F33}" destId="{1E4917B7-E419-40B8-A7E1-0455586B1C7A}" srcOrd="0" destOrd="0" presId="urn:microsoft.com/office/officeart/2005/8/layout/hierarchy2"/>
    <dgm:cxn modelId="{16470739-BE66-407A-BF81-49F77F388094}" type="presParOf" srcId="{E928D457-0306-4EA6-BA1B-E1ACF6401F33}" destId="{BCC4A4E0-DA00-4D0E-8BF8-75DEFC6415E2}" srcOrd="1" destOrd="0" presId="urn:microsoft.com/office/officeart/2005/8/layout/hierarchy2"/>
    <dgm:cxn modelId="{84D57B5F-D1DA-4D94-903E-D29CD36BB190}" type="presParOf" srcId="{BCC4A4E0-DA00-4D0E-8BF8-75DEFC6415E2}" destId="{DD999316-0CC6-481B-A49E-EE9849B30D63}" srcOrd="0" destOrd="0" presId="urn:microsoft.com/office/officeart/2005/8/layout/hierarchy2"/>
    <dgm:cxn modelId="{B040B1BE-94D7-40EB-BE48-7880AE8130CF}" type="presParOf" srcId="{DD999316-0CC6-481B-A49E-EE9849B30D63}" destId="{EC8B14D7-80CB-4CE6-8458-A47C7CB3363C}" srcOrd="0" destOrd="0" presId="urn:microsoft.com/office/officeart/2005/8/layout/hierarchy2"/>
    <dgm:cxn modelId="{3F33EB48-6841-478D-A371-11F85FF5BC35}" type="presParOf" srcId="{BCC4A4E0-DA00-4D0E-8BF8-75DEFC6415E2}" destId="{F15169F4-69EE-467E-92D7-59FC7698D23D}" srcOrd="1" destOrd="0" presId="urn:microsoft.com/office/officeart/2005/8/layout/hierarchy2"/>
    <dgm:cxn modelId="{9BFA1905-F40F-458A-8CC0-D19C7433679B}" type="presParOf" srcId="{F15169F4-69EE-467E-92D7-59FC7698D23D}" destId="{8C36C214-7769-4A73-81BB-7CFAB8EA5E9F}" srcOrd="0" destOrd="0" presId="urn:microsoft.com/office/officeart/2005/8/layout/hierarchy2"/>
    <dgm:cxn modelId="{49854353-6EBD-4928-B70F-88FC68D10727}" type="presParOf" srcId="{F15169F4-69EE-467E-92D7-59FC7698D23D}" destId="{2316D36F-96F1-47F1-96A6-F76E027093CF}" srcOrd="1" destOrd="0" presId="urn:microsoft.com/office/officeart/2005/8/layout/hierarchy2"/>
    <dgm:cxn modelId="{A16A8A4C-CF8F-4507-8BC0-B03FD31A39B6}" type="presParOf" srcId="{BCC4A4E0-DA00-4D0E-8BF8-75DEFC6415E2}" destId="{759BE77B-BFD1-4CAE-81AC-7431126CD66C}" srcOrd="2" destOrd="0" presId="urn:microsoft.com/office/officeart/2005/8/layout/hierarchy2"/>
    <dgm:cxn modelId="{27FCD5E8-1DD3-4185-AE0B-723EA316FD06}" type="presParOf" srcId="{759BE77B-BFD1-4CAE-81AC-7431126CD66C}" destId="{D2322262-D01B-42DF-9AA9-4A5EE63C5BA1}" srcOrd="0" destOrd="0" presId="urn:microsoft.com/office/officeart/2005/8/layout/hierarchy2"/>
    <dgm:cxn modelId="{79F403EE-8502-4022-A8FF-6BDF5514C007}" type="presParOf" srcId="{BCC4A4E0-DA00-4D0E-8BF8-75DEFC6415E2}" destId="{FA33C27D-2CD5-4EFD-A4AB-BAC393912FBE}" srcOrd="3" destOrd="0" presId="urn:microsoft.com/office/officeart/2005/8/layout/hierarchy2"/>
    <dgm:cxn modelId="{B5DAD416-78E5-4B13-872A-48AFB275197F}" type="presParOf" srcId="{FA33C27D-2CD5-4EFD-A4AB-BAC393912FBE}" destId="{62BCEA00-0A55-4CCA-A340-87F5F7C4A994}" srcOrd="0" destOrd="0" presId="urn:microsoft.com/office/officeart/2005/8/layout/hierarchy2"/>
    <dgm:cxn modelId="{B8C29932-5F29-490C-99F9-48245689340D}" type="presParOf" srcId="{FA33C27D-2CD5-4EFD-A4AB-BAC393912FBE}" destId="{18A3534A-B9EC-4F9C-9234-0F9047970E25}" srcOrd="1" destOrd="0" presId="urn:microsoft.com/office/officeart/2005/8/layout/hierarchy2"/>
    <dgm:cxn modelId="{98409D16-709B-456B-9053-E342421705F8}" type="presParOf" srcId="{BCC4A4E0-DA00-4D0E-8BF8-75DEFC6415E2}" destId="{1B878305-416D-4154-84FE-FCF3A14E0DEE}" srcOrd="4" destOrd="0" presId="urn:microsoft.com/office/officeart/2005/8/layout/hierarchy2"/>
    <dgm:cxn modelId="{8C69A229-F887-442D-B7DA-2E019D2D2EE5}" type="presParOf" srcId="{1B878305-416D-4154-84FE-FCF3A14E0DEE}" destId="{469A4C69-0EE0-45EE-975A-D2FF1AA2E6EB}" srcOrd="0" destOrd="0" presId="urn:microsoft.com/office/officeart/2005/8/layout/hierarchy2"/>
    <dgm:cxn modelId="{476EC7CE-5F62-4368-AB85-402BFA2DB40F}" type="presParOf" srcId="{BCC4A4E0-DA00-4D0E-8BF8-75DEFC6415E2}" destId="{97D71206-96B1-474B-8AD3-69FF0750299E}" srcOrd="5" destOrd="0" presId="urn:microsoft.com/office/officeart/2005/8/layout/hierarchy2"/>
    <dgm:cxn modelId="{451F268F-4E8A-4548-A10E-BA632210DAF0}" type="presParOf" srcId="{97D71206-96B1-474B-8AD3-69FF0750299E}" destId="{33DDC776-942C-471E-9D26-42ED095D1EEE}" srcOrd="0" destOrd="0" presId="urn:microsoft.com/office/officeart/2005/8/layout/hierarchy2"/>
    <dgm:cxn modelId="{A91737DB-FE79-420C-9F79-08200AED5A31}" type="presParOf" srcId="{97D71206-96B1-474B-8AD3-69FF0750299E}" destId="{3219C7FF-0046-4781-8CF9-CB863D241675}" srcOrd="1" destOrd="0" presId="urn:microsoft.com/office/officeart/2005/8/layout/hierarchy2"/>
    <dgm:cxn modelId="{93FA6CDB-7424-4C02-88E2-B9F0F4EB8E8A}" type="presParOf" srcId="{BCC4A4E0-DA00-4D0E-8BF8-75DEFC6415E2}" destId="{95F08CA5-E358-4D6E-8366-A42C5B76BCAB}" srcOrd="6" destOrd="0" presId="urn:microsoft.com/office/officeart/2005/8/layout/hierarchy2"/>
    <dgm:cxn modelId="{22C8BCDB-02AD-4D62-828B-1D012E7A4088}" type="presParOf" srcId="{95F08CA5-E358-4D6E-8366-A42C5B76BCAB}" destId="{8A3D18A2-00D3-44C7-B8E2-CB1D425CF7E0}" srcOrd="0" destOrd="0" presId="urn:microsoft.com/office/officeart/2005/8/layout/hierarchy2"/>
    <dgm:cxn modelId="{8D866CDF-FBED-4C68-B8ED-89684B333479}" type="presParOf" srcId="{BCC4A4E0-DA00-4D0E-8BF8-75DEFC6415E2}" destId="{C8DCFA4A-EEC7-4EBF-9F49-7C705FEAC13C}" srcOrd="7" destOrd="0" presId="urn:microsoft.com/office/officeart/2005/8/layout/hierarchy2"/>
    <dgm:cxn modelId="{61D439B8-5183-4B79-A26C-A1DECB933D0D}" type="presParOf" srcId="{C8DCFA4A-EEC7-4EBF-9F49-7C705FEAC13C}" destId="{F0B1F174-9570-45D5-BCAC-780DB55D42B3}" srcOrd="0" destOrd="0" presId="urn:microsoft.com/office/officeart/2005/8/layout/hierarchy2"/>
    <dgm:cxn modelId="{E1136869-367B-4081-B1AF-B0165D0CD005}" type="presParOf" srcId="{C8DCFA4A-EEC7-4EBF-9F49-7C705FEAC13C}" destId="{E4615261-996D-49A0-9598-1D026EEEA418}" srcOrd="1" destOrd="0" presId="urn:microsoft.com/office/officeart/2005/8/layout/hierarchy2"/>
    <dgm:cxn modelId="{B70918A8-13F1-4806-B813-61DC3A1D89E3}" type="presParOf" srcId="{BCC4A4E0-DA00-4D0E-8BF8-75DEFC6415E2}" destId="{B028725F-B808-4B72-9054-CEFC0AB7DC83}" srcOrd="8" destOrd="0" presId="urn:microsoft.com/office/officeart/2005/8/layout/hierarchy2"/>
    <dgm:cxn modelId="{9DC8AAF7-4D8F-48B4-A991-7EE1B18EEA16}" type="presParOf" srcId="{B028725F-B808-4B72-9054-CEFC0AB7DC83}" destId="{8AD353DD-369F-4715-AD04-AF4544189C24}" srcOrd="0" destOrd="0" presId="urn:microsoft.com/office/officeart/2005/8/layout/hierarchy2"/>
    <dgm:cxn modelId="{5A630F21-CAC2-4D6B-A6D2-2056BF00EDDE}" type="presParOf" srcId="{BCC4A4E0-DA00-4D0E-8BF8-75DEFC6415E2}" destId="{4DF4E1F5-C141-44B4-8D64-1074BB75CE81}" srcOrd="9" destOrd="0" presId="urn:microsoft.com/office/officeart/2005/8/layout/hierarchy2"/>
    <dgm:cxn modelId="{AF76E80D-52D6-46C7-824D-75C0457746A1}" type="presParOf" srcId="{4DF4E1F5-C141-44B4-8D64-1074BB75CE81}" destId="{FFA523F8-14D9-4D5B-8209-DA49BD9B680E}" srcOrd="0" destOrd="0" presId="urn:microsoft.com/office/officeart/2005/8/layout/hierarchy2"/>
    <dgm:cxn modelId="{F279B8C5-AF14-42DB-8409-06FD314174D5}" type="presParOf" srcId="{4DF4E1F5-C141-44B4-8D64-1074BB75CE81}" destId="{C6E3523D-389D-40BB-B18C-7CE2D5B1630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9316B-BABF-4B75-8A5C-DDB5F0C22C87}">
      <dsp:nvSpPr>
        <dsp:cNvPr id="0" name=""/>
        <dsp:cNvSpPr/>
      </dsp:nvSpPr>
      <dsp:spPr>
        <a:xfrm>
          <a:off x="1078520" y="283"/>
          <a:ext cx="1136488" cy="113648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a:t>Attributes</a:t>
          </a:r>
          <a:endParaRPr lang="en-IN" sz="1400" kern="1200" dirty="0"/>
        </a:p>
      </dsp:txBody>
      <dsp:txXfrm>
        <a:off x="1244955" y="166718"/>
        <a:ext cx="803618" cy="803618"/>
      </dsp:txXfrm>
    </dsp:sp>
    <dsp:sp modelId="{03CDBCA1-F927-483D-BC5F-CF61023CE747}">
      <dsp:nvSpPr>
        <dsp:cNvPr id="0" name=""/>
        <dsp:cNvSpPr/>
      </dsp:nvSpPr>
      <dsp:spPr>
        <a:xfrm>
          <a:off x="1317182" y="1229055"/>
          <a:ext cx="659163" cy="659163"/>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1404554" y="1481119"/>
        <a:ext cx="484419" cy="155035"/>
      </dsp:txXfrm>
    </dsp:sp>
    <dsp:sp modelId="{8AFC7C69-FDDD-4AC4-93EC-972B4B751F28}">
      <dsp:nvSpPr>
        <dsp:cNvPr id="0" name=""/>
        <dsp:cNvSpPr/>
      </dsp:nvSpPr>
      <dsp:spPr>
        <a:xfrm>
          <a:off x="1078520" y="1980501"/>
          <a:ext cx="1136488" cy="1136488"/>
        </a:xfrm>
        <a:prstGeom prst="ellipse">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a:t>Behavior</a:t>
          </a:r>
          <a:endParaRPr lang="en-IN" sz="1400" kern="1200" dirty="0"/>
        </a:p>
      </dsp:txBody>
      <dsp:txXfrm>
        <a:off x="1244955" y="2146936"/>
        <a:ext cx="803618" cy="803618"/>
      </dsp:txXfrm>
    </dsp:sp>
    <dsp:sp modelId="{DF5EDDB9-78FF-44A7-8C69-A8C3CD4787BA}">
      <dsp:nvSpPr>
        <dsp:cNvPr id="0" name=""/>
        <dsp:cNvSpPr/>
      </dsp:nvSpPr>
      <dsp:spPr>
        <a:xfrm>
          <a:off x="2385482" y="1347250"/>
          <a:ext cx="361403" cy="422773"/>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2385482" y="1431805"/>
        <a:ext cx="252982" cy="253663"/>
      </dsp:txXfrm>
    </dsp:sp>
    <dsp:sp modelId="{DD7DD52E-7C93-4D90-B754-06B937ECA3B1}">
      <dsp:nvSpPr>
        <dsp:cNvPr id="0" name=""/>
        <dsp:cNvSpPr/>
      </dsp:nvSpPr>
      <dsp:spPr>
        <a:xfrm>
          <a:off x="2896902" y="422148"/>
          <a:ext cx="2272977" cy="2272977"/>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a:t>Class</a:t>
          </a:r>
          <a:endParaRPr lang="en-IN" sz="4600" kern="1200" dirty="0"/>
        </a:p>
      </dsp:txBody>
      <dsp:txXfrm>
        <a:off x="3229772" y="755018"/>
        <a:ext cx="1607237" cy="1607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917B7-E419-40B8-A7E1-0455586B1C7A}">
      <dsp:nvSpPr>
        <dsp:cNvPr id="0" name=""/>
        <dsp:cNvSpPr/>
      </dsp:nvSpPr>
      <dsp:spPr>
        <a:xfrm>
          <a:off x="1372939" y="1971954"/>
          <a:ext cx="2284883" cy="11424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t>Class</a:t>
          </a:r>
          <a:endParaRPr lang="en-IN" sz="3200" kern="1200" dirty="0"/>
        </a:p>
        <a:p>
          <a:pPr lvl="0" algn="ctr" defTabSz="1422400">
            <a:lnSpc>
              <a:spcPct val="90000"/>
            </a:lnSpc>
            <a:spcBef>
              <a:spcPct val="0"/>
            </a:spcBef>
            <a:spcAft>
              <a:spcPct val="35000"/>
            </a:spcAft>
          </a:pPr>
          <a:r>
            <a:rPr lang="en-US" sz="3200" kern="1200" dirty="0"/>
            <a:t>Modifiers</a:t>
          </a:r>
          <a:endParaRPr lang="en-IN" sz="3200" kern="1200" dirty="0"/>
        </a:p>
      </dsp:txBody>
      <dsp:txXfrm>
        <a:off x="1406400" y="2005415"/>
        <a:ext cx="2217961" cy="1075519"/>
      </dsp:txXfrm>
    </dsp:sp>
    <dsp:sp modelId="{DD999316-0CC6-481B-A49E-EE9849B30D63}">
      <dsp:nvSpPr>
        <dsp:cNvPr id="0" name=""/>
        <dsp:cNvSpPr/>
      </dsp:nvSpPr>
      <dsp:spPr>
        <a:xfrm rot="17692822">
          <a:off x="3028634" y="1537604"/>
          <a:ext cx="2172330" cy="40429"/>
        </a:xfrm>
        <a:custGeom>
          <a:avLst/>
          <a:gdLst/>
          <a:ahLst/>
          <a:cxnLst/>
          <a:rect l="0" t="0" r="0" b="0"/>
          <a:pathLst>
            <a:path>
              <a:moveTo>
                <a:pt x="0" y="20214"/>
              </a:moveTo>
              <a:lnTo>
                <a:pt x="2172330"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a:off x="4060491" y="1503510"/>
        <a:ext cx="108616" cy="108616"/>
      </dsp:txXfrm>
    </dsp:sp>
    <dsp:sp modelId="{8C36C214-7769-4A73-81BB-7CFAB8EA5E9F}">
      <dsp:nvSpPr>
        <dsp:cNvPr id="0" name=""/>
        <dsp:cNvSpPr/>
      </dsp:nvSpPr>
      <dsp:spPr>
        <a:xfrm>
          <a:off x="4571776" y="1241"/>
          <a:ext cx="2284883" cy="11424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t>Static</a:t>
          </a:r>
          <a:endParaRPr lang="en-IN" sz="3200" kern="1200" dirty="0"/>
        </a:p>
      </dsp:txBody>
      <dsp:txXfrm>
        <a:off x="4605237" y="34702"/>
        <a:ext cx="2217961" cy="1075519"/>
      </dsp:txXfrm>
    </dsp:sp>
    <dsp:sp modelId="{759BE77B-BFD1-4CAE-81AC-7431126CD66C}">
      <dsp:nvSpPr>
        <dsp:cNvPr id="0" name=""/>
        <dsp:cNvSpPr/>
      </dsp:nvSpPr>
      <dsp:spPr>
        <a:xfrm rot="19457599">
          <a:off x="3552031" y="2194508"/>
          <a:ext cx="1125537" cy="40429"/>
        </a:xfrm>
        <a:custGeom>
          <a:avLst/>
          <a:gdLst/>
          <a:ahLst/>
          <a:cxnLst/>
          <a:rect l="0" t="0" r="0" b="0"/>
          <a:pathLst>
            <a:path>
              <a:moveTo>
                <a:pt x="0" y="20214"/>
              </a:moveTo>
              <a:lnTo>
                <a:pt x="1125537"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086661" y="2186584"/>
        <a:ext cx="56276" cy="56276"/>
      </dsp:txXfrm>
    </dsp:sp>
    <dsp:sp modelId="{62BCEA00-0A55-4CCA-A340-87F5F7C4A994}">
      <dsp:nvSpPr>
        <dsp:cNvPr id="0" name=""/>
        <dsp:cNvSpPr/>
      </dsp:nvSpPr>
      <dsp:spPr>
        <a:xfrm>
          <a:off x="4571776" y="1315049"/>
          <a:ext cx="2284883" cy="11424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t>Abstract</a:t>
          </a:r>
          <a:endParaRPr lang="en-IN" sz="3200" kern="1200" dirty="0"/>
        </a:p>
      </dsp:txBody>
      <dsp:txXfrm>
        <a:off x="4605237" y="1348510"/>
        <a:ext cx="2217961" cy="1075519"/>
      </dsp:txXfrm>
    </dsp:sp>
    <dsp:sp modelId="{1B878305-416D-4154-84FE-FCF3A14E0DEE}">
      <dsp:nvSpPr>
        <dsp:cNvPr id="0" name=""/>
        <dsp:cNvSpPr/>
      </dsp:nvSpPr>
      <dsp:spPr>
        <a:xfrm rot="2142401">
          <a:off x="3552031" y="2851412"/>
          <a:ext cx="1125537" cy="40429"/>
        </a:xfrm>
        <a:custGeom>
          <a:avLst/>
          <a:gdLst/>
          <a:ahLst/>
          <a:cxnLst/>
          <a:rect l="0" t="0" r="0" b="0"/>
          <a:pathLst>
            <a:path>
              <a:moveTo>
                <a:pt x="0" y="20214"/>
              </a:moveTo>
              <a:lnTo>
                <a:pt x="1125537"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086661" y="2843488"/>
        <a:ext cx="56276" cy="56276"/>
      </dsp:txXfrm>
    </dsp:sp>
    <dsp:sp modelId="{33DDC776-942C-471E-9D26-42ED095D1EEE}">
      <dsp:nvSpPr>
        <dsp:cNvPr id="0" name=""/>
        <dsp:cNvSpPr/>
      </dsp:nvSpPr>
      <dsp:spPr>
        <a:xfrm>
          <a:off x="4571776" y="2628858"/>
          <a:ext cx="2284883" cy="11424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t>Sealed</a:t>
          </a:r>
          <a:endParaRPr lang="en-IN" sz="3200" kern="1200" dirty="0"/>
        </a:p>
      </dsp:txBody>
      <dsp:txXfrm>
        <a:off x="4605237" y="2662319"/>
        <a:ext cx="2217961" cy="1075519"/>
      </dsp:txXfrm>
    </dsp:sp>
    <dsp:sp modelId="{BE8E7784-52BE-463E-9116-3627B590F2E9}">
      <dsp:nvSpPr>
        <dsp:cNvPr id="0" name=""/>
        <dsp:cNvSpPr/>
      </dsp:nvSpPr>
      <dsp:spPr>
        <a:xfrm rot="3907178">
          <a:off x="3028634" y="3508316"/>
          <a:ext cx="2172330" cy="40429"/>
        </a:xfrm>
        <a:custGeom>
          <a:avLst/>
          <a:gdLst/>
          <a:ahLst/>
          <a:cxnLst/>
          <a:rect l="0" t="0" r="0" b="0"/>
          <a:pathLst>
            <a:path>
              <a:moveTo>
                <a:pt x="0" y="20214"/>
              </a:moveTo>
              <a:lnTo>
                <a:pt x="2172330"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a:off x="4060491" y="3474222"/>
        <a:ext cx="108616" cy="108616"/>
      </dsp:txXfrm>
    </dsp:sp>
    <dsp:sp modelId="{61B4BAD4-26B8-41B7-B9A9-4D298A746BAF}">
      <dsp:nvSpPr>
        <dsp:cNvPr id="0" name=""/>
        <dsp:cNvSpPr/>
      </dsp:nvSpPr>
      <dsp:spPr>
        <a:xfrm>
          <a:off x="4571776" y="3942666"/>
          <a:ext cx="2284883" cy="11424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t>Nested</a:t>
          </a:r>
          <a:endParaRPr lang="en-IN" sz="3200" kern="1200" dirty="0"/>
        </a:p>
      </dsp:txBody>
      <dsp:txXfrm>
        <a:off x="4605237" y="3976127"/>
        <a:ext cx="2217961" cy="1075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917B7-E419-40B8-A7E1-0455586B1C7A}">
      <dsp:nvSpPr>
        <dsp:cNvPr id="0" name=""/>
        <dsp:cNvSpPr/>
      </dsp:nvSpPr>
      <dsp:spPr>
        <a:xfrm>
          <a:off x="1936212" y="2089302"/>
          <a:ext cx="1815489" cy="907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a:t>Access </a:t>
          </a:r>
          <a:r>
            <a:rPr lang="en-US" sz="3100" kern="1200" dirty="0" err="1"/>
            <a:t>Specifier</a:t>
          </a:r>
          <a:endParaRPr lang="en-IN" sz="3100" kern="1200" dirty="0"/>
        </a:p>
      </dsp:txBody>
      <dsp:txXfrm>
        <a:off x="1962799" y="2115889"/>
        <a:ext cx="1762315" cy="854570"/>
      </dsp:txXfrm>
    </dsp:sp>
    <dsp:sp modelId="{DD999316-0CC6-481B-A49E-EE9849B30D63}">
      <dsp:nvSpPr>
        <dsp:cNvPr id="0" name=""/>
        <dsp:cNvSpPr/>
      </dsp:nvSpPr>
      <dsp:spPr>
        <a:xfrm rot="17350740">
          <a:off x="3009548" y="1483206"/>
          <a:ext cx="2210502" cy="32124"/>
        </a:xfrm>
        <a:custGeom>
          <a:avLst/>
          <a:gdLst/>
          <a:ahLst/>
          <a:cxnLst/>
          <a:rect l="0" t="0" r="0" b="0"/>
          <a:pathLst>
            <a:path>
              <a:moveTo>
                <a:pt x="0" y="16062"/>
              </a:moveTo>
              <a:lnTo>
                <a:pt x="2210502"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a:off x="4059537" y="1444006"/>
        <a:ext cx="110525" cy="110525"/>
      </dsp:txXfrm>
    </dsp:sp>
    <dsp:sp modelId="{8C36C214-7769-4A73-81BB-7CFAB8EA5E9F}">
      <dsp:nvSpPr>
        <dsp:cNvPr id="0" name=""/>
        <dsp:cNvSpPr/>
      </dsp:nvSpPr>
      <dsp:spPr>
        <a:xfrm>
          <a:off x="4477897" y="1490"/>
          <a:ext cx="1815489" cy="907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a:t>Public</a:t>
          </a:r>
          <a:endParaRPr lang="en-IN" sz="3100" kern="1200" dirty="0"/>
        </a:p>
      </dsp:txBody>
      <dsp:txXfrm>
        <a:off x="4504484" y="28077"/>
        <a:ext cx="1762315" cy="854570"/>
      </dsp:txXfrm>
    </dsp:sp>
    <dsp:sp modelId="{759BE77B-BFD1-4CAE-81AC-7431126CD66C}">
      <dsp:nvSpPr>
        <dsp:cNvPr id="0" name=""/>
        <dsp:cNvSpPr/>
      </dsp:nvSpPr>
      <dsp:spPr>
        <a:xfrm rot="18289469">
          <a:off x="3478973" y="2005159"/>
          <a:ext cx="1271652" cy="32124"/>
        </a:xfrm>
        <a:custGeom>
          <a:avLst/>
          <a:gdLst/>
          <a:ahLst/>
          <a:cxnLst/>
          <a:rect l="0" t="0" r="0" b="0"/>
          <a:pathLst>
            <a:path>
              <a:moveTo>
                <a:pt x="0" y="16062"/>
              </a:moveTo>
              <a:lnTo>
                <a:pt x="1271652"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083008" y="1989430"/>
        <a:ext cx="63582" cy="63582"/>
      </dsp:txXfrm>
    </dsp:sp>
    <dsp:sp modelId="{62BCEA00-0A55-4CCA-A340-87F5F7C4A994}">
      <dsp:nvSpPr>
        <dsp:cNvPr id="0" name=""/>
        <dsp:cNvSpPr/>
      </dsp:nvSpPr>
      <dsp:spPr>
        <a:xfrm>
          <a:off x="4477897" y="1045396"/>
          <a:ext cx="1815489" cy="907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a:t>Private</a:t>
          </a:r>
          <a:endParaRPr lang="en-IN" sz="3100" kern="1200" dirty="0"/>
        </a:p>
      </dsp:txBody>
      <dsp:txXfrm>
        <a:off x="4504484" y="1071983"/>
        <a:ext cx="1762315" cy="854570"/>
      </dsp:txXfrm>
    </dsp:sp>
    <dsp:sp modelId="{1B878305-416D-4154-84FE-FCF3A14E0DEE}">
      <dsp:nvSpPr>
        <dsp:cNvPr id="0" name=""/>
        <dsp:cNvSpPr/>
      </dsp:nvSpPr>
      <dsp:spPr>
        <a:xfrm>
          <a:off x="3751702" y="2527112"/>
          <a:ext cx="726195" cy="32124"/>
        </a:xfrm>
        <a:custGeom>
          <a:avLst/>
          <a:gdLst/>
          <a:ahLst/>
          <a:cxnLst/>
          <a:rect l="0" t="0" r="0" b="0"/>
          <a:pathLst>
            <a:path>
              <a:moveTo>
                <a:pt x="0" y="16062"/>
              </a:moveTo>
              <a:lnTo>
                <a:pt x="726195"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096645" y="2525020"/>
        <a:ext cx="36309" cy="36309"/>
      </dsp:txXfrm>
    </dsp:sp>
    <dsp:sp modelId="{33DDC776-942C-471E-9D26-42ED095D1EEE}">
      <dsp:nvSpPr>
        <dsp:cNvPr id="0" name=""/>
        <dsp:cNvSpPr/>
      </dsp:nvSpPr>
      <dsp:spPr>
        <a:xfrm>
          <a:off x="4477897" y="2089302"/>
          <a:ext cx="1815489" cy="907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a:t>Protected</a:t>
          </a:r>
          <a:endParaRPr lang="en-IN" sz="3100" kern="1200" dirty="0"/>
        </a:p>
      </dsp:txBody>
      <dsp:txXfrm>
        <a:off x="4504484" y="2115889"/>
        <a:ext cx="1762315" cy="854570"/>
      </dsp:txXfrm>
    </dsp:sp>
    <dsp:sp modelId="{95F08CA5-E358-4D6E-8366-A42C5B76BCAB}">
      <dsp:nvSpPr>
        <dsp:cNvPr id="0" name=""/>
        <dsp:cNvSpPr/>
      </dsp:nvSpPr>
      <dsp:spPr>
        <a:xfrm rot="3310531">
          <a:off x="3478973" y="3049066"/>
          <a:ext cx="1271652" cy="32124"/>
        </a:xfrm>
        <a:custGeom>
          <a:avLst/>
          <a:gdLst/>
          <a:ahLst/>
          <a:cxnLst/>
          <a:rect l="0" t="0" r="0" b="0"/>
          <a:pathLst>
            <a:path>
              <a:moveTo>
                <a:pt x="0" y="16062"/>
              </a:moveTo>
              <a:lnTo>
                <a:pt x="1271652"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083008" y="3033336"/>
        <a:ext cx="63582" cy="63582"/>
      </dsp:txXfrm>
    </dsp:sp>
    <dsp:sp modelId="{F0B1F174-9570-45D5-BCAC-780DB55D42B3}">
      <dsp:nvSpPr>
        <dsp:cNvPr id="0" name=""/>
        <dsp:cNvSpPr/>
      </dsp:nvSpPr>
      <dsp:spPr>
        <a:xfrm>
          <a:off x="4477897" y="3133208"/>
          <a:ext cx="1815489" cy="907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a:t>Internal</a:t>
          </a:r>
          <a:endParaRPr lang="en-IN" sz="3100" kern="1200" dirty="0"/>
        </a:p>
      </dsp:txBody>
      <dsp:txXfrm>
        <a:off x="4504484" y="3159795"/>
        <a:ext cx="1762315" cy="854570"/>
      </dsp:txXfrm>
    </dsp:sp>
    <dsp:sp modelId="{B028725F-B808-4B72-9054-CEFC0AB7DC83}">
      <dsp:nvSpPr>
        <dsp:cNvPr id="0" name=""/>
        <dsp:cNvSpPr/>
      </dsp:nvSpPr>
      <dsp:spPr>
        <a:xfrm rot="4249260">
          <a:off x="3009548" y="3571019"/>
          <a:ext cx="2210502" cy="32124"/>
        </a:xfrm>
        <a:custGeom>
          <a:avLst/>
          <a:gdLst/>
          <a:ahLst/>
          <a:cxnLst/>
          <a:rect l="0" t="0" r="0" b="0"/>
          <a:pathLst>
            <a:path>
              <a:moveTo>
                <a:pt x="0" y="16062"/>
              </a:moveTo>
              <a:lnTo>
                <a:pt x="2210502"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a:off x="4059537" y="3531818"/>
        <a:ext cx="110525" cy="110525"/>
      </dsp:txXfrm>
    </dsp:sp>
    <dsp:sp modelId="{FFA523F8-14D9-4D5B-8209-DA49BD9B680E}">
      <dsp:nvSpPr>
        <dsp:cNvPr id="0" name=""/>
        <dsp:cNvSpPr/>
      </dsp:nvSpPr>
      <dsp:spPr>
        <a:xfrm>
          <a:off x="4477897" y="4177115"/>
          <a:ext cx="1815489" cy="907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a:t>Internal protected</a:t>
          </a:r>
          <a:endParaRPr lang="en-IN" sz="3100" kern="1200" dirty="0"/>
        </a:p>
      </dsp:txBody>
      <dsp:txXfrm>
        <a:off x="4504484" y="4203702"/>
        <a:ext cx="1762315" cy="85457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1778" name="Rectangle 2"/>
          <p:cNvSpPr>
            <a:spLocks noGrp="1" noChangeArrowheads="1"/>
          </p:cNvSpPr>
          <p:nvPr>
            <p:ph type="hdr" sz="quarter"/>
          </p:nvPr>
        </p:nvSpPr>
        <p:spPr bwMode="auto">
          <a:xfrm>
            <a:off x="0" y="0"/>
            <a:ext cx="3043238" cy="466725"/>
          </a:xfrm>
          <a:prstGeom prst="rect">
            <a:avLst/>
          </a:prstGeom>
          <a:noFill/>
          <a:ln w="9525">
            <a:noFill/>
            <a:miter lim="800000"/>
            <a:headEnd/>
            <a:tailEnd/>
          </a:ln>
          <a:effectLst/>
        </p:spPr>
        <p:txBody>
          <a:bodyPr vert="horz" wrap="square" lIns="91544" tIns="45772" rIns="91544" bIns="45772" numCol="1" anchor="t" anchorCtr="0" compatLnSpc="1">
            <a:prstTxWarp prst="textNoShape">
              <a:avLst/>
            </a:prstTxWarp>
          </a:bodyPr>
          <a:lstStyle>
            <a:lvl1pPr defTabSz="912813">
              <a:defRPr sz="1200">
                <a:solidFill>
                  <a:schemeClr val="tx1"/>
                </a:solidFill>
                <a:ea typeface="ＭＳ Ｐゴシック" pitchFamily="1" charset="-128"/>
              </a:defRPr>
            </a:lvl1pPr>
          </a:lstStyle>
          <a:p>
            <a:endParaRPr lang="en-US"/>
          </a:p>
        </p:txBody>
      </p:sp>
      <p:sp>
        <p:nvSpPr>
          <p:cNvPr id="331779" name="Rectangle 3"/>
          <p:cNvSpPr>
            <a:spLocks noGrp="1" noChangeArrowheads="1"/>
          </p:cNvSpPr>
          <p:nvPr>
            <p:ph type="dt" sz="quarter" idx="1"/>
          </p:nvPr>
        </p:nvSpPr>
        <p:spPr bwMode="auto">
          <a:xfrm>
            <a:off x="3978275" y="0"/>
            <a:ext cx="3043238" cy="466725"/>
          </a:xfrm>
          <a:prstGeom prst="rect">
            <a:avLst/>
          </a:prstGeom>
          <a:noFill/>
          <a:ln w="9525">
            <a:noFill/>
            <a:miter lim="800000"/>
            <a:headEnd/>
            <a:tailEnd/>
          </a:ln>
          <a:effectLst/>
        </p:spPr>
        <p:txBody>
          <a:bodyPr vert="horz" wrap="square" lIns="91544" tIns="45772" rIns="91544" bIns="45772" numCol="1" anchor="t" anchorCtr="0" compatLnSpc="1">
            <a:prstTxWarp prst="textNoShape">
              <a:avLst/>
            </a:prstTxWarp>
          </a:bodyPr>
          <a:lstStyle>
            <a:lvl1pPr algn="r" defTabSz="912813">
              <a:defRPr sz="1200">
                <a:solidFill>
                  <a:schemeClr val="tx1"/>
                </a:solidFill>
                <a:ea typeface="ＭＳ Ｐゴシック" pitchFamily="1" charset="-128"/>
              </a:defRPr>
            </a:lvl1pPr>
          </a:lstStyle>
          <a:p>
            <a:endParaRPr lang="en-US"/>
          </a:p>
        </p:txBody>
      </p:sp>
      <p:sp>
        <p:nvSpPr>
          <p:cNvPr id="331780" name="Rectangle 4"/>
          <p:cNvSpPr>
            <a:spLocks noGrp="1" noChangeArrowheads="1"/>
          </p:cNvSpPr>
          <p:nvPr>
            <p:ph type="ftr" sz="quarter" idx="2"/>
          </p:nvPr>
        </p:nvSpPr>
        <p:spPr bwMode="auto">
          <a:xfrm>
            <a:off x="0" y="8840788"/>
            <a:ext cx="3043238" cy="466725"/>
          </a:xfrm>
          <a:prstGeom prst="rect">
            <a:avLst/>
          </a:prstGeom>
          <a:noFill/>
          <a:ln w="9525">
            <a:noFill/>
            <a:miter lim="800000"/>
            <a:headEnd/>
            <a:tailEnd/>
          </a:ln>
          <a:effectLst/>
        </p:spPr>
        <p:txBody>
          <a:bodyPr vert="horz" wrap="square" lIns="91544" tIns="45772" rIns="91544" bIns="45772" numCol="1" anchor="b" anchorCtr="0" compatLnSpc="1">
            <a:prstTxWarp prst="textNoShape">
              <a:avLst/>
            </a:prstTxWarp>
          </a:bodyPr>
          <a:lstStyle>
            <a:lvl1pPr defTabSz="912813">
              <a:defRPr sz="1200">
                <a:solidFill>
                  <a:schemeClr val="tx1"/>
                </a:solidFill>
                <a:ea typeface="ＭＳ Ｐゴシック" pitchFamily="1" charset="-128"/>
              </a:defRPr>
            </a:lvl1pPr>
          </a:lstStyle>
          <a:p>
            <a:endParaRPr lang="en-US"/>
          </a:p>
        </p:txBody>
      </p:sp>
      <p:sp>
        <p:nvSpPr>
          <p:cNvPr id="331781" name="Rectangle 5"/>
          <p:cNvSpPr>
            <a:spLocks noGrp="1" noChangeArrowheads="1"/>
          </p:cNvSpPr>
          <p:nvPr>
            <p:ph type="sldNum" sz="quarter" idx="3"/>
          </p:nvPr>
        </p:nvSpPr>
        <p:spPr bwMode="auto">
          <a:xfrm>
            <a:off x="3978275" y="8840788"/>
            <a:ext cx="3043238" cy="466725"/>
          </a:xfrm>
          <a:prstGeom prst="rect">
            <a:avLst/>
          </a:prstGeom>
          <a:noFill/>
          <a:ln w="9525">
            <a:noFill/>
            <a:miter lim="800000"/>
            <a:headEnd/>
            <a:tailEnd/>
          </a:ln>
          <a:effectLst/>
        </p:spPr>
        <p:txBody>
          <a:bodyPr vert="horz" wrap="square" lIns="91544" tIns="45772" rIns="91544" bIns="45772" numCol="1" anchor="b" anchorCtr="0" compatLnSpc="1">
            <a:prstTxWarp prst="textNoShape">
              <a:avLst/>
            </a:prstTxWarp>
          </a:bodyPr>
          <a:lstStyle>
            <a:lvl1pPr algn="r" defTabSz="912813">
              <a:defRPr sz="1200">
                <a:solidFill>
                  <a:schemeClr val="tx1"/>
                </a:solidFill>
                <a:ea typeface="ＭＳ Ｐゴシック" pitchFamily="1" charset="-128"/>
              </a:defRPr>
            </a:lvl1pPr>
          </a:lstStyle>
          <a:p>
            <a:fld id="{BC3B2B6E-AB79-4834-B5B3-2E38DCB5499D}" type="slidenum">
              <a:rPr lang="en-US"/>
              <a:pPr/>
              <a:t>‹#›</a:t>
            </a:fld>
            <a:endParaRPr lang="en-US"/>
          </a:p>
        </p:txBody>
      </p:sp>
    </p:spTree>
    <p:extLst>
      <p:ext uri="{BB962C8B-B14F-4D97-AF65-F5344CB8AC3E}">
        <p14:creationId xmlns:p14="http://schemas.microsoft.com/office/powerpoint/2010/main" val="258866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43238" cy="466725"/>
          </a:xfrm>
          <a:prstGeom prst="rect">
            <a:avLst/>
          </a:prstGeom>
          <a:noFill/>
          <a:ln w="9525">
            <a:noFill/>
            <a:miter lim="800000"/>
            <a:headEnd/>
            <a:tailEnd/>
          </a:ln>
        </p:spPr>
        <p:txBody>
          <a:bodyPr vert="horz" wrap="square" lIns="93284" tIns="46642" rIns="93284" bIns="46642" numCol="1" anchor="t" anchorCtr="0" compatLnSpc="1">
            <a:prstTxWarp prst="textNoShape">
              <a:avLst/>
            </a:prstTxWarp>
          </a:bodyPr>
          <a:lstStyle>
            <a:lvl1pPr defTabSz="933450">
              <a:defRPr sz="1200">
                <a:solidFill>
                  <a:schemeClr val="tx1"/>
                </a:solidFill>
                <a:ea typeface="ＭＳ Ｐゴシック" pitchFamily="1" charset="-128"/>
              </a:defRPr>
            </a:lvl1pPr>
          </a:lstStyle>
          <a:p>
            <a:endParaRPr lang="en-US"/>
          </a:p>
        </p:txBody>
      </p:sp>
      <p:sp>
        <p:nvSpPr>
          <p:cNvPr id="11267" name="Rectangle 3"/>
          <p:cNvSpPr>
            <a:spLocks noGrp="1" noChangeArrowheads="1"/>
          </p:cNvSpPr>
          <p:nvPr>
            <p:ph type="dt" idx="1"/>
          </p:nvPr>
        </p:nvSpPr>
        <p:spPr bwMode="auto">
          <a:xfrm>
            <a:off x="3979863" y="0"/>
            <a:ext cx="3043237" cy="466725"/>
          </a:xfrm>
          <a:prstGeom prst="rect">
            <a:avLst/>
          </a:prstGeom>
          <a:noFill/>
          <a:ln w="9525">
            <a:noFill/>
            <a:miter lim="800000"/>
            <a:headEnd/>
            <a:tailEnd/>
          </a:ln>
        </p:spPr>
        <p:txBody>
          <a:bodyPr vert="horz" wrap="square" lIns="93284" tIns="46642" rIns="93284" bIns="46642" numCol="1" anchor="t" anchorCtr="0" compatLnSpc="1">
            <a:prstTxWarp prst="textNoShape">
              <a:avLst/>
            </a:prstTxWarp>
          </a:bodyPr>
          <a:lstStyle>
            <a:lvl1pPr algn="r" defTabSz="933450">
              <a:defRPr sz="1200">
                <a:solidFill>
                  <a:schemeClr val="tx1"/>
                </a:solidFill>
                <a:ea typeface="ＭＳ Ｐゴシック" pitchFamily="1" charset="-128"/>
              </a:defRPr>
            </a:lvl1pPr>
          </a:lstStyle>
          <a:p>
            <a:endParaRPr lang="en-US"/>
          </a:p>
        </p:txBody>
      </p:sp>
      <p:sp>
        <p:nvSpPr>
          <p:cNvPr id="11268" name="Rectangle 4"/>
          <p:cNvSpPr>
            <a:spLocks noGrp="1" noRot="1" noChangeAspect="1" noChangeArrowheads="1" noTextEdit="1"/>
          </p:cNvSpPr>
          <p:nvPr>
            <p:ph type="sldImg" idx="2"/>
          </p:nvPr>
        </p:nvSpPr>
        <p:spPr bwMode="auto">
          <a:xfrm>
            <a:off x="1184275" y="696913"/>
            <a:ext cx="4654550" cy="349091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36625" y="4422775"/>
            <a:ext cx="5149850" cy="4189413"/>
          </a:xfrm>
          <a:prstGeom prst="rect">
            <a:avLst/>
          </a:prstGeom>
          <a:noFill/>
          <a:ln w="9525">
            <a:noFill/>
            <a:miter lim="800000"/>
            <a:headEnd/>
            <a:tailEnd/>
          </a:ln>
        </p:spPr>
        <p:txBody>
          <a:bodyPr vert="horz" wrap="square" lIns="93284" tIns="46642" rIns="93284" bIns="466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842375"/>
            <a:ext cx="3043238" cy="466725"/>
          </a:xfrm>
          <a:prstGeom prst="rect">
            <a:avLst/>
          </a:prstGeom>
          <a:noFill/>
          <a:ln w="9525">
            <a:noFill/>
            <a:miter lim="800000"/>
            <a:headEnd/>
            <a:tailEnd/>
          </a:ln>
        </p:spPr>
        <p:txBody>
          <a:bodyPr vert="horz" wrap="square" lIns="93284" tIns="46642" rIns="93284" bIns="46642" numCol="1" anchor="b" anchorCtr="0" compatLnSpc="1">
            <a:prstTxWarp prst="textNoShape">
              <a:avLst/>
            </a:prstTxWarp>
          </a:bodyPr>
          <a:lstStyle>
            <a:lvl1pPr defTabSz="933450">
              <a:defRPr sz="1200">
                <a:solidFill>
                  <a:schemeClr val="tx1"/>
                </a:solidFill>
                <a:ea typeface="ＭＳ Ｐゴシック" pitchFamily="1" charset="-128"/>
              </a:defRPr>
            </a:lvl1pPr>
          </a:lstStyle>
          <a:p>
            <a:endParaRPr lang="en-US"/>
          </a:p>
        </p:txBody>
      </p:sp>
      <p:sp>
        <p:nvSpPr>
          <p:cNvPr id="11271" name="Rectangle 7"/>
          <p:cNvSpPr>
            <a:spLocks noGrp="1" noChangeArrowheads="1"/>
          </p:cNvSpPr>
          <p:nvPr>
            <p:ph type="sldNum" sz="quarter" idx="5"/>
          </p:nvPr>
        </p:nvSpPr>
        <p:spPr bwMode="auto">
          <a:xfrm>
            <a:off x="3979863" y="8842375"/>
            <a:ext cx="3043237" cy="466725"/>
          </a:xfrm>
          <a:prstGeom prst="rect">
            <a:avLst/>
          </a:prstGeom>
          <a:noFill/>
          <a:ln w="9525">
            <a:noFill/>
            <a:miter lim="800000"/>
            <a:headEnd/>
            <a:tailEnd/>
          </a:ln>
        </p:spPr>
        <p:txBody>
          <a:bodyPr vert="horz" wrap="square" lIns="93284" tIns="46642" rIns="93284" bIns="46642" numCol="1" anchor="b" anchorCtr="0" compatLnSpc="1">
            <a:prstTxWarp prst="textNoShape">
              <a:avLst/>
            </a:prstTxWarp>
          </a:bodyPr>
          <a:lstStyle>
            <a:lvl1pPr algn="r" defTabSz="933450">
              <a:defRPr sz="1200">
                <a:solidFill>
                  <a:schemeClr val="tx1"/>
                </a:solidFill>
                <a:ea typeface="ＭＳ Ｐゴシック" pitchFamily="1" charset="-128"/>
              </a:defRPr>
            </a:lvl1pPr>
          </a:lstStyle>
          <a:p>
            <a:fld id="{01EAF96E-9C8E-42C3-B768-D1FF807F8647}" type="slidenum">
              <a:rPr lang="en-US"/>
              <a:pPr/>
              <a:t>‹#›</a:t>
            </a:fld>
            <a:endParaRPr lang="en-US"/>
          </a:p>
        </p:txBody>
      </p:sp>
    </p:spTree>
    <p:extLst>
      <p:ext uri="{BB962C8B-B14F-4D97-AF65-F5344CB8AC3E}">
        <p14:creationId xmlns:p14="http://schemas.microsoft.com/office/powerpoint/2010/main" val="33599075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through to the next slide…</a:t>
            </a:r>
          </a:p>
        </p:txBody>
      </p:sp>
      <p:sp>
        <p:nvSpPr>
          <p:cNvPr id="4" name="Slide Number Placeholder 3"/>
          <p:cNvSpPr>
            <a:spLocks noGrp="1"/>
          </p:cNvSpPr>
          <p:nvPr>
            <p:ph type="sldNum" sz="quarter" idx="10"/>
          </p:nvPr>
        </p:nvSpPr>
        <p:spPr/>
        <p:txBody>
          <a:bodyPr/>
          <a:lstStyle/>
          <a:p>
            <a:fld id="{01EAF96E-9C8E-42C3-B768-D1FF807F8647}" type="slidenum">
              <a:rPr lang="en-US" smtClean="0"/>
              <a:pPr/>
              <a:t>1</a:t>
            </a:fld>
            <a:endParaRPr lang="en-US"/>
          </a:p>
        </p:txBody>
      </p:sp>
    </p:spTree>
    <p:extLst>
      <p:ext uri="{BB962C8B-B14F-4D97-AF65-F5344CB8AC3E}">
        <p14:creationId xmlns:p14="http://schemas.microsoft.com/office/powerpoint/2010/main" val="264776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Header Placeholder 3"/>
          <p:cNvSpPr txBox="1">
            <a:spLocks noGrp="1"/>
          </p:cNvSpPr>
          <p:nvPr/>
        </p:nvSpPr>
        <p:spPr bwMode="auto">
          <a:xfrm>
            <a:off x="185332" y="0"/>
            <a:ext cx="1352597" cy="187475"/>
          </a:xfrm>
          <a:prstGeom prst="rect">
            <a:avLst/>
          </a:prstGeom>
          <a:noFill/>
          <a:ln w="9525">
            <a:noFill/>
            <a:miter lim="800000"/>
            <a:headEnd/>
            <a:tailEnd/>
          </a:ln>
        </p:spPr>
        <p:txBody>
          <a:bodyPr wrap="none" lIns="93324" tIns="0" rIns="93324" bIns="46662">
            <a:spAutoFit/>
          </a:bodyPr>
          <a:lstStyle/>
          <a:p>
            <a:r>
              <a:rPr lang="en-US" sz="900" dirty="0">
                <a:latin typeface="Futura Bk" pitchFamily="34" charset="0"/>
              </a:rPr>
              <a:t>Course or Module Title</a:t>
            </a:r>
          </a:p>
        </p:txBody>
      </p:sp>
      <p:sp>
        <p:nvSpPr>
          <p:cNvPr id="39939" name="Slide Number Placeholder 6"/>
          <p:cNvSpPr txBox="1">
            <a:spLocks noGrp="1"/>
          </p:cNvSpPr>
          <p:nvPr/>
        </p:nvSpPr>
        <p:spPr bwMode="auto">
          <a:xfrm>
            <a:off x="3386057" y="9091754"/>
            <a:ext cx="250987" cy="217346"/>
          </a:xfrm>
          <a:prstGeom prst="rect">
            <a:avLst/>
          </a:prstGeom>
          <a:noFill/>
          <a:ln w="9525">
            <a:noFill/>
            <a:miter lim="800000"/>
            <a:headEnd/>
            <a:tailEnd/>
          </a:ln>
        </p:spPr>
        <p:txBody>
          <a:bodyPr wrap="none" lIns="93324" tIns="93324" rIns="93324" bIns="0" anchor="b">
            <a:spAutoFit/>
          </a:bodyPr>
          <a:lstStyle/>
          <a:p>
            <a:pPr algn="ctr" defTabSz="933237"/>
            <a:fld id="{184556D1-76CA-4134-8A0F-726FF88E5C11}" type="slidenum">
              <a:rPr lang="en-US" sz="800">
                <a:latin typeface="Futura Bk" pitchFamily="34" charset="0"/>
              </a:rPr>
              <a:pPr algn="ctr" defTabSz="933237"/>
              <a:t>2</a:t>
            </a:fld>
            <a:endParaRPr lang="en-US" sz="800" dirty="0">
              <a:latin typeface="Futura Bk" pitchFamily="34" charset="0"/>
            </a:endParaRPr>
          </a:p>
        </p:txBody>
      </p:sp>
      <p:sp>
        <p:nvSpPr>
          <p:cNvPr id="39940" name="Date Placeholder 7"/>
          <p:cNvSpPr txBox="1">
            <a:spLocks noGrp="1"/>
          </p:cNvSpPr>
          <p:nvPr/>
        </p:nvSpPr>
        <p:spPr bwMode="auto">
          <a:xfrm>
            <a:off x="6004891" y="9091754"/>
            <a:ext cx="832878" cy="217346"/>
          </a:xfrm>
          <a:prstGeom prst="rect">
            <a:avLst/>
          </a:prstGeom>
          <a:noFill/>
          <a:ln w="9525">
            <a:noFill/>
            <a:miter lim="800000"/>
            <a:headEnd/>
            <a:tailEnd/>
          </a:ln>
        </p:spPr>
        <p:txBody>
          <a:bodyPr wrap="none" lIns="93324" tIns="93324" rIns="93324" bIns="0" anchor="b">
            <a:spAutoFit/>
          </a:bodyPr>
          <a:lstStyle/>
          <a:p>
            <a:pPr algn="r"/>
            <a:r>
              <a:rPr lang="en-US" sz="800" dirty="0">
                <a:latin typeface="Futura Bk" pitchFamily="34" charset="0"/>
              </a:rPr>
              <a:t>Date or Rev. #</a:t>
            </a:r>
          </a:p>
        </p:txBody>
      </p:sp>
      <p:sp>
        <p:nvSpPr>
          <p:cNvPr id="39941" name="Slide Image Placeholder 12"/>
          <p:cNvSpPr>
            <a:spLocks noGrp="1" noRot="1" noChangeAspect="1" noTextEdit="1"/>
          </p:cNvSpPr>
          <p:nvPr>
            <p:ph type="sldImg"/>
          </p:nvPr>
        </p:nvSpPr>
        <p:spPr>
          <a:xfrm>
            <a:off x="1323975" y="192088"/>
            <a:ext cx="4375150" cy="3281362"/>
          </a:xfrm>
          <a:noFill/>
          <a:ln>
            <a:miter lim="800000"/>
            <a:headEnd/>
            <a:tailEnd/>
          </a:ln>
        </p:spPr>
      </p:sp>
      <p:sp>
        <p:nvSpPr>
          <p:cNvPr id="39942" name="Notes Placeholder 1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a:t>Our objective here is to understand the </a:t>
            </a:r>
            <a:r>
              <a:rPr lang="en-US" sz="1600" dirty="0"/>
              <a:t>importance of Polymorphism in Java and the ways we are going to implement it in Java.</a:t>
            </a:r>
          </a:p>
          <a:p>
            <a:pPr eaLnBrk="1" hangingPunct="1"/>
            <a:r>
              <a:rPr lang="en-US" dirty="0"/>
              <a:t>After doing the practice exercises included in this section, you should be able to include polymorphism concept wherever it is  appropriate to your code.</a:t>
            </a:r>
          </a:p>
          <a:p>
            <a:pPr eaLnBrk="1" hangingPunct="1"/>
            <a:endParaRPr lang="en-US" dirty="0"/>
          </a:p>
        </p:txBody>
      </p:sp>
      <p:sp>
        <p:nvSpPr>
          <p:cNvPr id="39943" name="Footer Placeholder 5"/>
          <p:cNvSpPr txBox="1">
            <a:spLocks noGrp="1"/>
          </p:cNvSpPr>
          <p:nvPr/>
        </p:nvSpPr>
        <p:spPr bwMode="auto">
          <a:xfrm>
            <a:off x="185332" y="9089302"/>
            <a:ext cx="1055091" cy="219798"/>
          </a:xfrm>
          <a:prstGeom prst="rect">
            <a:avLst/>
          </a:prstGeom>
          <a:noFill/>
          <a:ln w="9525">
            <a:noFill/>
            <a:miter lim="800000"/>
            <a:headEnd/>
            <a:tailEnd/>
          </a:ln>
        </p:spPr>
        <p:txBody>
          <a:bodyPr wrap="none" lIns="93324" tIns="93324" rIns="93324" bIns="0" anchor="b">
            <a:spAutoFit/>
          </a:bodyPr>
          <a:lstStyle/>
          <a:p>
            <a:r>
              <a:rPr lang="en-US" sz="800" dirty="0">
                <a:latin typeface="Futura Bk" pitchFamily="34" charset="0"/>
              </a:rPr>
              <a:t>Excellere Restricted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Course or Module Title</a:t>
            </a:r>
          </a:p>
        </p:txBody>
      </p:sp>
      <p:sp>
        <p:nvSpPr>
          <p:cNvPr id="7" name="Slide Number Placeholder 6"/>
          <p:cNvSpPr>
            <a:spLocks noGrp="1"/>
          </p:cNvSpPr>
          <p:nvPr>
            <p:ph type="sldNum" sz="quarter" idx="13"/>
          </p:nvPr>
        </p:nvSpPr>
        <p:spPr/>
        <p:txBody>
          <a:bodyPr/>
          <a:lstStyle/>
          <a:p>
            <a:fld id="{84B04522-5E79-4620-978F-683F5015A639}" type="slidenum">
              <a:rPr lang="en-US" smtClean="0"/>
              <a:pPr/>
              <a:t>3</a:t>
            </a:fld>
            <a:endParaRPr lang="en-US" dirty="0"/>
          </a:p>
        </p:txBody>
      </p:sp>
      <p:sp>
        <p:nvSpPr>
          <p:cNvPr id="8" name="Date Placeholder 7"/>
          <p:cNvSpPr>
            <a:spLocks noGrp="1"/>
          </p:cNvSpPr>
          <p:nvPr>
            <p:ph type="dt" idx="14"/>
          </p:nvPr>
        </p:nvSpPr>
        <p:spPr/>
        <p:txBody>
          <a:bodyPr/>
          <a:lstStyle/>
          <a:p>
            <a:r>
              <a:rPr lang="en-US" dirty="0"/>
              <a:t>Date or Rev. #</a:t>
            </a:r>
          </a:p>
        </p:txBody>
      </p:sp>
      <p:sp>
        <p:nvSpPr>
          <p:cNvPr id="13" name="Slide Image Placeholder 12"/>
          <p:cNvSpPr>
            <a:spLocks noGrp="1" noRot="1" noChangeAspect="1"/>
          </p:cNvSpPr>
          <p:nvPr>
            <p:ph type="sldImg"/>
          </p:nvPr>
        </p:nvSpPr>
        <p:spPr>
          <a:xfrm>
            <a:off x="1323975" y="192088"/>
            <a:ext cx="4375150" cy="3281362"/>
          </a:xfrm>
        </p:spPr>
      </p:sp>
      <p:sp>
        <p:nvSpPr>
          <p:cNvPr id="14" name="Notes Placeholder 13"/>
          <p:cNvSpPr>
            <a:spLocks noGrp="1"/>
          </p:cNvSpPr>
          <p:nvPr>
            <p:ph type="body" idx="1"/>
          </p:nvPr>
        </p:nvSpPr>
        <p:spPr/>
        <p:txBody>
          <a:bodyPr>
            <a:noAutofit/>
          </a:bodyPr>
          <a:lstStyle/>
          <a:p>
            <a:endParaRPr lang="en-US" dirty="0"/>
          </a:p>
        </p:txBody>
      </p:sp>
      <p:sp>
        <p:nvSpPr>
          <p:cNvPr id="9" name="Footer Placeholder 5"/>
          <p:cNvSpPr>
            <a:spLocks noGrp="1"/>
          </p:cNvSpPr>
          <p:nvPr>
            <p:ph type="ftr" sz="quarter" idx="4"/>
          </p:nvPr>
        </p:nvSpPr>
        <p:spPr>
          <a:xfrm>
            <a:off x="185332" y="9089766"/>
            <a:ext cx="1055873" cy="219334"/>
          </a:xfrm>
          <a:prstGeom prst="rect">
            <a:avLst/>
          </a:prstGeom>
        </p:spPr>
        <p:txBody>
          <a:bodyPr vert="horz" wrap="none" lIns="93324" tIns="93324" rIns="93324" bIns="0" rtlCol="0" anchor="b">
            <a:spAutoFit/>
          </a:bodyPr>
          <a:lstStyle>
            <a:lvl1pPr algn="l">
              <a:defRPr sz="800">
                <a:solidFill>
                  <a:schemeClr val="tx1"/>
                </a:solidFill>
                <a:latin typeface="Futura Bk" pitchFamily="34" charset="0"/>
              </a:defRPr>
            </a:lvl1pPr>
          </a:lstStyle>
          <a:p>
            <a:r>
              <a:rPr lang="en-US" dirty="0"/>
              <a:t>Excellere Restricted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Course or Module Title</a:t>
            </a:r>
          </a:p>
        </p:txBody>
      </p:sp>
      <p:sp>
        <p:nvSpPr>
          <p:cNvPr id="7" name="Slide Number Placeholder 6"/>
          <p:cNvSpPr>
            <a:spLocks noGrp="1"/>
          </p:cNvSpPr>
          <p:nvPr>
            <p:ph type="sldNum" sz="quarter" idx="13"/>
          </p:nvPr>
        </p:nvSpPr>
        <p:spPr/>
        <p:txBody>
          <a:bodyPr/>
          <a:lstStyle/>
          <a:p>
            <a:fld id="{84B04522-5E79-4620-978F-683F5015A639}" type="slidenum">
              <a:rPr lang="en-US" smtClean="0"/>
              <a:pPr/>
              <a:t>5</a:t>
            </a:fld>
            <a:endParaRPr lang="en-US" dirty="0"/>
          </a:p>
        </p:txBody>
      </p:sp>
      <p:sp>
        <p:nvSpPr>
          <p:cNvPr id="8" name="Date Placeholder 7"/>
          <p:cNvSpPr>
            <a:spLocks noGrp="1"/>
          </p:cNvSpPr>
          <p:nvPr>
            <p:ph type="dt" idx="14"/>
          </p:nvPr>
        </p:nvSpPr>
        <p:spPr/>
        <p:txBody>
          <a:bodyPr/>
          <a:lstStyle/>
          <a:p>
            <a:r>
              <a:rPr lang="en-US" dirty="0"/>
              <a:t>Date or Rev. #</a:t>
            </a:r>
          </a:p>
        </p:txBody>
      </p:sp>
      <p:sp>
        <p:nvSpPr>
          <p:cNvPr id="13" name="Slide Image Placeholder 12"/>
          <p:cNvSpPr>
            <a:spLocks noGrp="1" noRot="1" noChangeAspect="1"/>
          </p:cNvSpPr>
          <p:nvPr>
            <p:ph type="sldImg"/>
          </p:nvPr>
        </p:nvSpPr>
        <p:spPr>
          <a:xfrm>
            <a:off x="1323975" y="192088"/>
            <a:ext cx="4375150" cy="3281362"/>
          </a:xfrm>
        </p:spPr>
      </p:sp>
      <p:sp>
        <p:nvSpPr>
          <p:cNvPr id="14" name="Notes Placeholder 13"/>
          <p:cNvSpPr>
            <a:spLocks noGrp="1"/>
          </p:cNvSpPr>
          <p:nvPr>
            <p:ph type="body" idx="1"/>
          </p:nvPr>
        </p:nvSpPr>
        <p:spPr/>
        <p:txBody>
          <a:bodyPr>
            <a:noAutofit/>
          </a:bodyPr>
          <a:lstStyle/>
          <a:p>
            <a:endParaRPr lang="en-US" dirty="0"/>
          </a:p>
        </p:txBody>
      </p:sp>
      <p:sp>
        <p:nvSpPr>
          <p:cNvPr id="9" name="Footer Placeholder 5"/>
          <p:cNvSpPr>
            <a:spLocks noGrp="1"/>
          </p:cNvSpPr>
          <p:nvPr>
            <p:ph type="ftr" sz="quarter" idx="4"/>
          </p:nvPr>
        </p:nvSpPr>
        <p:spPr>
          <a:xfrm>
            <a:off x="185332" y="9089766"/>
            <a:ext cx="1055873" cy="219334"/>
          </a:xfrm>
          <a:prstGeom prst="rect">
            <a:avLst/>
          </a:prstGeom>
        </p:spPr>
        <p:txBody>
          <a:bodyPr vert="horz" wrap="none" lIns="93324" tIns="93324" rIns="93324" bIns="0" rtlCol="0" anchor="b">
            <a:spAutoFit/>
          </a:bodyPr>
          <a:lstStyle>
            <a:lvl1pPr algn="l">
              <a:defRPr sz="800">
                <a:solidFill>
                  <a:schemeClr val="tx1"/>
                </a:solidFill>
                <a:latin typeface="Futura Bk" pitchFamily="34" charset="0"/>
              </a:defRPr>
            </a:lvl1pPr>
          </a:lstStyle>
          <a:p>
            <a:r>
              <a:rPr lang="en-US" dirty="0"/>
              <a:t>Excellere Restricted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1" name="Rectangle 79"/>
          <p:cNvSpPr>
            <a:spLocks noGrp="1" noChangeArrowheads="1"/>
          </p:cNvSpPr>
          <p:nvPr>
            <p:ph type="subTitle" idx="1"/>
          </p:nvPr>
        </p:nvSpPr>
        <p:spPr>
          <a:xfrm>
            <a:off x="2806700" y="3200400"/>
            <a:ext cx="5867400" cy="762000"/>
          </a:xfrm>
        </p:spPr>
        <p:txBody>
          <a:bodyPr lIns="228600"/>
          <a:lstStyle>
            <a:lvl1pPr>
              <a:defRPr b="0" cap="all" baseline="0">
                <a:solidFill>
                  <a:schemeClr val="accent1"/>
                </a:solidFill>
              </a:defRPr>
            </a:lvl1pPr>
          </a:lstStyle>
          <a:p>
            <a:r>
              <a:rPr lang="en-US"/>
              <a:t>Click to edit Master subtitle style</a:t>
            </a:r>
            <a:endParaRPr lang="en-US" dirty="0"/>
          </a:p>
        </p:txBody>
      </p:sp>
      <p:sp>
        <p:nvSpPr>
          <p:cNvPr id="3074" name="Rectangle 2"/>
          <p:cNvSpPr>
            <a:spLocks noGrp="1" noChangeArrowheads="1"/>
          </p:cNvSpPr>
          <p:nvPr>
            <p:ph type="ctrTitle" hasCustomPrompt="1"/>
          </p:nvPr>
        </p:nvSpPr>
        <p:spPr>
          <a:xfrm>
            <a:off x="2790825" y="1854200"/>
            <a:ext cx="5895975" cy="523220"/>
          </a:xfrm>
        </p:spPr>
        <p:txBody>
          <a:bodyPr lIns="228557" bIns="0" anchor="t">
            <a:spAutoFit/>
          </a:bodyPr>
          <a:lstStyle>
            <a:lvl1pPr>
              <a:defRPr sz="3400" baseline="0">
                <a:solidFill>
                  <a:schemeClr val="tx2"/>
                </a:solidFill>
              </a:defRPr>
            </a:lvl1pPr>
          </a:lstStyle>
          <a:p>
            <a:r>
              <a:rPr lang="en-US" dirty="0"/>
              <a:t>LU title </a:t>
            </a:r>
          </a:p>
        </p:txBody>
      </p:sp>
      <p:sp>
        <p:nvSpPr>
          <p:cNvPr id="25" name="Rectangle 23"/>
          <p:cNvSpPr>
            <a:spLocks noChangeArrowheads="1"/>
          </p:cNvSpPr>
          <p:nvPr userDrawn="1"/>
        </p:nvSpPr>
        <p:spPr bwMode="auto">
          <a:xfrm>
            <a:off x="2126777" y="6172200"/>
            <a:ext cx="5650385" cy="457200"/>
          </a:xfrm>
          <a:prstGeom prst="rect">
            <a:avLst/>
          </a:prstGeom>
          <a:noFill/>
          <a:ln w="9525">
            <a:noFill/>
            <a:miter lim="800000"/>
            <a:headEnd/>
            <a:tailEnd/>
          </a:ln>
        </p:spPr>
        <p:txBody>
          <a:bodyPr wrap="none" lIns="182880" tIns="0" rIns="182880" bIns="0" anchor="ctr"/>
          <a:lstStyle/>
          <a:p>
            <a:endParaRPr lang="en-US" sz="800" dirty="0">
              <a:solidFill>
                <a:srgbClr val="3A372F"/>
              </a:solidFill>
              <a:ea typeface="ＭＳ Ｐゴシック" pitchFamily="1" charset="-128"/>
            </a:endParaRPr>
          </a:p>
        </p:txBody>
      </p:sp>
      <p:grpSp>
        <p:nvGrpSpPr>
          <p:cNvPr id="26" name="Group 83"/>
          <p:cNvGrpSpPr>
            <a:grpSpLocks/>
          </p:cNvGrpSpPr>
          <p:nvPr userDrawn="1"/>
        </p:nvGrpSpPr>
        <p:grpSpPr bwMode="auto">
          <a:xfrm>
            <a:off x="227013" y="228600"/>
            <a:ext cx="2422525" cy="5210175"/>
            <a:chOff x="143" y="144"/>
            <a:chExt cx="1526" cy="3282"/>
          </a:xfrm>
        </p:grpSpPr>
        <p:sp>
          <p:nvSpPr>
            <p:cNvPr id="32" name="Rectangle 62"/>
            <p:cNvSpPr>
              <a:spLocks noChangeArrowheads="1"/>
            </p:cNvSpPr>
            <p:nvPr/>
          </p:nvSpPr>
          <p:spPr bwMode="auto">
            <a:xfrm>
              <a:off x="949" y="3138"/>
              <a:ext cx="720" cy="288"/>
            </a:xfrm>
            <a:prstGeom prst="rect">
              <a:avLst/>
            </a:prstGeom>
            <a:solidFill>
              <a:srgbClr val="CCCCCC"/>
            </a:solidFill>
            <a:ln w="9525">
              <a:noFill/>
              <a:miter lim="800000"/>
              <a:headEnd/>
              <a:tailEnd/>
            </a:ln>
          </p:spPr>
          <p:txBody>
            <a:bodyPr wrap="none" anchor="ctr"/>
            <a:lstStyle/>
            <a:p>
              <a:endParaRPr lang="en-US"/>
            </a:p>
          </p:txBody>
        </p:sp>
        <p:sp>
          <p:nvSpPr>
            <p:cNvPr id="33" name="Rectangle 63"/>
            <p:cNvSpPr>
              <a:spLocks noChangeArrowheads="1"/>
            </p:cNvSpPr>
            <p:nvPr/>
          </p:nvSpPr>
          <p:spPr bwMode="auto">
            <a:xfrm>
              <a:off x="143" y="2763"/>
              <a:ext cx="720" cy="288"/>
            </a:xfrm>
            <a:prstGeom prst="rect">
              <a:avLst/>
            </a:prstGeom>
            <a:solidFill>
              <a:srgbClr val="CCCCCC"/>
            </a:solidFill>
            <a:ln w="9525">
              <a:noFill/>
              <a:miter lim="800000"/>
              <a:headEnd/>
              <a:tailEnd/>
            </a:ln>
          </p:spPr>
          <p:txBody>
            <a:bodyPr wrap="none" anchor="ctr"/>
            <a:lstStyle/>
            <a:p>
              <a:endParaRPr lang="en-US"/>
            </a:p>
          </p:txBody>
        </p:sp>
        <p:sp>
          <p:nvSpPr>
            <p:cNvPr id="34" name="Rectangle 64"/>
            <p:cNvSpPr>
              <a:spLocks noChangeArrowheads="1"/>
            </p:cNvSpPr>
            <p:nvPr/>
          </p:nvSpPr>
          <p:spPr bwMode="auto">
            <a:xfrm>
              <a:off x="143" y="2015"/>
              <a:ext cx="720" cy="288"/>
            </a:xfrm>
            <a:prstGeom prst="rect">
              <a:avLst/>
            </a:prstGeom>
            <a:solidFill>
              <a:schemeClr val="accent1"/>
            </a:solidFill>
            <a:ln w="9525">
              <a:noFill/>
              <a:miter lim="800000"/>
              <a:headEnd/>
              <a:tailEnd/>
            </a:ln>
          </p:spPr>
          <p:txBody>
            <a:bodyPr wrap="none" anchor="ctr"/>
            <a:lstStyle/>
            <a:p>
              <a:endParaRPr lang="en-US"/>
            </a:p>
          </p:txBody>
        </p:sp>
        <p:sp>
          <p:nvSpPr>
            <p:cNvPr id="35" name="Rectangle 66"/>
            <p:cNvSpPr>
              <a:spLocks noChangeArrowheads="1"/>
            </p:cNvSpPr>
            <p:nvPr/>
          </p:nvSpPr>
          <p:spPr bwMode="auto">
            <a:xfrm>
              <a:off x="949" y="2389"/>
              <a:ext cx="720" cy="288"/>
            </a:xfrm>
            <a:prstGeom prst="rect">
              <a:avLst/>
            </a:prstGeom>
            <a:solidFill>
              <a:srgbClr val="CCCCCC"/>
            </a:solidFill>
            <a:ln w="9525">
              <a:noFill/>
              <a:miter lim="800000"/>
              <a:headEnd/>
              <a:tailEnd/>
            </a:ln>
          </p:spPr>
          <p:txBody>
            <a:bodyPr wrap="none" anchor="ctr"/>
            <a:lstStyle/>
            <a:p>
              <a:endParaRPr lang="en-US"/>
            </a:p>
          </p:txBody>
        </p:sp>
        <p:sp>
          <p:nvSpPr>
            <p:cNvPr id="36" name="Rectangle 67"/>
            <p:cNvSpPr>
              <a:spLocks noChangeArrowheads="1"/>
            </p:cNvSpPr>
            <p:nvPr/>
          </p:nvSpPr>
          <p:spPr bwMode="auto">
            <a:xfrm>
              <a:off x="143" y="2389"/>
              <a:ext cx="720" cy="288"/>
            </a:xfrm>
            <a:prstGeom prst="rect">
              <a:avLst/>
            </a:prstGeom>
            <a:solidFill>
              <a:srgbClr val="CCCCCC"/>
            </a:solidFill>
            <a:ln w="9525">
              <a:noFill/>
              <a:miter lim="800000"/>
              <a:headEnd/>
              <a:tailEnd/>
            </a:ln>
          </p:spPr>
          <p:txBody>
            <a:bodyPr wrap="none" anchor="ctr"/>
            <a:lstStyle/>
            <a:p>
              <a:endParaRPr lang="en-US"/>
            </a:p>
          </p:txBody>
        </p:sp>
        <p:sp>
          <p:nvSpPr>
            <p:cNvPr id="37" name="Rectangle 68"/>
            <p:cNvSpPr>
              <a:spLocks noChangeArrowheads="1"/>
            </p:cNvSpPr>
            <p:nvPr/>
          </p:nvSpPr>
          <p:spPr bwMode="auto">
            <a:xfrm>
              <a:off x="143" y="1266"/>
              <a:ext cx="720" cy="288"/>
            </a:xfrm>
            <a:prstGeom prst="rect">
              <a:avLst/>
            </a:prstGeom>
            <a:solidFill>
              <a:srgbClr val="CCCCCC"/>
            </a:solidFill>
            <a:ln w="9525">
              <a:noFill/>
              <a:miter lim="800000"/>
              <a:headEnd/>
              <a:tailEnd/>
            </a:ln>
          </p:spPr>
          <p:txBody>
            <a:bodyPr wrap="none" anchor="ctr"/>
            <a:lstStyle/>
            <a:p>
              <a:endParaRPr lang="en-US"/>
            </a:p>
          </p:txBody>
        </p:sp>
        <p:sp>
          <p:nvSpPr>
            <p:cNvPr id="38" name="Rectangle 69"/>
            <p:cNvSpPr>
              <a:spLocks noChangeArrowheads="1"/>
            </p:cNvSpPr>
            <p:nvPr/>
          </p:nvSpPr>
          <p:spPr bwMode="auto">
            <a:xfrm>
              <a:off x="949" y="1266"/>
              <a:ext cx="720" cy="288"/>
            </a:xfrm>
            <a:prstGeom prst="rect">
              <a:avLst/>
            </a:prstGeom>
            <a:solidFill>
              <a:srgbClr val="CCCCCC"/>
            </a:solidFill>
            <a:ln w="9525">
              <a:noFill/>
              <a:miter lim="800000"/>
              <a:headEnd/>
              <a:tailEnd/>
            </a:ln>
          </p:spPr>
          <p:txBody>
            <a:bodyPr wrap="none" anchor="ctr"/>
            <a:lstStyle/>
            <a:p>
              <a:endParaRPr lang="en-US"/>
            </a:p>
          </p:txBody>
        </p:sp>
        <p:sp>
          <p:nvSpPr>
            <p:cNvPr id="39" name="Rectangle 70"/>
            <p:cNvSpPr>
              <a:spLocks noChangeArrowheads="1"/>
            </p:cNvSpPr>
            <p:nvPr/>
          </p:nvSpPr>
          <p:spPr bwMode="auto">
            <a:xfrm>
              <a:off x="949" y="1641"/>
              <a:ext cx="720" cy="288"/>
            </a:xfrm>
            <a:prstGeom prst="rect">
              <a:avLst/>
            </a:prstGeom>
            <a:solidFill>
              <a:schemeClr val="accent1"/>
            </a:solidFill>
            <a:ln w="9525">
              <a:noFill/>
              <a:miter lim="800000"/>
              <a:headEnd/>
              <a:tailEnd/>
            </a:ln>
          </p:spPr>
          <p:txBody>
            <a:bodyPr wrap="none" anchor="ctr"/>
            <a:lstStyle/>
            <a:p>
              <a:endParaRPr lang="en-US"/>
            </a:p>
          </p:txBody>
        </p:sp>
        <p:sp>
          <p:nvSpPr>
            <p:cNvPr id="40" name="Rectangle 71"/>
            <p:cNvSpPr>
              <a:spLocks noChangeArrowheads="1"/>
            </p:cNvSpPr>
            <p:nvPr/>
          </p:nvSpPr>
          <p:spPr bwMode="auto">
            <a:xfrm>
              <a:off x="143" y="1641"/>
              <a:ext cx="720" cy="288"/>
            </a:xfrm>
            <a:prstGeom prst="rect">
              <a:avLst/>
            </a:prstGeom>
            <a:solidFill>
              <a:srgbClr val="CCCCCC"/>
            </a:solidFill>
            <a:ln w="9525">
              <a:noFill/>
              <a:miter lim="800000"/>
              <a:headEnd/>
              <a:tailEnd/>
            </a:ln>
          </p:spPr>
          <p:txBody>
            <a:bodyPr wrap="none" anchor="ctr"/>
            <a:lstStyle/>
            <a:p>
              <a:endParaRPr lang="en-US"/>
            </a:p>
          </p:txBody>
        </p:sp>
        <p:sp>
          <p:nvSpPr>
            <p:cNvPr id="41" name="Rectangle 72"/>
            <p:cNvSpPr>
              <a:spLocks noChangeArrowheads="1"/>
            </p:cNvSpPr>
            <p:nvPr/>
          </p:nvSpPr>
          <p:spPr bwMode="auto">
            <a:xfrm>
              <a:off x="143" y="518"/>
              <a:ext cx="720" cy="288"/>
            </a:xfrm>
            <a:prstGeom prst="rect">
              <a:avLst/>
            </a:prstGeom>
            <a:solidFill>
              <a:srgbClr val="CCCCCC"/>
            </a:solidFill>
            <a:ln w="9525">
              <a:noFill/>
              <a:miter lim="800000"/>
              <a:headEnd/>
              <a:tailEnd/>
            </a:ln>
          </p:spPr>
          <p:txBody>
            <a:bodyPr wrap="none" anchor="ctr"/>
            <a:lstStyle/>
            <a:p>
              <a:endParaRPr lang="en-US"/>
            </a:p>
          </p:txBody>
        </p:sp>
        <p:sp>
          <p:nvSpPr>
            <p:cNvPr id="42" name="Rectangle 73"/>
            <p:cNvSpPr>
              <a:spLocks noChangeArrowheads="1"/>
            </p:cNvSpPr>
            <p:nvPr/>
          </p:nvSpPr>
          <p:spPr bwMode="auto">
            <a:xfrm>
              <a:off x="949" y="518"/>
              <a:ext cx="720" cy="288"/>
            </a:xfrm>
            <a:prstGeom prst="rect">
              <a:avLst/>
            </a:prstGeom>
            <a:solidFill>
              <a:srgbClr val="CCCCCC"/>
            </a:solidFill>
            <a:ln w="9525">
              <a:noFill/>
              <a:miter lim="800000"/>
              <a:headEnd/>
              <a:tailEnd/>
            </a:ln>
          </p:spPr>
          <p:txBody>
            <a:bodyPr wrap="none" anchor="ctr"/>
            <a:lstStyle/>
            <a:p>
              <a:endParaRPr lang="en-US"/>
            </a:p>
          </p:txBody>
        </p:sp>
        <p:sp>
          <p:nvSpPr>
            <p:cNvPr id="43" name="Rectangle 74"/>
            <p:cNvSpPr>
              <a:spLocks noChangeArrowheads="1"/>
            </p:cNvSpPr>
            <p:nvPr/>
          </p:nvSpPr>
          <p:spPr bwMode="auto">
            <a:xfrm>
              <a:off x="949" y="892"/>
              <a:ext cx="720" cy="288"/>
            </a:xfrm>
            <a:prstGeom prst="rect">
              <a:avLst/>
            </a:prstGeom>
            <a:solidFill>
              <a:srgbClr val="CCCCCC"/>
            </a:solidFill>
            <a:ln w="9525">
              <a:noFill/>
              <a:miter lim="800000"/>
              <a:headEnd/>
              <a:tailEnd/>
            </a:ln>
          </p:spPr>
          <p:txBody>
            <a:bodyPr wrap="none" anchor="ctr"/>
            <a:lstStyle/>
            <a:p>
              <a:endParaRPr lang="en-US"/>
            </a:p>
          </p:txBody>
        </p:sp>
        <p:sp>
          <p:nvSpPr>
            <p:cNvPr id="44" name="Rectangle 75"/>
            <p:cNvSpPr>
              <a:spLocks noChangeArrowheads="1"/>
            </p:cNvSpPr>
            <p:nvPr/>
          </p:nvSpPr>
          <p:spPr bwMode="auto">
            <a:xfrm>
              <a:off x="143" y="892"/>
              <a:ext cx="720" cy="288"/>
            </a:xfrm>
            <a:prstGeom prst="rect">
              <a:avLst/>
            </a:prstGeom>
            <a:solidFill>
              <a:schemeClr val="accent1"/>
            </a:solidFill>
            <a:ln w="9525">
              <a:noFill/>
              <a:miter lim="800000"/>
              <a:headEnd/>
              <a:tailEnd/>
            </a:ln>
          </p:spPr>
          <p:txBody>
            <a:bodyPr wrap="none" anchor="ctr"/>
            <a:lstStyle/>
            <a:p>
              <a:endParaRPr lang="en-US"/>
            </a:p>
          </p:txBody>
        </p:sp>
        <p:sp>
          <p:nvSpPr>
            <p:cNvPr id="45" name="Rectangle 76"/>
            <p:cNvSpPr>
              <a:spLocks noChangeArrowheads="1"/>
            </p:cNvSpPr>
            <p:nvPr/>
          </p:nvSpPr>
          <p:spPr bwMode="auto">
            <a:xfrm>
              <a:off x="949" y="144"/>
              <a:ext cx="720" cy="288"/>
            </a:xfrm>
            <a:prstGeom prst="rect">
              <a:avLst/>
            </a:prstGeom>
            <a:solidFill>
              <a:schemeClr val="accent1"/>
            </a:solidFill>
            <a:ln w="9525">
              <a:noFill/>
              <a:miter lim="800000"/>
              <a:headEnd/>
              <a:tailEnd/>
            </a:ln>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amp; Bullets">
    <p:spTree>
      <p:nvGrpSpPr>
        <p:cNvPr id="1" name=""/>
        <p:cNvGrpSpPr/>
        <p:nvPr/>
      </p:nvGrpSpPr>
      <p:grpSpPr>
        <a:xfrm>
          <a:off x="0" y="0"/>
          <a:ext cx="0" cy="0"/>
          <a:chOff x="0" y="0"/>
          <a:chExt cx="0" cy="0"/>
        </a:xfrm>
      </p:grpSpPr>
      <p:sp>
        <p:nvSpPr>
          <p:cNvPr id="2" name="Title 1"/>
          <p:cNvSpPr>
            <a:spLocks noGrp="1"/>
          </p:cNvSpPr>
          <p:nvPr>
            <p:ph type="title"/>
          </p:nvPr>
        </p:nvSpPr>
        <p:spPr>
          <a:xfrm>
            <a:off x="382587" y="319102"/>
            <a:ext cx="8361361" cy="523220"/>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1"/>
          </p:nvPr>
        </p:nvSpPr>
        <p:spPr>
          <a:xfrm>
            <a:off x="382588" y="1132764"/>
            <a:ext cx="8359076" cy="5021146"/>
          </a:xfrm>
        </p:spPr>
        <p:txBody>
          <a:bodyPr/>
          <a:lstStyle>
            <a:lvl1pPr>
              <a:defRPr sz="2400">
                <a:latin typeface="Calibri" pitchFamily="34" charset="0"/>
                <a:cs typeface="Calibri" pitchFamily="34" charset="0"/>
              </a:defRPr>
            </a:lvl1pPr>
            <a:lvl3pPr>
              <a:lnSpc>
                <a:spcPct val="100000"/>
              </a:lnSpc>
              <a:defRPr sz="2000">
                <a:latin typeface="Calibri" pitchFamily="34" charset="0"/>
                <a:cs typeface="Calibri" pitchFamily="34" charset="0"/>
              </a:defRPr>
            </a:lvl3pPr>
            <a:lvl4pPr>
              <a:lnSpc>
                <a:spcPct val="100000"/>
              </a:lnSpc>
              <a:defRPr sz="1800">
                <a:latin typeface="Calibri" pitchFamily="34" charset="0"/>
                <a:cs typeface="Calibri" pitchFamily="34" charset="0"/>
              </a:defRPr>
            </a:lvl4pPr>
            <a:lvl5pPr>
              <a:defRPr sz="1200"/>
            </a:lvl5pPr>
          </a:lstStyle>
          <a:p>
            <a:pPr lvl="0"/>
            <a:r>
              <a:rPr lang="en-US"/>
              <a:t>Click to edit Master text styles</a:t>
            </a:r>
          </a:p>
          <a:p>
            <a:pPr lvl="1"/>
            <a:r>
              <a:rPr lang="en-US"/>
              <a:t>Second level</a:t>
            </a:r>
          </a:p>
          <a:p>
            <a:pPr lvl="2"/>
            <a:r>
              <a:rPr lang="en-US"/>
              <a:t>Third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3" presetClass="entr" presetSubtype="1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blinds(horizontal)">
                      <p:cBhvr>
                        <p:cTn dur="500"/>
                        <p:tgtEl>
                          <p:spTgt spid="5"/>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blinds(horizontal)">
                      <p:cBhvr>
                        <p:cTn dur="500"/>
                        <p:tgtEl>
                          <p:spTgt spid="5"/>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blinds(horizontal)">
                      <p:cBhvr>
                        <p:cTn dur="5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883"/>
            <a:ext cx="8229600" cy="795337"/>
          </a:xfrm>
        </p:spPr>
        <p:txBody>
          <a:bodyPr/>
          <a:lstStyle/>
          <a:p>
            <a:r>
              <a:rPr lang="en-US"/>
              <a:t>Click to edit Master title style</a:t>
            </a:r>
            <a:endParaRPr lang="en-US" dirty="0"/>
          </a:p>
        </p:txBody>
      </p:sp>
      <p:sp>
        <p:nvSpPr>
          <p:cNvPr id="4" name="Content Placeholder 3"/>
          <p:cNvSpPr>
            <a:spLocks noGrp="1" noChangeArrowheads="1"/>
          </p:cNvSpPr>
          <p:nvPr>
            <p:ph idx="10"/>
          </p:nvPr>
        </p:nvSpPr>
        <p:spPr bwMode="auto">
          <a:xfrm>
            <a:off x="457200" y="1044964"/>
            <a:ext cx="8229600" cy="50858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lgn="l" rtl="0" eaLnBrk="1" fontAlgn="base" hangingPunct="1">
              <a:spcBef>
                <a:spcPct val="25000"/>
              </a:spcBef>
              <a:spcAft>
                <a:spcPct val="20000"/>
              </a:spcAft>
            </a:pPr>
            <a:r>
              <a:rPr lang="en-US"/>
              <a:t>Click to edit Master text styles</a:t>
            </a:r>
          </a:p>
          <a:p>
            <a:pPr lvl="1" algn="l" rtl="0" eaLnBrk="1" fontAlgn="base" hangingPunct="1">
              <a:spcBef>
                <a:spcPct val="25000"/>
              </a:spcBef>
              <a:spcAft>
                <a:spcPct val="20000"/>
              </a:spcAft>
            </a:pPr>
            <a:r>
              <a:rPr lang="en-US"/>
              <a:t>Second level</a:t>
            </a:r>
          </a:p>
          <a:p>
            <a:pPr lvl="2" algn="l" rtl="0" eaLnBrk="1" fontAlgn="base" hangingPunct="1">
              <a:spcBef>
                <a:spcPct val="25000"/>
              </a:spcBef>
              <a:spcAft>
                <a:spcPct val="20000"/>
              </a:spcAft>
            </a:pPr>
            <a:r>
              <a:rPr lang="en-US"/>
              <a:t>Third level</a:t>
            </a:r>
          </a:p>
          <a:p>
            <a:pPr lvl="3" algn="l" rtl="0" eaLnBrk="1" fontAlgn="base" hangingPunct="1">
              <a:spcBef>
                <a:spcPct val="25000"/>
              </a:spcBef>
              <a:spcAft>
                <a:spcPct val="20000"/>
              </a:spcAft>
            </a:pPr>
            <a:r>
              <a:rPr lang="en-US"/>
              <a:t>Fourth level</a:t>
            </a:r>
          </a:p>
          <a:p>
            <a:pPr lvl="4" algn="l" rtl="0" eaLnBrk="1" fontAlgn="base" hangingPunct="1">
              <a:spcBef>
                <a:spcPct val="25000"/>
              </a:spcBef>
              <a:spcAft>
                <a:spcPct val="20000"/>
              </a:spcAft>
            </a:pPr>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50950"/>
            <a:ext cx="4038600" cy="4679950"/>
          </a:xfrm>
        </p:spPr>
        <p:txBody>
          <a:bodyPr/>
          <a:lstStyle>
            <a:lvl1pPr>
              <a:defRPr sz="1600"/>
            </a:lvl1pPr>
            <a:lvl2pPr>
              <a:defRPr sz="1400"/>
            </a:lvl2pPr>
            <a:lvl3pPr>
              <a:defRPr sz="1200"/>
            </a:lvl3pPr>
            <a:lvl4pPr>
              <a:defRPr sz="1000"/>
            </a:lvl4pPr>
            <a:lvl5pPr>
              <a:defRPr sz="9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0950"/>
            <a:ext cx="4038600" cy="4679950"/>
          </a:xfrm>
        </p:spPr>
        <p:txBody>
          <a:bodyPr/>
          <a:lstStyle>
            <a:lvl1pPr>
              <a:defRPr sz="1600"/>
            </a:lvl1pPr>
            <a:lvl2pPr>
              <a:defRPr sz="1400"/>
            </a:lvl2pPr>
            <a:lvl3pPr>
              <a:defRPr sz="1200"/>
            </a:lvl3pPr>
            <a:lvl4pPr>
              <a:defRPr sz="1000"/>
            </a:lvl4pPr>
            <a:lvl5pPr>
              <a:defRPr sz="9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7" name="Freeform 16"/>
          <p:cNvSpPr/>
          <p:nvPr userDrawn="1"/>
        </p:nvSpPr>
        <p:spPr bwMode="hidden">
          <a:xfrm flipH="1" flipV="1">
            <a:off x="3657600" y="0"/>
            <a:ext cx="5486400" cy="6858000"/>
          </a:xfrm>
          <a:custGeom>
            <a:avLst/>
            <a:gdLst>
              <a:gd name="connsiteX0" fmla="*/ 0 w 5486400"/>
              <a:gd name="connsiteY0" fmla="*/ 0 h 6858000"/>
              <a:gd name="connsiteX1" fmla="*/ 5486400 w 5486400"/>
              <a:gd name="connsiteY1" fmla="*/ 0 h 6858000"/>
              <a:gd name="connsiteX2" fmla="*/ 5486400 w 5486400"/>
              <a:gd name="connsiteY2" fmla="*/ 6858000 h 6858000"/>
              <a:gd name="connsiteX3" fmla="*/ 0 w 5486400"/>
              <a:gd name="connsiteY3" fmla="*/ 6858000 h 6858000"/>
              <a:gd name="connsiteX4" fmla="*/ 0 w 5486400"/>
              <a:gd name="connsiteY4" fmla="*/ 0 h 6858000"/>
              <a:gd name="connsiteX0" fmla="*/ 0 w 5486400"/>
              <a:gd name="connsiteY0" fmla="*/ 0 h 6858000"/>
              <a:gd name="connsiteX1" fmla="*/ 5486400 w 5486400"/>
              <a:gd name="connsiteY1" fmla="*/ 0 h 6858000"/>
              <a:gd name="connsiteX2" fmla="*/ 4419600 w 5486400"/>
              <a:gd name="connsiteY2" fmla="*/ 6858000 h 6858000"/>
              <a:gd name="connsiteX3" fmla="*/ 0 w 5486400"/>
              <a:gd name="connsiteY3" fmla="*/ 6858000 h 6858000"/>
              <a:gd name="connsiteX4" fmla="*/ 0 w 5486400"/>
              <a:gd name="connsiteY4" fmla="*/ 0 h 6858000"/>
              <a:gd name="connsiteX0" fmla="*/ 0 w 5486400"/>
              <a:gd name="connsiteY0" fmla="*/ 0 h 6858000"/>
              <a:gd name="connsiteX1" fmla="*/ 5486400 w 5486400"/>
              <a:gd name="connsiteY1" fmla="*/ 0 h 6858000"/>
              <a:gd name="connsiteX2" fmla="*/ 3657600 w 5486400"/>
              <a:gd name="connsiteY2" fmla="*/ 6858000 h 6858000"/>
              <a:gd name="connsiteX3" fmla="*/ 0 w 5486400"/>
              <a:gd name="connsiteY3" fmla="*/ 6858000 h 6858000"/>
              <a:gd name="connsiteX4" fmla="*/ 0 w 5486400"/>
              <a:gd name="connsiteY4" fmla="*/ 0 h 6858000"/>
              <a:gd name="connsiteX0" fmla="*/ 0 w 5486400"/>
              <a:gd name="connsiteY0" fmla="*/ 0 h 6858000"/>
              <a:gd name="connsiteX1" fmla="*/ 5486400 w 5486400"/>
              <a:gd name="connsiteY1" fmla="*/ 0 h 6858000"/>
              <a:gd name="connsiteX2" fmla="*/ 3810000 w 5486400"/>
              <a:gd name="connsiteY2" fmla="*/ 6858000 h 6858000"/>
              <a:gd name="connsiteX3" fmla="*/ 0 w 5486400"/>
              <a:gd name="connsiteY3" fmla="*/ 6858000 h 6858000"/>
              <a:gd name="connsiteX4" fmla="*/ 0 w 5486400"/>
              <a:gd name="connsiteY4" fmla="*/ 0 h 6858000"/>
              <a:gd name="connsiteX0" fmla="*/ 0 w 5486400"/>
              <a:gd name="connsiteY0" fmla="*/ 0 h 6858000"/>
              <a:gd name="connsiteX1" fmla="*/ 5486400 w 5486400"/>
              <a:gd name="connsiteY1" fmla="*/ 0 h 6858000"/>
              <a:gd name="connsiteX2" fmla="*/ 3848100 w 5486400"/>
              <a:gd name="connsiteY2" fmla="*/ 6858000 h 6858000"/>
              <a:gd name="connsiteX3" fmla="*/ 0 w 5486400"/>
              <a:gd name="connsiteY3" fmla="*/ 6858000 h 6858000"/>
              <a:gd name="connsiteX4" fmla="*/ 0 w 5486400"/>
              <a:gd name="connsiteY4" fmla="*/ 0 h 6858000"/>
              <a:gd name="connsiteX0" fmla="*/ 0 w 5457825"/>
              <a:gd name="connsiteY0" fmla="*/ 0 h 6858000"/>
              <a:gd name="connsiteX1" fmla="*/ 5457825 w 5457825"/>
              <a:gd name="connsiteY1" fmla="*/ 0 h 6858000"/>
              <a:gd name="connsiteX2" fmla="*/ 3848100 w 5457825"/>
              <a:gd name="connsiteY2" fmla="*/ 6858000 h 6858000"/>
              <a:gd name="connsiteX3" fmla="*/ 0 w 5457825"/>
              <a:gd name="connsiteY3" fmla="*/ 6858000 h 6858000"/>
              <a:gd name="connsiteX4" fmla="*/ 0 w 5457825"/>
              <a:gd name="connsiteY4" fmla="*/ 0 h 6858000"/>
              <a:gd name="connsiteX0" fmla="*/ 0 w 5438775"/>
              <a:gd name="connsiteY0" fmla="*/ 0 h 6858000"/>
              <a:gd name="connsiteX1" fmla="*/ 5438775 w 5438775"/>
              <a:gd name="connsiteY1" fmla="*/ 0 h 6858000"/>
              <a:gd name="connsiteX2" fmla="*/ 3848100 w 5438775"/>
              <a:gd name="connsiteY2" fmla="*/ 6858000 h 6858000"/>
              <a:gd name="connsiteX3" fmla="*/ 0 w 5438775"/>
              <a:gd name="connsiteY3" fmla="*/ 6858000 h 6858000"/>
              <a:gd name="connsiteX4" fmla="*/ 0 w 5438775"/>
              <a:gd name="connsiteY4" fmla="*/ 0 h 6858000"/>
              <a:gd name="connsiteX0" fmla="*/ 0 w 5438775"/>
              <a:gd name="connsiteY0" fmla="*/ 0 h 6858000"/>
              <a:gd name="connsiteX1" fmla="*/ 5438775 w 5438775"/>
              <a:gd name="connsiteY1" fmla="*/ 0 h 6858000"/>
              <a:gd name="connsiteX2" fmla="*/ 3886672 w 5438775"/>
              <a:gd name="connsiteY2" fmla="*/ 6858000 h 6858000"/>
              <a:gd name="connsiteX3" fmla="*/ 0 w 5438775"/>
              <a:gd name="connsiteY3" fmla="*/ 6858000 h 6858000"/>
              <a:gd name="connsiteX4" fmla="*/ 0 w 543877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8775" h="6858000">
                <a:moveTo>
                  <a:pt x="0" y="0"/>
                </a:moveTo>
                <a:lnTo>
                  <a:pt x="5438775" y="0"/>
                </a:lnTo>
                <a:lnTo>
                  <a:pt x="3886672" y="6858000"/>
                </a:lnTo>
                <a:lnTo>
                  <a:pt x="0" y="6858000"/>
                </a:lnTo>
                <a:lnTo>
                  <a:pt x="0" y="0"/>
                </a:lnTo>
                <a:close/>
              </a:path>
            </a:pathLst>
          </a:custGeom>
          <a:gradFill>
            <a:gsLst>
              <a:gs pos="0">
                <a:srgbClr val="01A145"/>
              </a:gs>
              <a:gs pos="100000">
                <a:srgbClr val="B1CB52">
                  <a:alpha val="80000"/>
                </a:srgbClr>
              </a:gs>
            </a:gsLst>
            <a:lin ang="0" scaled="0"/>
          </a:gra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0" lvl="0" algn="ctr" defTabSz="457200" rtl="0" eaLnBrk="1" latinLnBrk="0" hangingPunct="1"/>
            <a:endParaRPr lang="en-US" sz="1800" kern="1200" noProof="0">
              <a:solidFill>
                <a:schemeClr val="lt1"/>
              </a:solidFill>
              <a:latin typeface="+mn-lt"/>
              <a:ea typeface="+mn-ea"/>
              <a:cs typeface="+mn-cs"/>
            </a:endParaRPr>
          </a:p>
        </p:txBody>
      </p:sp>
      <p:sp>
        <p:nvSpPr>
          <p:cNvPr id="18" name="Title 1"/>
          <p:cNvSpPr>
            <a:spLocks noGrp="1"/>
          </p:cNvSpPr>
          <p:nvPr>
            <p:ph type="title" hasCustomPrompt="1"/>
          </p:nvPr>
        </p:nvSpPr>
        <p:spPr>
          <a:xfrm>
            <a:off x="4967785" y="333199"/>
            <a:ext cx="4035039" cy="4754880"/>
          </a:xfrm>
          <a:prstGeom prst="rect">
            <a:avLst/>
          </a:prstGeom>
        </p:spPr>
        <p:txBody>
          <a:bodyPr wrap="square" lIns="0">
            <a:noAutofit/>
          </a:bodyPr>
          <a:lstStyle>
            <a:lvl1pPr>
              <a:lnSpc>
                <a:spcPct val="106000"/>
              </a:lnSpc>
              <a:defRPr kumimoji="0" lang="en-US" sz="3200" b="1" i="0" u="none" strike="noStrike" kern="1200" cap="none" spc="0" normalizeH="0" baseline="0" noProof="0" dirty="0">
                <a:ln>
                  <a:noFill/>
                </a:ln>
                <a:solidFill>
                  <a:schemeClr val="bg1"/>
                </a:solidFill>
                <a:effectLst/>
                <a:uLnTx/>
                <a:uFillTx/>
                <a:latin typeface="Calibri" pitchFamily="34" charset="0"/>
                <a:ea typeface="+mj-ea"/>
                <a:cs typeface="Calibri" pitchFamily="34" charset="0"/>
              </a:defRPr>
            </a:lvl1pPr>
          </a:lstStyle>
          <a:p>
            <a:pPr marL="0" marR="0" lvl="0" indent="0" algn="l" defTabSz="457200" rtl="0" eaLnBrk="1" fontAlgn="auto" latinLnBrk="0" hangingPunct="1">
              <a:lnSpc>
                <a:spcPts val="3500"/>
              </a:lnSpc>
              <a:spcBef>
                <a:spcPct val="0"/>
              </a:spcBef>
              <a:spcAft>
                <a:spcPts val="0"/>
              </a:spcAft>
              <a:buClrTx/>
              <a:buSzTx/>
              <a:buFontTx/>
              <a:buNone/>
              <a:tabLst/>
              <a:defRPr/>
            </a:pPr>
            <a:r>
              <a:rPr lang="en-US" dirty="0"/>
              <a:t>Section Transition Slide</a:t>
            </a:r>
          </a:p>
        </p:txBody>
      </p:sp>
      <p:grpSp>
        <p:nvGrpSpPr>
          <p:cNvPr id="24" name="Group 14"/>
          <p:cNvGrpSpPr/>
          <p:nvPr userDrawn="1"/>
        </p:nvGrpSpPr>
        <p:grpSpPr>
          <a:xfrm>
            <a:off x="2344095" y="6352021"/>
            <a:ext cx="6498818" cy="457200"/>
            <a:chOff x="2187981" y="6276787"/>
            <a:chExt cx="6498818" cy="457200"/>
          </a:xfrm>
        </p:grpSpPr>
        <p:sp>
          <p:nvSpPr>
            <p:cNvPr id="26" name="Rectangle 22"/>
            <p:cNvSpPr>
              <a:spLocks noChangeArrowheads="1"/>
            </p:cNvSpPr>
            <p:nvPr userDrawn="1"/>
          </p:nvSpPr>
          <p:spPr bwMode="auto">
            <a:xfrm>
              <a:off x="2187981" y="6276787"/>
              <a:ext cx="6498818" cy="457200"/>
            </a:xfrm>
            <a:prstGeom prst="rect">
              <a:avLst/>
            </a:prstGeom>
            <a:solidFill>
              <a:srgbClr val="CCCCCC"/>
            </a:solidFill>
            <a:ln w="9525">
              <a:noFill/>
              <a:miter lim="800000"/>
              <a:headEnd/>
              <a:tailEnd/>
            </a:ln>
          </p:spPr>
          <p:txBody>
            <a:bodyPr wrap="none" lIns="0" tIns="0" rIns="182880" bIns="0" anchor="ctr"/>
            <a:lstStyle/>
            <a:p>
              <a:pPr algn="r"/>
              <a:endParaRPr lang="en-US" sz="1000">
                <a:solidFill>
                  <a:srgbClr val="3A372F"/>
                </a:solidFill>
                <a:ea typeface="ＭＳ Ｐゴシック" pitchFamily="1" charset="-128"/>
              </a:endParaRPr>
            </a:p>
          </p:txBody>
        </p:sp>
        <p:sp>
          <p:nvSpPr>
            <p:cNvPr id="27" name="Text Box 19"/>
            <p:cNvSpPr txBox="1">
              <a:spLocks noChangeArrowheads="1"/>
            </p:cNvSpPr>
            <p:nvPr userDrawn="1"/>
          </p:nvSpPr>
          <p:spPr bwMode="auto">
            <a:xfrm>
              <a:off x="7228753" y="6321237"/>
              <a:ext cx="1278640" cy="307777"/>
            </a:xfrm>
            <a:prstGeom prst="rect">
              <a:avLst/>
            </a:prstGeom>
            <a:noFill/>
            <a:ln w="9525">
              <a:noFill/>
              <a:miter lim="800000"/>
              <a:headEnd/>
              <a:tailEnd/>
            </a:ln>
            <a:effectLst/>
          </p:spPr>
          <p:txBody>
            <a:bodyPr wrap="none">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000" dirty="0"/>
                <a:t>RESTRICTED </a:t>
              </a:r>
              <a:r>
                <a:rPr lang="en-US" sz="1400" dirty="0">
                  <a:solidFill>
                    <a:srgbClr val="999999"/>
                  </a:solidFill>
                  <a:ea typeface="ＭＳ Ｐゴシック" pitchFamily="1" charset="-128"/>
                </a:rPr>
                <a:t>|</a:t>
              </a:r>
              <a:r>
                <a:rPr lang="en-US" sz="1000" b="1" dirty="0">
                  <a:solidFill>
                    <a:srgbClr val="3A372F"/>
                  </a:solidFill>
                  <a:ea typeface="ＭＳ Ｐゴシック" pitchFamily="1" charset="-128"/>
                </a:rPr>
                <a:t> </a:t>
              </a:r>
              <a:fld id="{616BB6E6-B101-4C8D-8F9C-F86688B685B6}" type="slidenum">
                <a:rPr lang="en-US" sz="1000" b="1" smtClean="0">
                  <a:solidFill>
                    <a:srgbClr val="3A372F"/>
                  </a:solidFill>
                  <a:ea typeface="ＭＳ Ｐゴシック" pitchFamily="1" charset="-128"/>
                </a:rPr>
                <a:pPr marL="0" marR="0" indent="0" algn="l" defTabSz="914400" rtl="0" eaLnBrk="0" fontAlgn="base" latinLnBrk="0" hangingPunct="0">
                  <a:lnSpc>
                    <a:spcPct val="100000"/>
                  </a:lnSpc>
                  <a:spcBef>
                    <a:spcPct val="0"/>
                  </a:spcBef>
                  <a:spcAft>
                    <a:spcPct val="0"/>
                  </a:spcAft>
                  <a:buClrTx/>
                  <a:buSzTx/>
                  <a:buFontTx/>
                  <a:buNone/>
                  <a:tabLst/>
                  <a:defRPr/>
                </a:pPr>
                <a:t>‹#›</a:t>
              </a:fld>
              <a:endParaRPr lang="en-US" sz="1000" b="1" dirty="0">
                <a:solidFill>
                  <a:srgbClr val="3A372F"/>
                </a:solidFill>
                <a:ea typeface="ＭＳ Ｐゴシック" pitchFamily="1" charset="-128"/>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grpSp>
        <p:nvGrpSpPr>
          <p:cNvPr id="2" name="Group 83"/>
          <p:cNvGrpSpPr>
            <a:grpSpLocks/>
          </p:cNvGrpSpPr>
          <p:nvPr userDrawn="1"/>
        </p:nvGrpSpPr>
        <p:grpSpPr bwMode="auto">
          <a:xfrm>
            <a:off x="227013" y="228600"/>
            <a:ext cx="2422525" cy="5210175"/>
            <a:chOff x="143" y="144"/>
            <a:chExt cx="1526" cy="3282"/>
          </a:xfrm>
        </p:grpSpPr>
        <p:sp>
          <p:nvSpPr>
            <p:cNvPr id="3" name="Rectangle 62"/>
            <p:cNvSpPr>
              <a:spLocks noChangeArrowheads="1"/>
            </p:cNvSpPr>
            <p:nvPr/>
          </p:nvSpPr>
          <p:spPr bwMode="auto">
            <a:xfrm>
              <a:off x="949" y="3138"/>
              <a:ext cx="720" cy="288"/>
            </a:xfrm>
            <a:prstGeom prst="rect">
              <a:avLst/>
            </a:prstGeom>
            <a:solidFill>
              <a:srgbClr val="CCCCCC"/>
            </a:solidFill>
            <a:ln w="9525">
              <a:noFill/>
              <a:miter lim="800000"/>
              <a:headEnd/>
              <a:tailEnd/>
            </a:ln>
          </p:spPr>
          <p:txBody>
            <a:bodyPr wrap="none" anchor="ctr"/>
            <a:lstStyle/>
            <a:p>
              <a:endParaRPr lang="en-US"/>
            </a:p>
          </p:txBody>
        </p:sp>
        <p:sp>
          <p:nvSpPr>
            <p:cNvPr id="4" name="Rectangle 63"/>
            <p:cNvSpPr>
              <a:spLocks noChangeArrowheads="1"/>
            </p:cNvSpPr>
            <p:nvPr/>
          </p:nvSpPr>
          <p:spPr bwMode="auto">
            <a:xfrm>
              <a:off x="143" y="2763"/>
              <a:ext cx="720" cy="288"/>
            </a:xfrm>
            <a:prstGeom prst="rect">
              <a:avLst/>
            </a:prstGeom>
            <a:solidFill>
              <a:srgbClr val="CCCCCC"/>
            </a:solidFill>
            <a:ln w="9525">
              <a:noFill/>
              <a:miter lim="800000"/>
              <a:headEnd/>
              <a:tailEnd/>
            </a:ln>
          </p:spPr>
          <p:txBody>
            <a:bodyPr wrap="none" anchor="ctr"/>
            <a:lstStyle/>
            <a:p>
              <a:endParaRPr lang="en-US"/>
            </a:p>
          </p:txBody>
        </p:sp>
        <p:sp>
          <p:nvSpPr>
            <p:cNvPr id="5" name="Rectangle 64"/>
            <p:cNvSpPr>
              <a:spLocks noChangeArrowheads="1"/>
            </p:cNvSpPr>
            <p:nvPr/>
          </p:nvSpPr>
          <p:spPr bwMode="auto">
            <a:xfrm>
              <a:off x="143" y="2015"/>
              <a:ext cx="720" cy="288"/>
            </a:xfrm>
            <a:prstGeom prst="rect">
              <a:avLst/>
            </a:prstGeom>
            <a:solidFill>
              <a:schemeClr val="accent1"/>
            </a:solidFill>
            <a:ln w="9525">
              <a:noFill/>
              <a:miter lim="800000"/>
              <a:headEnd/>
              <a:tailEnd/>
            </a:ln>
          </p:spPr>
          <p:txBody>
            <a:bodyPr wrap="none" anchor="ctr"/>
            <a:lstStyle/>
            <a:p>
              <a:endParaRPr lang="en-US"/>
            </a:p>
          </p:txBody>
        </p:sp>
        <p:sp>
          <p:nvSpPr>
            <p:cNvPr id="6" name="Rectangle 66"/>
            <p:cNvSpPr>
              <a:spLocks noChangeArrowheads="1"/>
            </p:cNvSpPr>
            <p:nvPr/>
          </p:nvSpPr>
          <p:spPr bwMode="auto">
            <a:xfrm>
              <a:off x="949" y="2389"/>
              <a:ext cx="720" cy="288"/>
            </a:xfrm>
            <a:prstGeom prst="rect">
              <a:avLst/>
            </a:prstGeom>
            <a:solidFill>
              <a:srgbClr val="CCCCCC"/>
            </a:solidFill>
            <a:ln w="9525">
              <a:noFill/>
              <a:miter lim="800000"/>
              <a:headEnd/>
              <a:tailEnd/>
            </a:ln>
          </p:spPr>
          <p:txBody>
            <a:bodyPr wrap="none" anchor="ctr"/>
            <a:lstStyle/>
            <a:p>
              <a:endParaRPr lang="en-US"/>
            </a:p>
          </p:txBody>
        </p:sp>
        <p:sp>
          <p:nvSpPr>
            <p:cNvPr id="7" name="Rectangle 67"/>
            <p:cNvSpPr>
              <a:spLocks noChangeArrowheads="1"/>
            </p:cNvSpPr>
            <p:nvPr/>
          </p:nvSpPr>
          <p:spPr bwMode="auto">
            <a:xfrm>
              <a:off x="143" y="2389"/>
              <a:ext cx="720" cy="288"/>
            </a:xfrm>
            <a:prstGeom prst="rect">
              <a:avLst/>
            </a:prstGeom>
            <a:solidFill>
              <a:srgbClr val="CCCCCC"/>
            </a:solidFill>
            <a:ln w="9525">
              <a:noFill/>
              <a:miter lim="800000"/>
              <a:headEnd/>
              <a:tailEnd/>
            </a:ln>
          </p:spPr>
          <p:txBody>
            <a:bodyPr wrap="none" anchor="ctr"/>
            <a:lstStyle/>
            <a:p>
              <a:endParaRPr lang="en-US"/>
            </a:p>
          </p:txBody>
        </p:sp>
        <p:sp>
          <p:nvSpPr>
            <p:cNvPr id="8" name="Rectangle 68"/>
            <p:cNvSpPr>
              <a:spLocks noChangeArrowheads="1"/>
            </p:cNvSpPr>
            <p:nvPr/>
          </p:nvSpPr>
          <p:spPr bwMode="auto">
            <a:xfrm>
              <a:off x="143" y="1266"/>
              <a:ext cx="720" cy="288"/>
            </a:xfrm>
            <a:prstGeom prst="rect">
              <a:avLst/>
            </a:prstGeom>
            <a:solidFill>
              <a:srgbClr val="CCCCCC"/>
            </a:solidFill>
            <a:ln w="9525">
              <a:noFill/>
              <a:miter lim="800000"/>
              <a:headEnd/>
              <a:tailEnd/>
            </a:ln>
          </p:spPr>
          <p:txBody>
            <a:bodyPr wrap="none" anchor="ctr"/>
            <a:lstStyle/>
            <a:p>
              <a:endParaRPr lang="en-US"/>
            </a:p>
          </p:txBody>
        </p:sp>
        <p:sp>
          <p:nvSpPr>
            <p:cNvPr id="9" name="Rectangle 69"/>
            <p:cNvSpPr>
              <a:spLocks noChangeArrowheads="1"/>
            </p:cNvSpPr>
            <p:nvPr/>
          </p:nvSpPr>
          <p:spPr bwMode="auto">
            <a:xfrm>
              <a:off x="949" y="1266"/>
              <a:ext cx="720" cy="288"/>
            </a:xfrm>
            <a:prstGeom prst="rect">
              <a:avLst/>
            </a:prstGeom>
            <a:solidFill>
              <a:srgbClr val="CCCCCC"/>
            </a:solidFill>
            <a:ln w="9525">
              <a:noFill/>
              <a:miter lim="800000"/>
              <a:headEnd/>
              <a:tailEnd/>
            </a:ln>
          </p:spPr>
          <p:txBody>
            <a:bodyPr wrap="none" anchor="ctr"/>
            <a:lstStyle/>
            <a:p>
              <a:endParaRPr lang="en-US"/>
            </a:p>
          </p:txBody>
        </p:sp>
        <p:sp>
          <p:nvSpPr>
            <p:cNvPr id="10" name="Rectangle 70"/>
            <p:cNvSpPr>
              <a:spLocks noChangeArrowheads="1"/>
            </p:cNvSpPr>
            <p:nvPr/>
          </p:nvSpPr>
          <p:spPr bwMode="auto">
            <a:xfrm>
              <a:off x="949" y="1641"/>
              <a:ext cx="720" cy="288"/>
            </a:xfrm>
            <a:prstGeom prst="rect">
              <a:avLst/>
            </a:prstGeom>
            <a:solidFill>
              <a:schemeClr val="accent1"/>
            </a:solidFill>
            <a:ln w="9525">
              <a:noFill/>
              <a:miter lim="800000"/>
              <a:headEnd/>
              <a:tailEnd/>
            </a:ln>
          </p:spPr>
          <p:txBody>
            <a:bodyPr wrap="none" anchor="ctr"/>
            <a:lstStyle/>
            <a:p>
              <a:endParaRPr lang="en-US"/>
            </a:p>
          </p:txBody>
        </p:sp>
        <p:sp>
          <p:nvSpPr>
            <p:cNvPr id="11" name="Rectangle 71"/>
            <p:cNvSpPr>
              <a:spLocks noChangeArrowheads="1"/>
            </p:cNvSpPr>
            <p:nvPr/>
          </p:nvSpPr>
          <p:spPr bwMode="auto">
            <a:xfrm>
              <a:off x="143" y="1641"/>
              <a:ext cx="720" cy="288"/>
            </a:xfrm>
            <a:prstGeom prst="rect">
              <a:avLst/>
            </a:prstGeom>
            <a:solidFill>
              <a:srgbClr val="CCCCCC"/>
            </a:solidFill>
            <a:ln w="9525">
              <a:noFill/>
              <a:miter lim="800000"/>
              <a:headEnd/>
              <a:tailEnd/>
            </a:ln>
          </p:spPr>
          <p:txBody>
            <a:bodyPr wrap="none" anchor="ctr"/>
            <a:lstStyle/>
            <a:p>
              <a:endParaRPr lang="en-US"/>
            </a:p>
          </p:txBody>
        </p:sp>
        <p:sp>
          <p:nvSpPr>
            <p:cNvPr id="12" name="Rectangle 72"/>
            <p:cNvSpPr>
              <a:spLocks noChangeArrowheads="1"/>
            </p:cNvSpPr>
            <p:nvPr/>
          </p:nvSpPr>
          <p:spPr bwMode="auto">
            <a:xfrm>
              <a:off x="143" y="518"/>
              <a:ext cx="720" cy="288"/>
            </a:xfrm>
            <a:prstGeom prst="rect">
              <a:avLst/>
            </a:prstGeom>
            <a:solidFill>
              <a:srgbClr val="CCCCCC"/>
            </a:solidFill>
            <a:ln w="9525">
              <a:noFill/>
              <a:miter lim="800000"/>
              <a:headEnd/>
              <a:tailEnd/>
            </a:ln>
          </p:spPr>
          <p:txBody>
            <a:bodyPr wrap="none" anchor="ctr"/>
            <a:lstStyle/>
            <a:p>
              <a:endParaRPr lang="en-US"/>
            </a:p>
          </p:txBody>
        </p:sp>
        <p:sp>
          <p:nvSpPr>
            <p:cNvPr id="13" name="Rectangle 73"/>
            <p:cNvSpPr>
              <a:spLocks noChangeArrowheads="1"/>
            </p:cNvSpPr>
            <p:nvPr/>
          </p:nvSpPr>
          <p:spPr bwMode="auto">
            <a:xfrm>
              <a:off x="949" y="518"/>
              <a:ext cx="720" cy="288"/>
            </a:xfrm>
            <a:prstGeom prst="rect">
              <a:avLst/>
            </a:prstGeom>
            <a:solidFill>
              <a:srgbClr val="CCCCCC"/>
            </a:solidFill>
            <a:ln w="9525">
              <a:noFill/>
              <a:miter lim="800000"/>
              <a:headEnd/>
              <a:tailEnd/>
            </a:ln>
          </p:spPr>
          <p:txBody>
            <a:bodyPr wrap="none" anchor="ctr"/>
            <a:lstStyle/>
            <a:p>
              <a:endParaRPr lang="en-US"/>
            </a:p>
          </p:txBody>
        </p:sp>
        <p:sp>
          <p:nvSpPr>
            <p:cNvPr id="14" name="Rectangle 74"/>
            <p:cNvSpPr>
              <a:spLocks noChangeArrowheads="1"/>
            </p:cNvSpPr>
            <p:nvPr/>
          </p:nvSpPr>
          <p:spPr bwMode="auto">
            <a:xfrm>
              <a:off x="949" y="892"/>
              <a:ext cx="720" cy="288"/>
            </a:xfrm>
            <a:prstGeom prst="rect">
              <a:avLst/>
            </a:prstGeom>
            <a:solidFill>
              <a:srgbClr val="CCCCCC"/>
            </a:solidFill>
            <a:ln w="9525">
              <a:noFill/>
              <a:miter lim="800000"/>
              <a:headEnd/>
              <a:tailEnd/>
            </a:ln>
          </p:spPr>
          <p:txBody>
            <a:bodyPr wrap="none" anchor="ctr"/>
            <a:lstStyle/>
            <a:p>
              <a:endParaRPr lang="en-US"/>
            </a:p>
          </p:txBody>
        </p:sp>
        <p:sp>
          <p:nvSpPr>
            <p:cNvPr id="15" name="Rectangle 75"/>
            <p:cNvSpPr>
              <a:spLocks noChangeArrowheads="1"/>
            </p:cNvSpPr>
            <p:nvPr/>
          </p:nvSpPr>
          <p:spPr bwMode="auto">
            <a:xfrm>
              <a:off x="143" y="892"/>
              <a:ext cx="720" cy="288"/>
            </a:xfrm>
            <a:prstGeom prst="rect">
              <a:avLst/>
            </a:prstGeom>
            <a:solidFill>
              <a:schemeClr val="accent1"/>
            </a:solidFill>
            <a:ln w="9525">
              <a:noFill/>
              <a:miter lim="800000"/>
              <a:headEnd/>
              <a:tailEnd/>
            </a:ln>
          </p:spPr>
          <p:txBody>
            <a:bodyPr wrap="none" anchor="ctr"/>
            <a:lstStyle/>
            <a:p>
              <a:endParaRPr lang="en-US"/>
            </a:p>
          </p:txBody>
        </p:sp>
        <p:sp>
          <p:nvSpPr>
            <p:cNvPr id="16" name="Rectangle 76"/>
            <p:cNvSpPr>
              <a:spLocks noChangeArrowheads="1"/>
            </p:cNvSpPr>
            <p:nvPr/>
          </p:nvSpPr>
          <p:spPr bwMode="auto">
            <a:xfrm>
              <a:off x="949" y="144"/>
              <a:ext cx="720" cy="288"/>
            </a:xfrm>
            <a:prstGeom prst="rect">
              <a:avLst/>
            </a:prstGeom>
            <a:solidFill>
              <a:schemeClr val="accent1"/>
            </a:solidFill>
            <a:ln w="9525">
              <a:noFill/>
              <a:miter lim="800000"/>
              <a:headEnd/>
              <a:tailEnd/>
            </a:ln>
          </p:spPr>
          <p:txBody>
            <a:bodyPr wrap="none" anchor="ctr"/>
            <a:lstStyle/>
            <a:p>
              <a:endParaRPr lang="en-US"/>
            </a:p>
          </p:txBody>
        </p:sp>
      </p:grpSp>
      <p:sp>
        <p:nvSpPr>
          <p:cNvPr id="17" name="Freeform 16"/>
          <p:cNvSpPr/>
          <p:nvPr userDrawn="1"/>
        </p:nvSpPr>
        <p:spPr bwMode="hidden">
          <a:xfrm flipH="1" flipV="1">
            <a:off x="3657600" y="0"/>
            <a:ext cx="5486400" cy="6858000"/>
          </a:xfrm>
          <a:custGeom>
            <a:avLst/>
            <a:gdLst>
              <a:gd name="connsiteX0" fmla="*/ 0 w 5486400"/>
              <a:gd name="connsiteY0" fmla="*/ 0 h 6858000"/>
              <a:gd name="connsiteX1" fmla="*/ 5486400 w 5486400"/>
              <a:gd name="connsiteY1" fmla="*/ 0 h 6858000"/>
              <a:gd name="connsiteX2" fmla="*/ 5486400 w 5486400"/>
              <a:gd name="connsiteY2" fmla="*/ 6858000 h 6858000"/>
              <a:gd name="connsiteX3" fmla="*/ 0 w 5486400"/>
              <a:gd name="connsiteY3" fmla="*/ 6858000 h 6858000"/>
              <a:gd name="connsiteX4" fmla="*/ 0 w 5486400"/>
              <a:gd name="connsiteY4" fmla="*/ 0 h 6858000"/>
              <a:gd name="connsiteX0" fmla="*/ 0 w 5486400"/>
              <a:gd name="connsiteY0" fmla="*/ 0 h 6858000"/>
              <a:gd name="connsiteX1" fmla="*/ 5486400 w 5486400"/>
              <a:gd name="connsiteY1" fmla="*/ 0 h 6858000"/>
              <a:gd name="connsiteX2" fmla="*/ 4419600 w 5486400"/>
              <a:gd name="connsiteY2" fmla="*/ 6858000 h 6858000"/>
              <a:gd name="connsiteX3" fmla="*/ 0 w 5486400"/>
              <a:gd name="connsiteY3" fmla="*/ 6858000 h 6858000"/>
              <a:gd name="connsiteX4" fmla="*/ 0 w 5486400"/>
              <a:gd name="connsiteY4" fmla="*/ 0 h 6858000"/>
              <a:gd name="connsiteX0" fmla="*/ 0 w 5486400"/>
              <a:gd name="connsiteY0" fmla="*/ 0 h 6858000"/>
              <a:gd name="connsiteX1" fmla="*/ 5486400 w 5486400"/>
              <a:gd name="connsiteY1" fmla="*/ 0 h 6858000"/>
              <a:gd name="connsiteX2" fmla="*/ 3657600 w 5486400"/>
              <a:gd name="connsiteY2" fmla="*/ 6858000 h 6858000"/>
              <a:gd name="connsiteX3" fmla="*/ 0 w 5486400"/>
              <a:gd name="connsiteY3" fmla="*/ 6858000 h 6858000"/>
              <a:gd name="connsiteX4" fmla="*/ 0 w 5486400"/>
              <a:gd name="connsiteY4" fmla="*/ 0 h 6858000"/>
              <a:gd name="connsiteX0" fmla="*/ 0 w 5486400"/>
              <a:gd name="connsiteY0" fmla="*/ 0 h 6858000"/>
              <a:gd name="connsiteX1" fmla="*/ 5486400 w 5486400"/>
              <a:gd name="connsiteY1" fmla="*/ 0 h 6858000"/>
              <a:gd name="connsiteX2" fmla="*/ 3810000 w 5486400"/>
              <a:gd name="connsiteY2" fmla="*/ 6858000 h 6858000"/>
              <a:gd name="connsiteX3" fmla="*/ 0 w 5486400"/>
              <a:gd name="connsiteY3" fmla="*/ 6858000 h 6858000"/>
              <a:gd name="connsiteX4" fmla="*/ 0 w 5486400"/>
              <a:gd name="connsiteY4" fmla="*/ 0 h 6858000"/>
              <a:gd name="connsiteX0" fmla="*/ 0 w 5486400"/>
              <a:gd name="connsiteY0" fmla="*/ 0 h 6858000"/>
              <a:gd name="connsiteX1" fmla="*/ 5486400 w 5486400"/>
              <a:gd name="connsiteY1" fmla="*/ 0 h 6858000"/>
              <a:gd name="connsiteX2" fmla="*/ 3848100 w 5486400"/>
              <a:gd name="connsiteY2" fmla="*/ 6858000 h 6858000"/>
              <a:gd name="connsiteX3" fmla="*/ 0 w 5486400"/>
              <a:gd name="connsiteY3" fmla="*/ 6858000 h 6858000"/>
              <a:gd name="connsiteX4" fmla="*/ 0 w 5486400"/>
              <a:gd name="connsiteY4" fmla="*/ 0 h 6858000"/>
              <a:gd name="connsiteX0" fmla="*/ 0 w 5457825"/>
              <a:gd name="connsiteY0" fmla="*/ 0 h 6858000"/>
              <a:gd name="connsiteX1" fmla="*/ 5457825 w 5457825"/>
              <a:gd name="connsiteY1" fmla="*/ 0 h 6858000"/>
              <a:gd name="connsiteX2" fmla="*/ 3848100 w 5457825"/>
              <a:gd name="connsiteY2" fmla="*/ 6858000 h 6858000"/>
              <a:gd name="connsiteX3" fmla="*/ 0 w 5457825"/>
              <a:gd name="connsiteY3" fmla="*/ 6858000 h 6858000"/>
              <a:gd name="connsiteX4" fmla="*/ 0 w 5457825"/>
              <a:gd name="connsiteY4" fmla="*/ 0 h 6858000"/>
              <a:gd name="connsiteX0" fmla="*/ 0 w 5438775"/>
              <a:gd name="connsiteY0" fmla="*/ 0 h 6858000"/>
              <a:gd name="connsiteX1" fmla="*/ 5438775 w 5438775"/>
              <a:gd name="connsiteY1" fmla="*/ 0 h 6858000"/>
              <a:gd name="connsiteX2" fmla="*/ 3848100 w 5438775"/>
              <a:gd name="connsiteY2" fmla="*/ 6858000 h 6858000"/>
              <a:gd name="connsiteX3" fmla="*/ 0 w 5438775"/>
              <a:gd name="connsiteY3" fmla="*/ 6858000 h 6858000"/>
              <a:gd name="connsiteX4" fmla="*/ 0 w 5438775"/>
              <a:gd name="connsiteY4" fmla="*/ 0 h 6858000"/>
              <a:gd name="connsiteX0" fmla="*/ 0 w 5438775"/>
              <a:gd name="connsiteY0" fmla="*/ 0 h 6858000"/>
              <a:gd name="connsiteX1" fmla="*/ 5438775 w 5438775"/>
              <a:gd name="connsiteY1" fmla="*/ 0 h 6858000"/>
              <a:gd name="connsiteX2" fmla="*/ 3886672 w 5438775"/>
              <a:gd name="connsiteY2" fmla="*/ 6858000 h 6858000"/>
              <a:gd name="connsiteX3" fmla="*/ 0 w 5438775"/>
              <a:gd name="connsiteY3" fmla="*/ 6858000 h 6858000"/>
              <a:gd name="connsiteX4" fmla="*/ 0 w 543877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8775" h="6858000">
                <a:moveTo>
                  <a:pt x="0" y="0"/>
                </a:moveTo>
                <a:lnTo>
                  <a:pt x="5438775" y="0"/>
                </a:lnTo>
                <a:lnTo>
                  <a:pt x="3886672" y="6858000"/>
                </a:lnTo>
                <a:lnTo>
                  <a:pt x="0" y="6858000"/>
                </a:lnTo>
                <a:lnTo>
                  <a:pt x="0" y="0"/>
                </a:lnTo>
                <a:close/>
              </a:path>
            </a:pathLst>
          </a:custGeom>
          <a:gradFill>
            <a:gsLst>
              <a:gs pos="0">
                <a:srgbClr val="01A145"/>
              </a:gs>
              <a:gs pos="100000">
                <a:srgbClr val="B1CB52">
                  <a:alpha val="80000"/>
                </a:srgbClr>
              </a:gs>
            </a:gsLst>
            <a:lin ang="0" scaled="0"/>
          </a:gra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0" lvl="0" algn="ctr" defTabSz="457200" rtl="0" eaLnBrk="1" latinLnBrk="0" hangingPunct="1"/>
            <a:endParaRPr lang="en-US" sz="1800" kern="1200" noProof="0">
              <a:solidFill>
                <a:schemeClr val="lt1"/>
              </a:solidFill>
              <a:latin typeface="+mn-lt"/>
              <a:ea typeface="+mn-ea"/>
              <a:cs typeface="+mn-cs"/>
            </a:endParaRPr>
          </a:p>
        </p:txBody>
      </p:sp>
      <p:sp>
        <p:nvSpPr>
          <p:cNvPr id="18" name="Title 1"/>
          <p:cNvSpPr>
            <a:spLocks noGrp="1"/>
          </p:cNvSpPr>
          <p:nvPr>
            <p:ph type="title" hasCustomPrompt="1"/>
          </p:nvPr>
        </p:nvSpPr>
        <p:spPr>
          <a:xfrm>
            <a:off x="4967785" y="333199"/>
            <a:ext cx="4035039" cy="4754880"/>
          </a:xfrm>
          <a:prstGeom prst="rect">
            <a:avLst/>
          </a:prstGeom>
        </p:spPr>
        <p:txBody>
          <a:bodyPr wrap="square" lIns="0">
            <a:noAutofit/>
          </a:bodyPr>
          <a:lstStyle>
            <a:lvl1pPr>
              <a:lnSpc>
                <a:spcPct val="106000"/>
              </a:lnSpc>
              <a:defRPr kumimoji="0" lang="en-US" sz="3200" b="1" i="0" u="none" strike="noStrike" kern="1200" cap="none" spc="0" normalizeH="0" baseline="0" noProof="0" dirty="0">
                <a:ln>
                  <a:noFill/>
                </a:ln>
                <a:solidFill>
                  <a:schemeClr val="bg1"/>
                </a:solidFill>
                <a:effectLst/>
                <a:uLnTx/>
                <a:uFillTx/>
                <a:latin typeface="Calibri" pitchFamily="34" charset="0"/>
                <a:ea typeface="+mj-ea"/>
                <a:cs typeface="Calibri" pitchFamily="34" charset="0"/>
              </a:defRPr>
            </a:lvl1pPr>
          </a:lstStyle>
          <a:p>
            <a:pPr marL="0" marR="0" lvl="0" indent="0" algn="l" defTabSz="457200" rtl="0" eaLnBrk="1" fontAlgn="auto" latinLnBrk="0" hangingPunct="1">
              <a:lnSpc>
                <a:spcPts val="3500"/>
              </a:lnSpc>
              <a:spcBef>
                <a:spcPct val="0"/>
              </a:spcBef>
              <a:spcAft>
                <a:spcPts val="0"/>
              </a:spcAft>
              <a:buClrTx/>
              <a:buSzTx/>
              <a:buFontTx/>
              <a:buNone/>
              <a:tabLst/>
              <a:defRPr/>
            </a:pPr>
            <a:r>
              <a:rPr lang="en-US" dirty="0"/>
              <a:t>Demo Transition Slide</a:t>
            </a:r>
          </a:p>
        </p:txBody>
      </p:sp>
      <p:grpSp>
        <p:nvGrpSpPr>
          <p:cNvPr id="23" name="Group 22"/>
          <p:cNvGrpSpPr/>
          <p:nvPr userDrawn="1"/>
        </p:nvGrpSpPr>
        <p:grpSpPr>
          <a:xfrm>
            <a:off x="247920" y="6328350"/>
            <a:ext cx="8594993" cy="480871"/>
            <a:chOff x="247920" y="6230814"/>
            <a:chExt cx="8594993" cy="480871"/>
          </a:xfrm>
        </p:grpSpPr>
        <p:grpSp>
          <p:nvGrpSpPr>
            <p:cNvPr id="24" name="Group 14"/>
            <p:cNvGrpSpPr/>
            <p:nvPr userDrawn="1"/>
          </p:nvGrpSpPr>
          <p:grpSpPr>
            <a:xfrm>
              <a:off x="2344095" y="6254485"/>
              <a:ext cx="6498818" cy="457200"/>
              <a:chOff x="2187981" y="6276787"/>
              <a:chExt cx="6498818" cy="457200"/>
            </a:xfrm>
          </p:grpSpPr>
          <p:sp>
            <p:nvSpPr>
              <p:cNvPr id="26" name="Rectangle 22"/>
              <p:cNvSpPr>
                <a:spLocks noChangeArrowheads="1"/>
              </p:cNvSpPr>
              <p:nvPr userDrawn="1"/>
            </p:nvSpPr>
            <p:spPr bwMode="auto">
              <a:xfrm>
                <a:off x="2187981" y="6276787"/>
                <a:ext cx="6498818" cy="457200"/>
              </a:xfrm>
              <a:prstGeom prst="rect">
                <a:avLst/>
              </a:prstGeom>
              <a:solidFill>
                <a:srgbClr val="CCCCCC"/>
              </a:solidFill>
              <a:ln w="9525">
                <a:noFill/>
                <a:miter lim="800000"/>
                <a:headEnd/>
                <a:tailEnd/>
              </a:ln>
            </p:spPr>
            <p:txBody>
              <a:bodyPr wrap="none" lIns="0" tIns="0" rIns="182880" bIns="0" anchor="ctr"/>
              <a:lstStyle/>
              <a:p>
                <a:pPr algn="r"/>
                <a:endParaRPr lang="en-US" sz="1000">
                  <a:solidFill>
                    <a:srgbClr val="3A372F"/>
                  </a:solidFill>
                  <a:ea typeface="ＭＳ Ｐゴシック" pitchFamily="1" charset="-128"/>
                </a:endParaRPr>
              </a:p>
            </p:txBody>
          </p:sp>
          <p:sp>
            <p:nvSpPr>
              <p:cNvPr id="27" name="Text Box 19"/>
              <p:cNvSpPr txBox="1">
                <a:spLocks noChangeArrowheads="1"/>
              </p:cNvSpPr>
              <p:nvPr userDrawn="1"/>
            </p:nvSpPr>
            <p:spPr bwMode="auto">
              <a:xfrm>
                <a:off x="7228753" y="6321237"/>
                <a:ext cx="1278640" cy="307777"/>
              </a:xfrm>
              <a:prstGeom prst="rect">
                <a:avLst/>
              </a:prstGeom>
              <a:noFill/>
              <a:ln w="9525">
                <a:noFill/>
                <a:miter lim="800000"/>
                <a:headEnd/>
                <a:tailEnd/>
              </a:ln>
              <a:effectLst/>
            </p:spPr>
            <p:txBody>
              <a:bodyPr wrap="none">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000" dirty="0"/>
                  <a:t>RESTRICTED </a:t>
                </a:r>
                <a:r>
                  <a:rPr lang="en-US" sz="1400" dirty="0">
                    <a:solidFill>
                      <a:srgbClr val="999999"/>
                    </a:solidFill>
                    <a:ea typeface="ＭＳ Ｐゴシック" pitchFamily="1" charset="-128"/>
                  </a:rPr>
                  <a:t>|</a:t>
                </a:r>
                <a:r>
                  <a:rPr lang="en-US" sz="1000" b="1" dirty="0">
                    <a:solidFill>
                      <a:srgbClr val="3A372F"/>
                    </a:solidFill>
                    <a:ea typeface="ＭＳ Ｐゴシック" pitchFamily="1" charset="-128"/>
                  </a:rPr>
                  <a:t> </a:t>
                </a:r>
                <a:fld id="{616BB6E6-B101-4C8D-8F9C-F86688B685B6}" type="slidenum">
                  <a:rPr lang="en-US" sz="1000" b="1" smtClean="0">
                    <a:solidFill>
                      <a:srgbClr val="3A372F"/>
                    </a:solidFill>
                    <a:ea typeface="ＭＳ Ｐゴシック" pitchFamily="1" charset="-128"/>
                  </a:rPr>
                  <a:pPr marL="0" marR="0" indent="0" algn="l" defTabSz="914400" rtl="0" eaLnBrk="0" fontAlgn="base" latinLnBrk="0" hangingPunct="0">
                    <a:lnSpc>
                      <a:spcPct val="100000"/>
                    </a:lnSpc>
                    <a:spcBef>
                      <a:spcPct val="0"/>
                    </a:spcBef>
                    <a:spcAft>
                      <a:spcPct val="0"/>
                    </a:spcAft>
                    <a:buClrTx/>
                    <a:buSzTx/>
                    <a:buFontTx/>
                    <a:buNone/>
                    <a:tabLst/>
                    <a:defRPr/>
                  </a:pPr>
                  <a:t>‹#›</a:t>
                </a:fld>
                <a:endParaRPr lang="en-US" sz="1000" b="1" dirty="0">
                  <a:solidFill>
                    <a:srgbClr val="3A372F"/>
                  </a:solidFill>
                  <a:ea typeface="ＭＳ Ｐゴシック" pitchFamily="1" charset="-128"/>
                </a:endParaRPr>
              </a:p>
            </p:txBody>
          </p:sp>
        </p:grpSp>
        <p:pic>
          <p:nvPicPr>
            <p:cNvPr id="25" name="Picture 24"/>
            <p:cNvPicPr>
              <a:picLocks noChangeAspect="1"/>
            </p:cNvPicPr>
            <p:nvPr userDrawn="1"/>
          </p:nvPicPr>
          <p:blipFill>
            <a:blip r:embed="rId2" cstate="print"/>
            <a:stretch>
              <a:fillRect/>
            </a:stretch>
          </p:blipFill>
          <p:spPr>
            <a:xfrm>
              <a:off x="247920" y="6230814"/>
              <a:ext cx="1984850" cy="480735"/>
            </a:xfrm>
            <a:prstGeom prst="rect">
              <a:avLst/>
            </a:prstGeom>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auto">
          <a:xfrm>
            <a:off x="266520" y="611516"/>
            <a:ext cx="8544330" cy="329279"/>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rgbClr val="333333"/>
              </a:solidFill>
              <a:effectLst/>
              <a:latin typeface="Arial" charset="0"/>
              <a:ea typeface="Arial Unicode MS" pitchFamily="34" charset="-128"/>
              <a:cs typeface="Arial Unicode MS" pitchFamily="34"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2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4883"/>
            <a:ext cx="8229600" cy="795337"/>
          </a:xfrm>
          <a:prstGeom prst="rect">
            <a:avLst/>
          </a:prstGeom>
          <a:noFill/>
          <a:ln w="9525">
            <a:noFill/>
            <a:miter lim="800000"/>
            <a:headEnd/>
            <a:tailEnd/>
          </a:ln>
        </p:spPr>
        <p:txBody>
          <a:bodyPr vert="horz" wrap="square" lIns="0" tIns="0" rIns="0" bIns="45711" numCol="1" anchor="b"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956474"/>
            <a:ext cx="8229600" cy="51743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lgn="l" rtl="0" eaLnBrk="1" fontAlgn="base" hangingPunct="1">
              <a:spcBef>
                <a:spcPct val="25000"/>
              </a:spcBef>
              <a:spcAft>
                <a:spcPct val="20000"/>
              </a:spcAft>
            </a:pPr>
            <a:r>
              <a:rPr lang="en-US"/>
              <a:t>Click to edit Master text styles</a:t>
            </a:r>
          </a:p>
          <a:p>
            <a:pPr lvl="1" algn="l" rtl="0" eaLnBrk="1" fontAlgn="base" hangingPunct="1">
              <a:spcBef>
                <a:spcPct val="25000"/>
              </a:spcBef>
              <a:spcAft>
                <a:spcPct val="20000"/>
              </a:spcAft>
            </a:pPr>
            <a:r>
              <a:rPr lang="en-US"/>
              <a:t>Second level</a:t>
            </a:r>
          </a:p>
          <a:p>
            <a:pPr lvl="2" algn="l" rtl="0" eaLnBrk="1" fontAlgn="base" hangingPunct="1">
              <a:spcBef>
                <a:spcPct val="25000"/>
              </a:spcBef>
              <a:spcAft>
                <a:spcPct val="20000"/>
              </a:spcAft>
            </a:pPr>
            <a:r>
              <a:rPr lang="en-US"/>
              <a:t>Third level</a:t>
            </a:r>
          </a:p>
          <a:p>
            <a:pPr lvl="3" algn="l" rtl="0" eaLnBrk="1" fontAlgn="base" hangingPunct="1">
              <a:spcBef>
                <a:spcPct val="25000"/>
              </a:spcBef>
              <a:spcAft>
                <a:spcPct val="20000"/>
              </a:spcAft>
            </a:pPr>
            <a:r>
              <a:rPr lang="en-US"/>
              <a:t>Fourth level</a:t>
            </a:r>
          </a:p>
          <a:p>
            <a:pPr lvl="4" algn="l" rtl="0" eaLnBrk="1" fontAlgn="base" hangingPunct="1">
              <a:spcBef>
                <a:spcPct val="25000"/>
              </a:spcBef>
              <a:spcAft>
                <a:spcPct val="20000"/>
              </a:spcAft>
            </a:pPr>
            <a:r>
              <a:rPr lang="en-US"/>
              <a:t>Fifth level</a:t>
            </a:r>
            <a:endParaRPr lang="en-US" dirty="0"/>
          </a:p>
        </p:txBody>
      </p:sp>
      <p:sp>
        <p:nvSpPr>
          <p:cNvPr id="1031" name="Line 7"/>
          <p:cNvSpPr>
            <a:spLocks noChangeShapeType="1"/>
          </p:cNvSpPr>
          <p:nvPr/>
        </p:nvSpPr>
        <p:spPr bwMode="auto">
          <a:xfrm>
            <a:off x="457200" y="810959"/>
            <a:ext cx="8229600" cy="0"/>
          </a:xfrm>
          <a:prstGeom prst="line">
            <a:avLst/>
          </a:prstGeom>
          <a:noFill/>
          <a:ln w="19050">
            <a:solidFill>
              <a:srgbClr val="CCCCCC"/>
            </a:solidFill>
            <a:round/>
            <a:headEnd/>
            <a:tailEnd/>
          </a:ln>
        </p:spPr>
        <p:txBody>
          <a:bodyPr wrap="none" anchor="ctr"/>
          <a:lstStyle/>
          <a:p>
            <a:endParaRPr lang="en-US"/>
          </a:p>
        </p:txBody>
      </p:sp>
      <p:sp>
        <p:nvSpPr>
          <p:cNvPr id="1047" name="Rectangle 23"/>
          <p:cNvSpPr>
            <a:spLocks noChangeArrowheads="1"/>
          </p:cNvSpPr>
          <p:nvPr/>
        </p:nvSpPr>
        <p:spPr bwMode="auto">
          <a:xfrm>
            <a:off x="2126777" y="6323827"/>
            <a:ext cx="5650385" cy="457200"/>
          </a:xfrm>
          <a:prstGeom prst="rect">
            <a:avLst/>
          </a:prstGeom>
          <a:noFill/>
          <a:ln w="9525">
            <a:noFill/>
            <a:miter lim="800000"/>
            <a:headEnd/>
            <a:tailEnd/>
          </a:ln>
        </p:spPr>
        <p:txBody>
          <a:bodyPr wrap="none" lIns="182880" tIns="0" rIns="182880" bIns="0" anchor="ctr"/>
          <a:lstStyle/>
          <a:p>
            <a:endParaRPr lang="en-US" sz="800" dirty="0">
              <a:solidFill>
                <a:srgbClr val="3A372F"/>
              </a:solidFill>
              <a:ea typeface="ＭＳ Ｐゴシック" pitchFamily="1" charset="-128"/>
            </a:endParaRPr>
          </a:p>
        </p:txBody>
      </p:sp>
      <p:sp>
        <p:nvSpPr>
          <p:cNvPr id="1046" name="Rectangle 22"/>
          <p:cNvSpPr>
            <a:spLocks noChangeArrowheads="1"/>
          </p:cNvSpPr>
          <p:nvPr/>
        </p:nvSpPr>
        <p:spPr bwMode="auto">
          <a:xfrm>
            <a:off x="2366397" y="6323827"/>
            <a:ext cx="6498818" cy="457200"/>
          </a:xfrm>
          <a:prstGeom prst="rect">
            <a:avLst/>
          </a:prstGeom>
          <a:solidFill>
            <a:srgbClr val="CCCCCC"/>
          </a:solidFill>
          <a:ln w="9525">
            <a:noFill/>
            <a:miter lim="800000"/>
            <a:headEnd/>
            <a:tailEnd/>
          </a:ln>
        </p:spPr>
        <p:txBody>
          <a:bodyPr wrap="none" lIns="0" tIns="0" rIns="182880" bIns="0" anchor="ctr"/>
          <a:lstStyle/>
          <a:p>
            <a:pPr algn="r"/>
            <a:endParaRPr lang="en-US" sz="1000">
              <a:solidFill>
                <a:srgbClr val="3A372F"/>
              </a:solidFill>
              <a:ea typeface="ＭＳ Ｐゴシック" pitchFamily="1" charset="-128"/>
            </a:endParaRPr>
          </a:p>
        </p:txBody>
      </p:sp>
      <p:sp>
        <p:nvSpPr>
          <p:cNvPr id="10" name="Text Box 19"/>
          <p:cNvSpPr txBox="1">
            <a:spLocks noChangeArrowheads="1"/>
          </p:cNvSpPr>
          <p:nvPr/>
        </p:nvSpPr>
        <p:spPr bwMode="auto">
          <a:xfrm>
            <a:off x="7407169" y="6368277"/>
            <a:ext cx="1278640" cy="307777"/>
          </a:xfrm>
          <a:prstGeom prst="rect">
            <a:avLst/>
          </a:prstGeom>
          <a:noFill/>
          <a:ln w="9525">
            <a:noFill/>
            <a:miter lim="800000"/>
            <a:headEnd/>
            <a:tailEnd/>
          </a:ln>
          <a:effectLst/>
        </p:spPr>
        <p:txBody>
          <a:bodyPr wrap="none">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000" dirty="0"/>
              <a:t>RESTRICTED </a:t>
            </a:r>
            <a:r>
              <a:rPr lang="en-US" sz="1400" dirty="0">
                <a:solidFill>
                  <a:srgbClr val="999999"/>
                </a:solidFill>
                <a:ea typeface="ＭＳ Ｐゴシック" pitchFamily="1" charset="-128"/>
              </a:rPr>
              <a:t>|</a:t>
            </a:r>
            <a:r>
              <a:rPr lang="en-US" sz="1000" b="1" dirty="0">
                <a:solidFill>
                  <a:srgbClr val="3A372F"/>
                </a:solidFill>
                <a:ea typeface="ＭＳ Ｐゴシック" pitchFamily="1" charset="-128"/>
              </a:rPr>
              <a:t> </a:t>
            </a:r>
            <a:fld id="{616BB6E6-B101-4C8D-8F9C-F86688B685B6}" type="slidenum">
              <a:rPr lang="en-US" sz="1000" b="1" smtClean="0">
                <a:solidFill>
                  <a:srgbClr val="3A372F"/>
                </a:solidFill>
                <a:ea typeface="ＭＳ Ｐゴシック" pitchFamily="1" charset="-128"/>
              </a:rPr>
              <a:pPr marL="0" marR="0" indent="0" algn="l" defTabSz="914400" rtl="0" eaLnBrk="0" fontAlgn="base" latinLnBrk="0" hangingPunct="0">
                <a:lnSpc>
                  <a:spcPct val="100000"/>
                </a:lnSpc>
                <a:spcBef>
                  <a:spcPct val="0"/>
                </a:spcBef>
                <a:spcAft>
                  <a:spcPct val="0"/>
                </a:spcAft>
                <a:buClrTx/>
                <a:buSzTx/>
                <a:buFontTx/>
                <a:buNone/>
                <a:tabLst/>
                <a:defRPr/>
              </a:pPr>
              <a:t>‹#›</a:t>
            </a:fld>
            <a:endParaRPr lang="en-US" sz="1000" b="1" dirty="0">
              <a:solidFill>
                <a:srgbClr val="3A372F"/>
              </a:solidFill>
              <a:ea typeface="ＭＳ Ｐゴシック" pitchFamily="1" charset="-128"/>
            </a:endParaRPr>
          </a:p>
        </p:txBody>
      </p:sp>
      <p:grpSp>
        <p:nvGrpSpPr>
          <p:cNvPr id="13" name="Group 14"/>
          <p:cNvGrpSpPr/>
          <p:nvPr/>
        </p:nvGrpSpPr>
        <p:grpSpPr>
          <a:xfrm>
            <a:off x="2344095" y="6339829"/>
            <a:ext cx="6498818" cy="457200"/>
            <a:chOff x="2187981" y="6276787"/>
            <a:chExt cx="6498818" cy="457200"/>
          </a:xfrm>
        </p:grpSpPr>
        <p:sp>
          <p:nvSpPr>
            <p:cNvPr id="14" name="Rectangle 22"/>
            <p:cNvSpPr>
              <a:spLocks noChangeArrowheads="1"/>
            </p:cNvSpPr>
            <p:nvPr userDrawn="1"/>
          </p:nvSpPr>
          <p:spPr bwMode="auto">
            <a:xfrm>
              <a:off x="2187981" y="6276787"/>
              <a:ext cx="6498818" cy="457200"/>
            </a:xfrm>
            <a:prstGeom prst="rect">
              <a:avLst/>
            </a:prstGeom>
            <a:solidFill>
              <a:srgbClr val="CCCCCC"/>
            </a:solidFill>
            <a:ln w="9525">
              <a:noFill/>
              <a:miter lim="800000"/>
              <a:headEnd/>
              <a:tailEnd/>
            </a:ln>
          </p:spPr>
          <p:txBody>
            <a:bodyPr wrap="none" lIns="0" tIns="0" rIns="182880" bIns="0" anchor="ctr"/>
            <a:lstStyle/>
            <a:p>
              <a:pPr algn="r"/>
              <a:endParaRPr lang="en-US" sz="1000">
                <a:solidFill>
                  <a:srgbClr val="3A372F"/>
                </a:solidFill>
                <a:ea typeface="ＭＳ Ｐゴシック" pitchFamily="1" charset="-128"/>
              </a:endParaRPr>
            </a:p>
          </p:txBody>
        </p:sp>
        <p:sp>
          <p:nvSpPr>
            <p:cNvPr id="15" name="Text Box 19"/>
            <p:cNvSpPr txBox="1">
              <a:spLocks noChangeArrowheads="1"/>
            </p:cNvSpPr>
            <p:nvPr userDrawn="1"/>
          </p:nvSpPr>
          <p:spPr bwMode="auto">
            <a:xfrm>
              <a:off x="7228753" y="6321237"/>
              <a:ext cx="1278640" cy="307777"/>
            </a:xfrm>
            <a:prstGeom prst="rect">
              <a:avLst/>
            </a:prstGeom>
            <a:noFill/>
            <a:ln w="9525">
              <a:noFill/>
              <a:miter lim="800000"/>
              <a:headEnd/>
              <a:tailEnd/>
            </a:ln>
            <a:effectLst/>
          </p:spPr>
          <p:txBody>
            <a:bodyPr wrap="none">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000" dirty="0"/>
                <a:t>RESTRICTED </a:t>
              </a:r>
              <a:r>
                <a:rPr lang="en-US" sz="1400" dirty="0">
                  <a:solidFill>
                    <a:srgbClr val="999999"/>
                  </a:solidFill>
                  <a:ea typeface="ＭＳ Ｐゴシック" pitchFamily="1" charset="-128"/>
                </a:rPr>
                <a:t>|</a:t>
              </a:r>
              <a:r>
                <a:rPr lang="en-US" sz="1000" b="1" dirty="0">
                  <a:solidFill>
                    <a:srgbClr val="3A372F"/>
                  </a:solidFill>
                  <a:ea typeface="ＭＳ Ｐゴシック" pitchFamily="1" charset="-128"/>
                </a:rPr>
                <a:t> </a:t>
              </a:r>
              <a:fld id="{616BB6E6-B101-4C8D-8F9C-F86688B685B6}" type="slidenum">
                <a:rPr lang="en-US" sz="1000" b="1" smtClean="0">
                  <a:solidFill>
                    <a:srgbClr val="3A372F"/>
                  </a:solidFill>
                  <a:ea typeface="ＭＳ Ｐゴシック" pitchFamily="1" charset="-128"/>
                </a:rPr>
                <a:pPr marL="0" marR="0" indent="0" algn="l" defTabSz="914400" rtl="0" eaLnBrk="0" fontAlgn="base" latinLnBrk="0" hangingPunct="0">
                  <a:lnSpc>
                    <a:spcPct val="100000"/>
                  </a:lnSpc>
                  <a:spcBef>
                    <a:spcPct val="0"/>
                  </a:spcBef>
                  <a:spcAft>
                    <a:spcPct val="0"/>
                  </a:spcAft>
                  <a:buClrTx/>
                  <a:buSzTx/>
                  <a:buFontTx/>
                  <a:buNone/>
                  <a:tabLst/>
                  <a:defRPr/>
                </a:pPr>
                <a:t>‹#›</a:t>
              </a:fld>
              <a:endParaRPr lang="en-US" sz="1000" b="1" dirty="0">
                <a:solidFill>
                  <a:srgbClr val="3A372F"/>
                </a:solidFill>
                <a:ea typeface="ＭＳ Ｐゴシック" pitchFamily="1" charset="-128"/>
              </a:endParaRPr>
            </a:p>
          </p:txBody>
        </p:sp>
      </p:grpSp>
      <p:pic>
        <p:nvPicPr>
          <p:cNvPr id="16" name="Picture 15"/>
          <p:cNvPicPr>
            <a:picLocks noChangeAspect="1"/>
          </p:cNvPicPr>
          <p:nvPr/>
        </p:nvPicPr>
        <p:blipFill>
          <a:blip r:embed="rId12" cstate="print"/>
          <a:stretch>
            <a:fillRect/>
          </a:stretch>
        </p:blipFill>
        <p:spPr>
          <a:xfrm>
            <a:off x="247920" y="6316158"/>
            <a:ext cx="1984850" cy="48073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65" r:id="rId6"/>
    <p:sldLayoutId id="2147483659" r:id="rId7"/>
    <p:sldLayoutId id="2147483664" r:id="rId8"/>
    <p:sldLayoutId id="2147483666" r:id="rId9"/>
    <p:sldLayoutId id="2147483667" r:id="rId10"/>
  </p:sldLayoutIdLst>
  <p:txStyles>
    <p:titleStyle>
      <a:lvl1pPr algn="l" rtl="0" eaLnBrk="1" fontAlgn="base" hangingPunct="1">
        <a:spcBef>
          <a:spcPct val="0"/>
        </a:spcBef>
        <a:spcAft>
          <a:spcPct val="0"/>
        </a:spcAft>
        <a:defRPr sz="2400" b="1">
          <a:solidFill>
            <a:srgbClr val="5B7893"/>
          </a:solidFill>
          <a:latin typeface="+mj-lt"/>
          <a:ea typeface="+mj-ea"/>
          <a:cs typeface="+mj-cs"/>
        </a:defRPr>
      </a:lvl1pPr>
      <a:lvl2pPr algn="l" rtl="0" eaLnBrk="1" fontAlgn="base" hangingPunct="1">
        <a:spcBef>
          <a:spcPct val="0"/>
        </a:spcBef>
        <a:spcAft>
          <a:spcPct val="0"/>
        </a:spcAft>
        <a:defRPr sz="2400" b="1">
          <a:solidFill>
            <a:srgbClr val="5B7893"/>
          </a:solidFill>
          <a:latin typeface="Arial" charset="0"/>
          <a:ea typeface="ＭＳ Ｐゴシック" pitchFamily="1" charset="-128"/>
        </a:defRPr>
      </a:lvl2pPr>
      <a:lvl3pPr algn="l" rtl="0" eaLnBrk="1" fontAlgn="base" hangingPunct="1">
        <a:spcBef>
          <a:spcPct val="0"/>
        </a:spcBef>
        <a:spcAft>
          <a:spcPct val="0"/>
        </a:spcAft>
        <a:defRPr sz="2400" b="1">
          <a:solidFill>
            <a:srgbClr val="5B7893"/>
          </a:solidFill>
          <a:latin typeface="Arial" charset="0"/>
          <a:ea typeface="ＭＳ Ｐゴシック" pitchFamily="1" charset="-128"/>
        </a:defRPr>
      </a:lvl3pPr>
      <a:lvl4pPr algn="l" rtl="0" eaLnBrk="1" fontAlgn="base" hangingPunct="1">
        <a:spcBef>
          <a:spcPct val="0"/>
        </a:spcBef>
        <a:spcAft>
          <a:spcPct val="0"/>
        </a:spcAft>
        <a:defRPr sz="2400" b="1">
          <a:solidFill>
            <a:srgbClr val="5B7893"/>
          </a:solidFill>
          <a:latin typeface="Arial" charset="0"/>
          <a:ea typeface="ＭＳ Ｐゴシック" pitchFamily="1" charset="-128"/>
        </a:defRPr>
      </a:lvl4pPr>
      <a:lvl5pPr algn="l" rtl="0" eaLnBrk="1" fontAlgn="base" hangingPunct="1">
        <a:spcBef>
          <a:spcPct val="0"/>
        </a:spcBef>
        <a:spcAft>
          <a:spcPct val="0"/>
        </a:spcAft>
        <a:defRPr sz="2400" b="1">
          <a:solidFill>
            <a:srgbClr val="5B7893"/>
          </a:solidFill>
          <a:latin typeface="Arial" charset="0"/>
          <a:ea typeface="ＭＳ Ｐゴシック" pitchFamily="1" charset="-128"/>
        </a:defRPr>
      </a:lvl5pPr>
      <a:lvl6pPr marL="457200" algn="l" rtl="0" eaLnBrk="1" fontAlgn="base" hangingPunct="1">
        <a:spcBef>
          <a:spcPct val="0"/>
        </a:spcBef>
        <a:spcAft>
          <a:spcPct val="0"/>
        </a:spcAft>
        <a:defRPr sz="2400" b="1">
          <a:solidFill>
            <a:srgbClr val="5B7893"/>
          </a:solidFill>
          <a:latin typeface="Arial" charset="0"/>
          <a:ea typeface="ＭＳ Ｐゴシック" pitchFamily="1" charset="-128"/>
        </a:defRPr>
      </a:lvl6pPr>
      <a:lvl7pPr marL="914400" algn="l" rtl="0" eaLnBrk="1" fontAlgn="base" hangingPunct="1">
        <a:spcBef>
          <a:spcPct val="0"/>
        </a:spcBef>
        <a:spcAft>
          <a:spcPct val="0"/>
        </a:spcAft>
        <a:defRPr sz="2400" b="1">
          <a:solidFill>
            <a:srgbClr val="5B7893"/>
          </a:solidFill>
          <a:latin typeface="Arial" charset="0"/>
          <a:ea typeface="ＭＳ Ｐゴシック" pitchFamily="1" charset="-128"/>
        </a:defRPr>
      </a:lvl7pPr>
      <a:lvl8pPr marL="1371600" algn="l" rtl="0" eaLnBrk="1" fontAlgn="base" hangingPunct="1">
        <a:spcBef>
          <a:spcPct val="0"/>
        </a:spcBef>
        <a:spcAft>
          <a:spcPct val="0"/>
        </a:spcAft>
        <a:defRPr sz="2400" b="1">
          <a:solidFill>
            <a:srgbClr val="5B7893"/>
          </a:solidFill>
          <a:latin typeface="Arial" charset="0"/>
          <a:ea typeface="ＭＳ Ｐゴシック" pitchFamily="1" charset="-128"/>
        </a:defRPr>
      </a:lvl8pPr>
      <a:lvl9pPr marL="1828800" algn="l" rtl="0" eaLnBrk="1" fontAlgn="base" hangingPunct="1">
        <a:spcBef>
          <a:spcPct val="0"/>
        </a:spcBef>
        <a:spcAft>
          <a:spcPct val="0"/>
        </a:spcAft>
        <a:defRPr sz="2400" b="1">
          <a:solidFill>
            <a:srgbClr val="5B7893"/>
          </a:solidFill>
          <a:latin typeface="Arial" charset="0"/>
          <a:ea typeface="ＭＳ Ｐゴシック" pitchFamily="1" charset="-128"/>
        </a:defRPr>
      </a:lvl9pPr>
    </p:titleStyle>
    <p:bodyStyle>
      <a:lvl1pPr marL="342900" indent="-342900" algn="l" rtl="0" eaLnBrk="1" fontAlgn="base" hangingPunct="1">
        <a:spcBef>
          <a:spcPct val="25000"/>
        </a:spcBef>
        <a:spcAft>
          <a:spcPct val="20000"/>
        </a:spcAft>
        <a:buClr>
          <a:schemeClr val="accent1">
            <a:lumMod val="75000"/>
          </a:schemeClr>
        </a:buClr>
        <a:buSzPct val="120000"/>
        <a:buFont typeface="Arial"/>
        <a:buChar char="•"/>
        <a:defRPr lang="en-US" sz="2000" b="0" dirty="0" smtClean="0">
          <a:solidFill>
            <a:srgbClr val="333333"/>
          </a:solidFill>
          <a:latin typeface="Calibri" pitchFamily="34" charset="0"/>
          <a:ea typeface="+mn-ea"/>
          <a:cs typeface="Calibri" pitchFamily="34" charset="0"/>
        </a:defRPr>
      </a:lvl1pPr>
      <a:lvl2pPr marL="447675" indent="-333375" algn="l" rtl="0" eaLnBrk="1" fontAlgn="base" hangingPunct="1">
        <a:spcBef>
          <a:spcPct val="25000"/>
        </a:spcBef>
        <a:spcAft>
          <a:spcPct val="20000"/>
        </a:spcAft>
        <a:buClr>
          <a:srgbClr val="5B7893"/>
        </a:buClr>
        <a:buSzPct val="80000"/>
        <a:buFont typeface="Courier New"/>
        <a:buChar char="o"/>
        <a:defRPr sz="1800">
          <a:solidFill>
            <a:srgbClr val="333333"/>
          </a:solidFill>
          <a:latin typeface="Calibri" pitchFamily="34" charset="0"/>
          <a:ea typeface="+mn-ea"/>
          <a:cs typeface="Calibri" pitchFamily="34" charset="0"/>
        </a:defRPr>
      </a:lvl2pPr>
      <a:lvl3pPr marL="717550" indent="-317500" algn="l" rtl="0" eaLnBrk="1" fontAlgn="base" hangingPunct="1">
        <a:spcBef>
          <a:spcPct val="25000"/>
        </a:spcBef>
        <a:spcAft>
          <a:spcPct val="20000"/>
        </a:spcAft>
        <a:buClr>
          <a:schemeClr val="tx2"/>
        </a:buClr>
        <a:buSzPct val="90000"/>
        <a:buFont typeface="Wingdings" charset="2"/>
        <a:buChar char="§"/>
        <a:defRPr sz="1800">
          <a:solidFill>
            <a:srgbClr val="333333"/>
          </a:solidFill>
          <a:latin typeface="Calibri" pitchFamily="34" charset="0"/>
          <a:ea typeface="+mn-ea"/>
          <a:cs typeface="Calibri" pitchFamily="34" charset="0"/>
        </a:defRPr>
      </a:lvl3pPr>
      <a:lvl4pPr marL="896938" indent="-207963" algn="l" rtl="0" eaLnBrk="1" fontAlgn="base" hangingPunct="1">
        <a:spcBef>
          <a:spcPct val="25000"/>
        </a:spcBef>
        <a:spcAft>
          <a:spcPct val="20000"/>
        </a:spcAft>
        <a:buClr>
          <a:srgbClr val="999999"/>
        </a:buClr>
        <a:buSzPct val="80000"/>
        <a:buFont typeface="Wingdings" pitchFamily="2" charset="2"/>
        <a:buChar char="§"/>
        <a:defRPr sz="1600">
          <a:solidFill>
            <a:srgbClr val="333333"/>
          </a:solidFill>
          <a:latin typeface="Calibri" pitchFamily="34" charset="0"/>
          <a:ea typeface="+mn-ea"/>
          <a:cs typeface="Calibri" pitchFamily="34" charset="0"/>
        </a:defRPr>
      </a:lvl4pPr>
      <a:lvl5pPr marL="1255713" indent="-285750" algn="l" rtl="0" eaLnBrk="1" fontAlgn="base" hangingPunct="1">
        <a:spcBef>
          <a:spcPct val="25000"/>
        </a:spcBef>
        <a:spcAft>
          <a:spcPct val="20000"/>
        </a:spcAft>
        <a:buClr>
          <a:srgbClr val="999999"/>
        </a:buClr>
        <a:buFont typeface="Symbol" pitchFamily="18" charset="2"/>
        <a:buChar char=""/>
        <a:defRPr sz="1400">
          <a:solidFill>
            <a:srgbClr val="333333"/>
          </a:solidFill>
          <a:latin typeface="Calibri" pitchFamily="34" charset="0"/>
          <a:ea typeface="+mn-ea"/>
          <a:cs typeface="Calibri" pitchFamily="34" charset="0"/>
        </a:defRPr>
      </a:lvl5pPr>
      <a:lvl6pPr marL="1600200" indent="-173038"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6pPr>
      <a:lvl7pPr marL="2057400" indent="-173038"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7pPr>
      <a:lvl8pPr marL="2514600" indent="-173038"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8pPr>
      <a:lvl9pPr marL="2971800" indent="-173038"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sdn.com/" TargetMode="External"/><Relationship Id="rId2" Type="http://schemas.openxmlformats.org/officeDocument/2006/relationships/hyperlink" Target="http://www.csharpstation.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806700" y="3200399"/>
            <a:ext cx="5867400" cy="2549237"/>
          </a:xfrm>
        </p:spPr>
        <p:txBody>
          <a:bodyPr/>
          <a:lstStyle/>
          <a:p>
            <a:pPr>
              <a:buFont typeface="Arial"/>
              <a:buAutoNum type="arabicPeriod"/>
            </a:pPr>
            <a:r>
              <a:rPr lang="en-US" dirty="0">
                <a:hlinkClick r:id="rId3" action="ppaction://hlinksldjump"/>
              </a:rPr>
              <a:t>Class</a:t>
            </a:r>
          </a:p>
          <a:p>
            <a:pPr marL="342900" indent="-342900">
              <a:buAutoNum type="arabicPeriod"/>
            </a:pPr>
            <a:r>
              <a:rPr lang="en-US" dirty="0">
                <a:hlinkClick r:id="rId4" action="ppaction://hlinksldjump"/>
              </a:rPr>
              <a:t>Class members</a:t>
            </a:r>
            <a:endParaRPr lang="en-US" dirty="0"/>
          </a:p>
          <a:p>
            <a:pPr>
              <a:buFont typeface="Arial"/>
              <a:buAutoNum type="arabicPeriod"/>
            </a:pPr>
            <a:r>
              <a:rPr lang="en-US" dirty="0">
                <a:hlinkClick r:id="rId3" action="ppaction://hlinksldjump"/>
              </a:rPr>
              <a:t>Type of classes</a:t>
            </a:r>
            <a:endParaRPr lang="en-US" dirty="0"/>
          </a:p>
          <a:p>
            <a:pPr>
              <a:buFont typeface="Arial"/>
              <a:buAutoNum type="arabicPeriod"/>
            </a:pPr>
            <a:endParaRPr lang="en-US" dirty="0">
              <a:hlinkClick r:id="rId3" action="ppaction://hlinksldjump"/>
            </a:endParaRPr>
          </a:p>
          <a:p>
            <a:pPr marL="342900" indent="-342900">
              <a:buFontTx/>
              <a:buAutoNum type="arabicPeriod"/>
            </a:pPr>
            <a:endParaRPr lang="en-US" dirty="0"/>
          </a:p>
          <a:p>
            <a:pPr marL="342900" indent="-342900">
              <a:buAutoNum type="arabicPeriod"/>
            </a:pPr>
            <a:endParaRPr lang="en-US" dirty="0"/>
          </a:p>
        </p:txBody>
      </p:sp>
      <p:sp>
        <p:nvSpPr>
          <p:cNvPr id="3" name="Title 2"/>
          <p:cNvSpPr>
            <a:spLocks noGrp="1"/>
          </p:cNvSpPr>
          <p:nvPr>
            <p:ph type="ctrTitle"/>
          </p:nvPr>
        </p:nvSpPr>
        <p:spPr>
          <a:xfrm>
            <a:off x="2790825" y="1854200"/>
            <a:ext cx="5895975" cy="1046440"/>
          </a:xfrm>
        </p:spPr>
        <p:txBody>
          <a:bodyPr/>
          <a:lstStyle/>
          <a:p>
            <a:r>
              <a:rPr lang="en-US" dirty="0"/>
              <a:t>Classes and </a:t>
            </a:r>
            <a:r>
              <a:rPr lang="en-US"/>
              <a:t>Class Members</a:t>
            </a:r>
            <a:endParaRPr lang="en-US" dirty="0"/>
          </a:p>
        </p:txBody>
      </p:sp>
    </p:spTree>
    <p:extLst>
      <p:ext uri="{BB962C8B-B14F-4D97-AF65-F5344CB8AC3E}">
        <p14:creationId xmlns:p14="http://schemas.microsoft.com/office/powerpoint/2010/main" val="130759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Classes</a:t>
            </a:r>
            <a:endParaRPr lang="en-IN" dirty="0"/>
          </a:p>
        </p:txBody>
      </p:sp>
      <p:sp>
        <p:nvSpPr>
          <p:cNvPr id="3" name="Text Placeholder 2"/>
          <p:cNvSpPr>
            <a:spLocks noGrp="1"/>
          </p:cNvSpPr>
          <p:nvPr>
            <p:ph type="body" sz="quarter" idx="11"/>
          </p:nvPr>
        </p:nvSpPr>
        <p:spPr>
          <a:xfrm>
            <a:off x="421776" y="1119702"/>
            <a:ext cx="8359076" cy="5021146"/>
          </a:xfrm>
        </p:spPr>
        <p:txBody>
          <a:bodyPr/>
          <a:lstStyle/>
          <a:p>
            <a:r>
              <a:rPr lang="en-IN" dirty="0"/>
              <a:t>Abstract - the class is created solely for the purpose of inheritance.</a:t>
            </a:r>
          </a:p>
          <a:p>
            <a:r>
              <a:rPr lang="en-IN" dirty="0"/>
              <a:t>Sealed - the class cannot be inherited from.</a:t>
            </a:r>
          </a:p>
          <a:p>
            <a:r>
              <a:rPr lang="en-IN" dirty="0"/>
              <a:t>Static – Static classes and class members are used to create data and functions that can be accessed without creating an instance of the class.</a:t>
            </a:r>
          </a:p>
          <a:p>
            <a:r>
              <a:rPr lang="en-IN" dirty="0"/>
              <a:t> Nested -A class  can be nested within another class . A class defined within a class  is called a nested class. </a:t>
            </a:r>
          </a:p>
          <a:p>
            <a:endParaRPr lang="en-IN" dirty="0"/>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Classes-Abstract</a:t>
            </a:r>
            <a:endParaRPr lang="en-IN" dirty="0"/>
          </a:p>
        </p:txBody>
      </p:sp>
      <p:sp>
        <p:nvSpPr>
          <p:cNvPr id="3" name="Text Placeholder 2"/>
          <p:cNvSpPr>
            <a:spLocks noGrp="1"/>
          </p:cNvSpPr>
          <p:nvPr>
            <p:ph type="body" sz="quarter" idx="11"/>
          </p:nvPr>
        </p:nvSpPr>
        <p:spPr>
          <a:xfrm>
            <a:off x="421776" y="1119702"/>
            <a:ext cx="8359076" cy="5021146"/>
          </a:xfrm>
        </p:spPr>
        <p:txBody>
          <a:bodyPr/>
          <a:lstStyle/>
          <a:p>
            <a:pPr marL="0" indent="0">
              <a:buNone/>
            </a:pPr>
            <a:r>
              <a:rPr lang="en-IN" dirty="0"/>
              <a:t>public abstract class Abstract</a:t>
            </a:r>
          </a:p>
          <a:p>
            <a:pPr marL="0" indent="0">
              <a:buNone/>
            </a:pPr>
            <a:r>
              <a:rPr lang="en-IN" dirty="0"/>
              <a:t> { </a:t>
            </a:r>
          </a:p>
          <a:p>
            <a:pPr marL="0" indent="0">
              <a:buNone/>
            </a:pPr>
            <a:r>
              <a:rPr lang="en-IN" dirty="0"/>
              <a:t>public abstract void </a:t>
            </a:r>
            <a:r>
              <a:rPr lang="en-IN" dirty="0" err="1"/>
              <a:t>DoWork</a:t>
            </a:r>
            <a:r>
              <a:rPr lang="en-IN" dirty="0"/>
              <a:t>(int </a:t>
            </a:r>
            <a:r>
              <a:rPr lang="en-IN" dirty="0" err="1"/>
              <a:t>i</a:t>
            </a:r>
            <a:r>
              <a:rPr lang="en-IN" dirty="0"/>
              <a:t>);</a:t>
            </a:r>
          </a:p>
          <a:p>
            <a:pPr marL="0" indent="0">
              <a:buNone/>
            </a:pPr>
            <a:r>
              <a:rPr lang="en-IN" dirty="0"/>
              <a:t>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Classes-Sealed</a:t>
            </a:r>
            <a:endParaRPr lang="en-IN" dirty="0"/>
          </a:p>
        </p:txBody>
      </p:sp>
      <p:sp>
        <p:nvSpPr>
          <p:cNvPr id="3" name="Text Placeholder 2"/>
          <p:cNvSpPr>
            <a:spLocks noGrp="1"/>
          </p:cNvSpPr>
          <p:nvPr>
            <p:ph type="body" sz="quarter" idx="11"/>
          </p:nvPr>
        </p:nvSpPr>
        <p:spPr>
          <a:xfrm>
            <a:off x="382587" y="1000539"/>
            <a:ext cx="8359076" cy="5543550"/>
          </a:xfrm>
        </p:spPr>
        <p:txBody>
          <a:bodyPr/>
          <a:lstStyle/>
          <a:p>
            <a:pPr marL="0" indent="0">
              <a:buNone/>
            </a:pPr>
            <a:r>
              <a:rPr lang="en-IN" dirty="0"/>
              <a:t>  public sealed class </a:t>
            </a:r>
            <a:r>
              <a:rPr lang="en-IN" dirty="0" err="1"/>
              <a:t>Seald</a:t>
            </a:r>
            <a:endParaRPr lang="en-IN" dirty="0"/>
          </a:p>
          <a:p>
            <a:pPr marL="0" indent="0">
              <a:buNone/>
            </a:pPr>
            <a:r>
              <a:rPr lang="en-IN" dirty="0"/>
              <a:t> { </a:t>
            </a:r>
          </a:p>
          <a:p>
            <a:pPr marL="0" indent="0">
              <a:buNone/>
            </a:pPr>
            <a:r>
              <a:rPr lang="en-IN" dirty="0"/>
              <a:t>// Class members here.</a:t>
            </a:r>
          </a:p>
          <a:p>
            <a:pPr marL="0" indent="0">
              <a:buNone/>
            </a:pPr>
            <a:r>
              <a:rPr lang="en-IN" dirty="0"/>
              <a:t> } </a:t>
            </a:r>
            <a:endParaRPr lang="en-US" dirty="0"/>
          </a:p>
          <a:p>
            <a:pPr marL="0" indent="0">
              <a:buNone/>
            </a:pPr>
            <a:r>
              <a:rPr lang="en-US" dirty="0"/>
              <a:t>The method can also be declared using sealed keyword</a:t>
            </a:r>
            <a:endParaRPr lang="en-IN" dirty="0"/>
          </a:p>
          <a:p>
            <a:pPr marL="0" indent="0">
              <a:buNone/>
            </a:pPr>
            <a:r>
              <a:rPr lang="en-IN" dirty="0"/>
              <a:t>public class Sealed : C </a:t>
            </a:r>
          </a:p>
          <a:p>
            <a:pPr marL="0" indent="0">
              <a:buNone/>
            </a:pPr>
            <a:r>
              <a:rPr lang="en-IN" dirty="0"/>
              <a:t>{ </a:t>
            </a:r>
          </a:p>
          <a:p>
            <a:pPr marL="0" indent="0">
              <a:buNone/>
            </a:pPr>
            <a:r>
              <a:rPr lang="en-IN" dirty="0"/>
              <a:t>public sealed override void </a:t>
            </a:r>
            <a:r>
              <a:rPr lang="en-IN" dirty="0" err="1"/>
              <a:t>DoWork</a:t>
            </a:r>
            <a:r>
              <a:rPr lang="en-IN" dirty="0"/>
              <a:t>()</a:t>
            </a:r>
          </a:p>
          <a:p>
            <a:pPr marL="0" indent="0">
              <a:buNone/>
            </a:pPr>
            <a:r>
              <a:rPr lang="en-IN" dirty="0"/>
              <a:t> { }</a:t>
            </a:r>
          </a:p>
          <a:p>
            <a:pPr marL="0" indent="0">
              <a:buNone/>
            </a:pPr>
            <a:r>
              <a:rPr lang="en-IN"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Classes-Static</a:t>
            </a:r>
            <a:endParaRPr lang="en-IN" dirty="0"/>
          </a:p>
        </p:txBody>
      </p:sp>
      <p:sp>
        <p:nvSpPr>
          <p:cNvPr id="3" name="Text Placeholder 2"/>
          <p:cNvSpPr>
            <a:spLocks noGrp="1"/>
          </p:cNvSpPr>
          <p:nvPr>
            <p:ph type="body" sz="quarter" idx="11"/>
          </p:nvPr>
        </p:nvSpPr>
        <p:spPr>
          <a:xfrm>
            <a:off x="421776" y="1119702"/>
            <a:ext cx="8359076" cy="5021146"/>
          </a:xfrm>
        </p:spPr>
        <p:txBody>
          <a:bodyPr/>
          <a:lstStyle/>
          <a:p>
            <a:pPr marL="0" indent="0">
              <a:buNone/>
            </a:pPr>
            <a:r>
              <a:rPr lang="en-IN" dirty="0"/>
              <a:t>public static class </a:t>
            </a:r>
            <a:r>
              <a:rPr lang="en-IN" dirty="0" err="1"/>
              <a:t>TempConvert</a:t>
            </a:r>
            <a:endParaRPr lang="en-IN" dirty="0"/>
          </a:p>
          <a:p>
            <a:pPr marL="0" indent="0">
              <a:buNone/>
            </a:pPr>
            <a:r>
              <a:rPr lang="en-IN" dirty="0"/>
              <a:t> {</a:t>
            </a:r>
          </a:p>
          <a:p>
            <a:pPr marL="0" indent="0">
              <a:buNone/>
            </a:pPr>
            <a:r>
              <a:rPr lang="en-IN" dirty="0"/>
              <a:t> public static double </a:t>
            </a:r>
            <a:r>
              <a:rPr lang="en-IN" dirty="0" err="1"/>
              <a:t>CelsiusToFahrenheit</a:t>
            </a:r>
            <a:r>
              <a:rPr lang="en-IN" dirty="0"/>
              <a:t>(double </a:t>
            </a:r>
            <a:r>
              <a:rPr lang="en-IN" dirty="0" err="1"/>
              <a:t>tempCelsius</a:t>
            </a:r>
            <a:r>
              <a:rPr lang="en-IN" dirty="0"/>
              <a:t>) </a:t>
            </a:r>
          </a:p>
          <a:p>
            <a:pPr marL="0" indent="0">
              <a:buNone/>
            </a:pPr>
            <a:r>
              <a:rPr lang="en-IN" dirty="0"/>
              <a:t>{</a:t>
            </a:r>
          </a:p>
          <a:p>
            <a:pPr marL="0" indent="0">
              <a:buNone/>
            </a:pPr>
            <a:r>
              <a:rPr lang="en-IN" dirty="0"/>
              <a:t>double </a:t>
            </a:r>
            <a:r>
              <a:rPr lang="en-IN" dirty="0" err="1"/>
              <a:t>fahrenheit</a:t>
            </a:r>
            <a:r>
              <a:rPr lang="en-IN" dirty="0"/>
              <a:t> = (</a:t>
            </a:r>
            <a:r>
              <a:rPr lang="en-IN" dirty="0" err="1"/>
              <a:t>celsius</a:t>
            </a:r>
            <a:r>
              <a:rPr lang="en-IN" dirty="0"/>
              <a:t> * 9 / 5) + 32;</a:t>
            </a:r>
          </a:p>
          <a:p>
            <a:pPr marL="0" indent="0">
              <a:buNone/>
            </a:pPr>
            <a:r>
              <a:rPr lang="en-IN" dirty="0"/>
              <a:t> return </a:t>
            </a:r>
            <a:r>
              <a:rPr lang="en-IN" dirty="0" err="1"/>
              <a:t>fahrenheit</a:t>
            </a:r>
            <a:r>
              <a:rPr lang="en-IN" dirty="0"/>
              <a:t>;</a:t>
            </a:r>
          </a:p>
          <a:p>
            <a:pPr marL="0" indent="0">
              <a:buNone/>
            </a:pPr>
            <a:r>
              <a:rPr lang="en-IN"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Classes-Nested</a:t>
            </a:r>
            <a:endParaRPr lang="en-IN" dirty="0"/>
          </a:p>
        </p:txBody>
      </p:sp>
      <p:sp>
        <p:nvSpPr>
          <p:cNvPr id="3" name="Text Placeholder 2"/>
          <p:cNvSpPr>
            <a:spLocks noGrp="1"/>
          </p:cNvSpPr>
          <p:nvPr>
            <p:ph type="body" sz="quarter" idx="11"/>
          </p:nvPr>
        </p:nvSpPr>
        <p:spPr>
          <a:xfrm>
            <a:off x="421776" y="1119702"/>
            <a:ext cx="8359076" cy="5021146"/>
          </a:xfrm>
        </p:spPr>
        <p:txBody>
          <a:bodyPr/>
          <a:lstStyle/>
          <a:p>
            <a:pPr marL="0" indent="0">
              <a:buNone/>
            </a:pPr>
            <a:r>
              <a:rPr lang="en-IN" dirty="0"/>
              <a:t>public class </a:t>
            </a:r>
            <a:r>
              <a:rPr lang="en-IN" dirty="0" err="1"/>
              <a:t>Nestcontain</a:t>
            </a:r>
            <a:endParaRPr lang="en-IN" dirty="0"/>
          </a:p>
          <a:p>
            <a:pPr marL="0" indent="0">
              <a:buNone/>
            </a:pPr>
            <a:r>
              <a:rPr lang="en-IN" dirty="0"/>
              <a:t> {</a:t>
            </a:r>
          </a:p>
          <a:p>
            <a:pPr marL="0" indent="0">
              <a:buNone/>
            </a:pPr>
            <a:r>
              <a:rPr lang="en-IN" dirty="0"/>
              <a:t> public class Nested</a:t>
            </a:r>
          </a:p>
          <a:p>
            <a:pPr marL="0" indent="0">
              <a:buNone/>
            </a:pPr>
            <a:r>
              <a:rPr lang="en-IN" dirty="0"/>
              <a:t> {</a:t>
            </a:r>
          </a:p>
          <a:p>
            <a:pPr marL="0" indent="0">
              <a:buNone/>
            </a:pPr>
            <a:r>
              <a:rPr lang="en-IN" dirty="0"/>
              <a:t>public Nested()</a:t>
            </a:r>
          </a:p>
          <a:p>
            <a:pPr marL="0" indent="0">
              <a:buNone/>
            </a:pPr>
            <a:r>
              <a:rPr lang="en-IN" dirty="0"/>
              <a:t> { } </a:t>
            </a:r>
          </a:p>
          <a:p>
            <a:pPr marL="0" indent="0">
              <a:buNone/>
            </a:pPr>
            <a:r>
              <a:rPr lang="en-US" dirty="0"/>
              <a:t> }</a:t>
            </a:r>
          </a:p>
          <a:p>
            <a:pPr marL="0" indent="0">
              <a:buNone/>
            </a:pPr>
            <a:r>
              <a:rPr lang="en-US" dirty="0"/>
              <a:t>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Classes</a:t>
            </a:r>
            <a:endParaRPr lang="en-IN" dirty="0"/>
          </a:p>
        </p:txBody>
      </p:sp>
      <p:sp>
        <p:nvSpPr>
          <p:cNvPr id="3" name="Text Placeholder 2"/>
          <p:cNvSpPr>
            <a:spLocks noGrp="1"/>
          </p:cNvSpPr>
          <p:nvPr>
            <p:ph type="body" sz="quarter" idx="11"/>
          </p:nvPr>
        </p:nvSpPr>
        <p:spPr>
          <a:xfrm>
            <a:off x="421776" y="900545"/>
            <a:ext cx="8359076" cy="5430982"/>
          </a:xfrm>
        </p:spPr>
        <p:txBody>
          <a:bodyPr/>
          <a:lstStyle/>
          <a:p>
            <a:pPr marL="0" indent="0">
              <a:buNone/>
            </a:pPr>
            <a:r>
              <a:rPr lang="en-IN" dirty="0"/>
              <a:t>class Demo   </a:t>
            </a:r>
          </a:p>
          <a:p>
            <a:pPr marL="0" indent="0">
              <a:buNone/>
            </a:pPr>
            <a:r>
              <a:rPr lang="en-IN" dirty="0"/>
              <a:t>  {</a:t>
            </a:r>
          </a:p>
          <a:p>
            <a:pPr marL="0" indent="0">
              <a:buNone/>
            </a:pPr>
            <a:r>
              <a:rPr lang="en-IN" dirty="0"/>
              <a:t> public static void Main() </a:t>
            </a:r>
          </a:p>
          <a:p>
            <a:pPr marL="0" indent="0">
              <a:buNone/>
            </a:pPr>
            <a:r>
              <a:rPr lang="en-IN" dirty="0"/>
              <a:t>{</a:t>
            </a:r>
          </a:p>
          <a:p>
            <a:pPr marL="0" indent="0">
              <a:buNone/>
            </a:pPr>
            <a:r>
              <a:rPr lang="en-IN" dirty="0"/>
              <a:t> System.Console.WriteLine("</a:t>
            </a:r>
            <a:r>
              <a:rPr lang="en-IN" dirty="0" err="1"/>
              <a:t>DemoClass</a:t>
            </a:r>
            <a:r>
              <a:rPr lang="en-IN" dirty="0"/>
              <a:t>");</a:t>
            </a:r>
          </a:p>
          <a:p>
            <a:pPr marL="0" indent="0">
              <a:buNone/>
            </a:pPr>
            <a:r>
              <a:rPr lang="en-IN" dirty="0"/>
              <a:t> } }</a:t>
            </a:r>
          </a:p>
          <a:p>
            <a:pPr marL="0" indent="0">
              <a:buNone/>
            </a:pPr>
            <a:r>
              <a:rPr lang="en-IN" dirty="0"/>
              <a:t> class </a:t>
            </a:r>
            <a:r>
              <a:rPr lang="en-IN" dirty="0" err="1"/>
              <a:t>OuterClass</a:t>
            </a:r>
            <a:endParaRPr lang="en-IN" dirty="0"/>
          </a:p>
          <a:p>
            <a:pPr marL="0" indent="0">
              <a:buNone/>
            </a:pPr>
            <a:r>
              <a:rPr lang="en-IN" dirty="0"/>
              <a:t> {	</a:t>
            </a:r>
          </a:p>
          <a:p>
            <a:pPr marL="0" indent="0">
              <a:buNone/>
            </a:pPr>
            <a:r>
              <a:rPr lang="en-IN" dirty="0"/>
              <a:t> class </a:t>
            </a:r>
            <a:r>
              <a:rPr lang="en-IN" dirty="0" err="1"/>
              <a:t>NestedClass</a:t>
            </a:r>
            <a:r>
              <a:rPr lang="en-IN" dirty="0"/>
              <a:t> { }</a:t>
            </a:r>
          </a:p>
          <a:p>
            <a:pPr marL="0" indent="0">
              <a:buNone/>
            </a:pPr>
            <a:r>
              <a:rPr lang="en-IN"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Access </a:t>
            </a:r>
            <a:r>
              <a:rPr lang="en-US" dirty="0" err="1"/>
              <a:t>specifiers</a:t>
            </a:r>
            <a:endParaRPr lang="en-IN" dirty="0"/>
          </a:p>
        </p:txBody>
      </p:sp>
      <p:sp>
        <p:nvSpPr>
          <p:cNvPr id="3" name="Text Placeholder 2"/>
          <p:cNvSpPr>
            <a:spLocks noGrp="1"/>
          </p:cNvSpPr>
          <p:nvPr>
            <p:ph type="body" sz="quarter" idx="11"/>
          </p:nvPr>
        </p:nvSpPr>
        <p:spPr>
          <a:xfrm>
            <a:off x="421776" y="1119702"/>
            <a:ext cx="8359076" cy="5021146"/>
          </a:xfrm>
        </p:spPr>
        <p:txBody>
          <a:bodyPr/>
          <a:lstStyle/>
          <a:p>
            <a:r>
              <a:rPr lang="en-IN" dirty="0"/>
              <a:t>public - any item in the current assembly or any assembly that references the class, can access this member.</a:t>
            </a:r>
          </a:p>
          <a:p>
            <a:r>
              <a:rPr lang="en-IN" dirty="0"/>
              <a:t>protected - access is limited to the containing class or types derived from the containing class.</a:t>
            </a:r>
          </a:p>
          <a:p>
            <a:r>
              <a:rPr lang="en-IN" dirty="0"/>
              <a:t>internal - any item in the current assembly can access this member.</a:t>
            </a:r>
          </a:p>
          <a:p>
            <a:r>
              <a:rPr lang="en-IN" dirty="0"/>
              <a:t>protected internal - access is limited to the current assembly or types derived from the containing class.</a:t>
            </a:r>
          </a:p>
          <a:p>
            <a:r>
              <a:rPr lang="en-IN" dirty="0"/>
              <a:t>private - access is limited to the containing class.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Specifiers</a:t>
            </a:r>
            <a:endParaRPr lang="en-IN" dirty="0"/>
          </a:p>
        </p:txBody>
      </p:sp>
      <p:sp>
        <p:nvSpPr>
          <p:cNvPr id="3" name="Text Placeholder 2"/>
          <p:cNvSpPr>
            <a:spLocks noGrp="1"/>
          </p:cNvSpPr>
          <p:nvPr>
            <p:ph type="body" sz="quarter" idx="11"/>
          </p:nvPr>
        </p:nvSpPr>
        <p:spPr/>
        <p:txBody>
          <a:bodyPr/>
          <a:lstStyle/>
          <a:p>
            <a:r>
              <a:rPr lang="en-IN" dirty="0"/>
              <a:t>Assume a member M1 in Class1</a:t>
            </a:r>
          </a:p>
        </p:txBody>
      </p:sp>
      <p:graphicFrame>
        <p:nvGraphicFramePr>
          <p:cNvPr id="4" name="Table 3"/>
          <p:cNvGraphicFramePr>
            <a:graphicFrameLocks noGrp="1"/>
          </p:cNvGraphicFramePr>
          <p:nvPr>
            <p:extLst>
              <p:ext uri="{D42A27DB-BD31-4B8C-83A1-F6EECF244321}">
                <p14:modId xmlns:p14="http://schemas.microsoft.com/office/powerpoint/2010/main" val="3761024674"/>
              </p:ext>
            </p:extLst>
          </p:nvPr>
        </p:nvGraphicFramePr>
        <p:xfrm>
          <a:off x="490330" y="2432604"/>
          <a:ext cx="7908290" cy="3105148"/>
        </p:xfrm>
        <a:graphic>
          <a:graphicData uri="http://schemas.openxmlformats.org/drawingml/2006/table">
            <a:tbl>
              <a:tblPr firstRow="1" bandRow="1">
                <a:tableStyleId>{5C22544A-7EE6-4342-B048-85BDC9FD1C3A}</a:tableStyleId>
              </a:tblPr>
              <a:tblGrid>
                <a:gridCol w="21526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3098165">
                  <a:extLst>
                    <a:ext uri="{9D8B030D-6E8A-4147-A177-3AD203B41FA5}">
                      <a16:colId xmlns:a16="http://schemas.microsoft.com/office/drawing/2014/main" val="20003"/>
                    </a:ext>
                  </a:extLst>
                </a:gridCol>
              </a:tblGrid>
              <a:tr h="320040">
                <a:tc rowSpan="2">
                  <a:txBody>
                    <a:bodyPr/>
                    <a:lstStyle/>
                    <a:p>
                      <a:r>
                        <a:rPr lang="en-US" dirty="0"/>
                        <a:t>Access </a:t>
                      </a:r>
                      <a:r>
                        <a:rPr lang="en-US" dirty="0" err="1"/>
                        <a:t>Specifier</a:t>
                      </a:r>
                      <a:endParaRPr lang="en-IN" dirty="0"/>
                    </a:p>
                  </a:txBody>
                  <a:tcPr/>
                </a:tc>
                <a:tc gridSpan="2">
                  <a:txBody>
                    <a:bodyPr/>
                    <a:lstStyle/>
                    <a:p>
                      <a:r>
                        <a:rPr lang="en-US" dirty="0"/>
                        <a:t>Assembly1 </a:t>
                      </a:r>
                      <a:endParaRPr lang="en-IN" dirty="0"/>
                    </a:p>
                  </a:txBody>
                  <a:tcPr/>
                </a:tc>
                <a:tc hMerge="1">
                  <a:txBody>
                    <a:bodyPr/>
                    <a:lstStyle/>
                    <a:p>
                      <a:endParaRPr lang="en-IN" dirty="0"/>
                    </a:p>
                  </a:txBody>
                  <a:tcPr/>
                </a:tc>
                <a:tc>
                  <a:txBody>
                    <a:bodyPr/>
                    <a:lstStyle/>
                    <a:p>
                      <a:r>
                        <a:rPr lang="en-US" dirty="0"/>
                        <a:t>Assembly 2</a:t>
                      </a:r>
                      <a:endParaRPr lang="en-IN" dirty="0"/>
                    </a:p>
                  </a:txBody>
                  <a:tcPr/>
                </a:tc>
                <a:extLst>
                  <a:ext uri="{0D108BD9-81ED-4DB2-BD59-A6C34878D82A}">
                    <a16:rowId xmlns:a16="http://schemas.microsoft.com/office/drawing/2014/main" val="10000"/>
                  </a:ext>
                </a:extLst>
              </a:tr>
              <a:tr h="182880">
                <a:tc vMerge="1">
                  <a:txBody>
                    <a:bodyPr/>
                    <a:lstStyle/>
                    <a:p>
                      <a:endParaRPr lang="en-IN"/>
                    </a:p>
                  </a:txBody>
                  <a:tcPr/>
                </a:tc>
                <a:tc>
                  <a:txBody>
                    <a:bodyPr/>
                    <a:lstStyle/>
                    <a:p>
                      <a:r>
                        <a:rPr lang="en-US" dirty="0"/>
                        <a:t>Class 1</a:t>
                      </a:r>
                      <a:endParaRPr lang="en-IN" dirty="0"/>
                    </a:p>
                  </a:txBody>
                  <a:tcPr/>
                </a:tc>
                <a:tc>
                  <a:txBody>
                    <a:bodyPr/>
                    <a:lstStyle/>
                    <a:p>
                      <a:r>
                        <a:rPr lang="en-US" dirty="0"/>
                        <a:t>Class</a:t>
                      </a:r>
                      <a:r>
                        <a:rPr lang="en-US" baseline="0" dirty="0"/>
                        <a:t> 2</a:t>
                      </a:r>
                      <a:endParaRPr lang="en-IN" dirty="0"/>
                    </a:p>
                  </a:txBody>
                  <a:tcPr/>
                </a:tc>
                <a:tc>
                  <a:txBody>
                    <a:bodyPr/>
                    <a:lstStyle/>
                    <a:p>
                      <a:r>
                        <a:rPr lang="en-US" dirty="0"/>
                        <a:t>Class 3</a:t>
                      </a:r>
                      <a:endParaRPr lang="en-IN" dirty="0"/>
                    </a:p>
                  </a:txBody>
                  <a:tcPr/>
                </a:tc>
                <a:extLst>
                  <a:ext uri="{0D108BD9-81ED-4DB2-BD59-A6C34878D82A}">
                    <a16:rowId xmlns:a16="http://schemas.microsoft.com/office/drawing/2014/main" val="10001"/>
                  </a:ext>
                </a:extLst>
              </a:tr>
              <a:tr h="421003">
                <a:tc>
                  <a:txBody>
                    <a:bodyPr/>
                    <a:lstStyle/>
                    <a:p>
                      <a:r>
                        <a:rPr lang="en-US" dirty="0"/>
                        <a:t>Public</a:t>
                      </a:r>
                      <a:endParaRPr lang="en-IN" dirty="0"/>
                    </a:p>
                  </a:txBody>
                  <a:tcPr/>
                </a:tc>
                <a:tc>
                  <a:txBody>
                    <a:bodyPr/>
                    <a:lstStyle/>
                    <a:p>
                      <a:r>
                        <a:rPr lang="en-IN" dirty="0"/>
                        <a:t>Y</a:t>
                      </a:r>
                    </a:p>
                  </a:txBody>
                  <a:tcPr/>
                </a:tc>
                <a:tc>
                  <a:txBody>
                    <a:bodyPr/>
                    <a:lstStyle/>
                    <a:p>
                      <a:r>
                        <a:rPr lang="en-IN" dirty="0"/>
                        <a:t>Y</a:t>
                      </a:r>
                    </a:p>
                  </a:txBody>
                  <a:tcPr/>
                </a:tc>
                <a:tc>
                  <a:txBody>
                    <a:bodyPr/>
                    <a:lstStyle/>
                    <a:p>
                      <a:r>
                        <a:rPr lang="en-IN" dirty="0"/>
                        <a:t>Y</a:t>
                      </a:r>
                    </a:p>
                  </a:txBody>
                  <a:tcPr/>
                </a:tc>
                <a:extLst>
                  <a:ext uri="{0D108BD9-81ED-4DB2-BD59-A6C34878D82A}">
                    <a16:rowId xmlns:a16="http://schemas.microsoft.com/office/drawing/2014/main" val="10002"/>
                  </a:ext>
                </a:extLst>
              </a:tr>
              <a:tr h="419100">
                <a:tc>
                  <a:txBody>
                    <a:bodyPr/>
                    <a:lstStyle/>
                    <a:p>
                      <a:r>
                        <a:rPr lang="en-US" dirty="0"/>
                        <a:t>Private</a:t>
                      </a:r>
                      <a:endParaRPr lang="en-IN" dirty="0"/>
                    </a:p>
                  </a:txBody>
                  <a:tcPr/>
                </a:tc>
                <a:tc>
                  <a:txBody>
                    <a:bodyPr/>
                    <a:lstStyle/>
                    <a:p>
                      <a:r>
                        <a:rPr lang="en-IN" dirty="0"/>
                        <a:t>Y</a:t>
                      </a:r>
                    </a:p>
                  </a:txBody>
                  <a:tcPr/>
                </a:tc>
                <a:tc>
                  <a:txBody>
                    <a:bodyPr/>
                    <a:lstStyle/>
                    <a:p>
                      <a:r>
                        <a:rPr lang="en-IN" dirty="0"/>
                        <a:t>N</a:t>
                      </a:r>
                    </a:p>
                  </a:txBody>
                  <a:tcPr/>
                </a:tc>
                <a:tc>
                  <a:txBody>
                    <a:bodyPr/>
                    <a:lstStyle/>
                    <a:p>
                      <a:r>
                        <a:rPr lang="en-IN" dirty="0"/>
                        <a:t>N</a:t>
                      </a:r>
                    </a:p>
                  </a:txBody>
                  <a:tcPr/>
                </a:tc>
                <a:extLst>
                  <a:ext uri="{0D108BD9-81ED-4DB2-BD59-A6C34878D82A}">
                    <a16:rowId xmlns:a16="http://schemas.microsoft.com/office/drawing/2014/main" val="10003"/>
                  </a:ext>
                </a:extLst>
              </a:tr>
              <a:tr h="400050">
                <a:tc>
                  <a:txBody>
                    <a:bodyPr/>
                    <a:lstStyle/>
                    <a:p>
                      <a:r>
                        <a:rPr lang="en-US" dirty="0"/>
                        <a:t>Protected</a:t>
                      </a:r>
                      <a:endParaRPr lang="en-IN" dirty="0"/>
                    </a:p>
                  </a:txBody>
                  <a:tcPr/>
                </a:tc>
                <a:tc>
                  <a:txBody>
                    <a:bodyPr/>
                    <a:lstStyle/>
                    <a:p>
                      <a:r>
                        <a:rPr lang="en-IN" dirty="0"/>
                        <a:t>Y</a:t>
                      </a:r>
                    </a:p>
                  </a:txBody>
                  <a:tcPr/>
                </a:tc>
                <a:tc>
                  <a:txBody>
                    <a:bodyPr/>
                    <a:lstStyle/>
                    <a:p>
                      <a:r>
                        <a:rPr lang="en-IN" dirty="0"/>
                        <a:t>IN</a:t>
                      </a:r>
                    </a:p>
                  </a:txBody>
                  <a:tcPr/>
                </a:tc>
                <a:tc>
                  <a:txBody>
                    <a:bodyPr/>
                    <a:lstStyle/>
                    <a:p>
                      <a:r>
                        <a:rPr lang="en-IN" dirty="0"/>
                        <a:t>IN</a:t>
                      </a:r>
                    </a:p>
                  </a:txBody>
                  <a:tcPr/>
                </a:tc>
                <a:extLst>
                  <a:ext uri="{0D108BD9-81ED-4DB2-BD59-A6C34878D82A}">
                    <a16:rowId xmlns:a16="http://schemas.microsoft.com/office/drawing/2014/main" val="10004"/>
                  </a:ext>
                </a:extLst>
              </a:tr>
              <a:tr h="409575">
                <a:tc>
                  <a:txBody>
                    <a:bodyPr/>
                    <a:lstStyle/>
                    <a:p>
                      <a:r>
                        <a:rPr lang="en-US" dirty="0"/>
                        <a:t>Internal</a:t>
                      </a:r>
                      <a:endParaRPr lang="en-IN" dirty="0"/>
                    </a:p>
                  </a:txBody>
                  <a:tcPr/>
                </a:tc>
                <a:tc>
                  <a:txBody>
                    <a:bodyPr/>
                    <a:lstStyle/>
                    <a:p>
                      <a:r>
                        <a:rPr lang="en-IN" dirty="0"/>
                        <a:t>Y</a:t>
                      </a:r>
                    </a:p>
                  </a:txBody>
                  <a:tcPr/>
                </a:tc>
                <a:tc>
                  <a:txBody>
                    <a:bodyPr/>
                    <a:lstStyle/>
                    <a:p>
                      <a:r>
                        <a:rPr lang="en-IN" dirty="0"/>
                        <a:t>Y</a:t>
                      </a:r>
                    </a:p>
                  </a:txBody>
                  <a:tcPr/>
                </a:tc>
                <a:tc>
                  <a:txBody>
                    <a:bodyPr/>
                    <a:lstStyle/>
                    <a:p>
                      <a:r>
                        <a:rPr lang="en-IN" dirty="0"/>
                        <a:t>N</a:t>
                      </a:r>
                    </a:p>
                  </a:txBody>
                  <a:tcPr/>
                </a:tc>
                <a:extLst>
                  <a:ext uri="{0D108BD9-81ED-4DB2-BD59-A6C34878D82A}">
                    <a16:rowId xmlns:a16="http://schemas.microsoft.com/office/drawing/2014/main" val="10005"/>
                  </a:ext>
                </a:extLst>
              </a:tr>
              <a:tr h="723900">
                <a:tc>
                  <a:txBody>
                    <a:bodyPr/>
                    <a:lstStyle/>
                    <a:p>
                      <a:r>
                        <a:rPr lang="en-US" dirty="0"/>
                        <a:t>Protected Internal</a:t>
                      </a:r>
                      <a:endParaRPr lang="en-IN" dirty="0"/>
                    </a:p>
                  </a:txBody>
                  <a:tcPr/>
                </a:tc>
                <a:tc>
                  <a:txBody>
                    <a:bodyPr/>
                    <a:lstStyle/>
                    <a:p>
                      <a:r>
                        <a:rPr lang="en-IN" dirty="0"/>
                        <a:t>Y</a:t>
                      </a:r>
                    </a:p>
                  </a:txBody>
                  <a:tcPr/>
                </a:tc>
                <a:tc>
                  <a:txBody>
                    <a:bodyPr/>
                    <a:lstStyle/>
                    <a:p>
                      <a:r>
                        <a:rPr lang="en-IN" dirty="0"/>
                        <a:t>Y</a:t>
                      </a:r>
                    </a:p>
                  </a:txBody>
                  <a:tcPr/>
                </a:tc>
                <a:tc>
                  <a:txBody>
                    <a:bodyPr/>
                    <a:lstStyle/>
                    <a:p>
                      <a:r>
                        <a:rPr lang="en-IN" dirty="0"/>
                        <a:t>IN</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Programming Considerations </a:t>
            </a:r>
          </a:p>
        </p:txBody>
      </p:sp>
      <p:sp>
        <p:nvSpPr>
          <p:cNvPr id="3" name="Content Placeholder 2"/>
          <p:cNvSpPr>
            <a:spLocks noGrp="1"/>
          </p:cNvSpPr>
          <p:nvPr>
            <p:ph idx="4294967295"/>
          </p:nvPr>
        </p:nvSpPr>
        <p:spPr>
          <a:xfrm>
            <a:off x="412595" y="1027926"/>
            <a:ext cx="8229600" cy="4679950"/>
          </a:xfrm>
        </p:spPr>
        <p:txBody>
          <a:bodyPr/>
          <a:lstStyle/>
          <a:p>
            <a:r>
              <a:rPr lang="en-US" dirty="0"/>
              <a:t>Inner class object cannot be created in another class.</a:t>
            </a:r>
          </a:p>
          <a:p>
            <a:r>
              <a:rPr lang="en-US" dirty="0"/>
              <a:t>It is not necessary to create object for all the classes.</a:t>
            </a:r>
          </a:p>
          <a:p>
            <a:r>
              <a:rPr lang="en-IN" dirty="0"/>
              <a:t>Classes may be declared as abstract, which means that one or more of their methods have no implementation</a:t>
            </a:r>
            <a:r>
              <a:rPr lang="en-US" dirty="0"/>
              <a:t> </a:t>
            </a:r>
          </a:p>
          <a:p>
            <a:r>
              <a:rPr lang="en-US" dirty="0"/>
              <a:t>Classes can be inherited.</a:t>
            </a:r>
          </a:p>
          <a:p>
            <a:r>
              <a:rPr lang="en-US" dirty="0"/>
              <a:t>Sealed classes cannot be inherited.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Reading </a:t>
            </a:r>
          </a:p>
        </p:txBody>
      </p:sp>
      <p:sp>
        <p:nvSpPr>
          <p:cNvPr id="3" name="Content Placeholder 2"/>
          <p:cNvSpPr>
            <a:spLocks noGrp="1"/>
          </p:cNvSpPr>
          <p:nvPr>
            <p:ph idx="4294967295"/>
          </p:nvPr>
        </p:nvSpPr>
        <p:spPr>
          <a:xfrm>
            <a:off x="412595" y="1027926"/>
            <a:ext cx="8229600" cy="4804838"/>
          </a:xfrm>
        </p:spPr>
        <p:txBody>
          <a:bodyPr/>
          <a:lstStyle/>
          <a:p>
            <a:endParaRPr lang="en-US" dirty="0"/>
          </a:p>
          <a:p>
            <a:r>
              <a:rPr lang="en-US" dirty="0">
                <a:hlinkClick r:id="rId2"/>
              </a:rPr>
              <a:t>www.CSHarpstation.com</a:t>
            </a:r>
            <a:endParaRPr lang="en-US" dirty="0"/>
          </a:p>
          <a:p>
            <a:r>
              <a:rPr lang="en-US" dirty="0">
                <a:hlinkClick r:id="rId3"/>
              </a:rPr>
              <a:t>www.msdn.com</a:t>
            </a:r>
            <a:endParaRPr lang="en-US" dirty="0"/>
          </a:p>
          <a:p>
            <a:endParaRPr lang="en-US" dirty="0"/>
          </a:p>
          <a:p>
            <a:endParaRPr lang="en-US" dirty="0"/>
          </a:p>
          <a:p>
            <a:endParaRPr lang="en-US" dirty="0"/>
          </a:p>
          <a:p>
            <a:endParaRPr lang="en-US" dirty="0"/>
          </a:p>
          <a:p>
            <a:pPr marL="0" indent="0">
              <a:buNone/>
            </a:pPr>
            <a:r>
              <a:rPr lang="en-US" sz="1800" b="1" i="1" u="sng" dirty="0"/>
              <a:t>Note</a:t>
            </a:r>
            <a:r>
              <a:rPr lang="en-US" sz="1800" i="1" dirty="0"/>
              <a:t>: The links provided here are valid at the time of production of this content. However, web URLs may change from time to time , so users are encouraged to exercise their own judgment  in using the information given in the pages referred to by these links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9"/>
          <p:cNvSpPr>
            <a:spLocks noGrp="1"/>
          </p:cNvSpPr>
          <p:nvPr>
            <p:ph type="title" idx="4294967295"/>
          </p:nvPr>
        </p:nvSpPr>
        <p:spPr>
          <a:xfrm>
            <a:off x="0" y="231775"/>
            <a:ext cx="8361363" cy="579438"/>
          </a:xfrm>
        </p:spPr>
        <p:txBody>
          <a:bodyPr/>
          <a:lstStyle/>
          <a:p>
            <a:pPr eaLnBrk="1" hangingPunct="1">
              <a:tabLst>
                <a:tab pos="401638" algn="l"/>
              </a:tabLst>
            </a:pPr>
            <a:r>
              <a:rPr lang="en-US" dirty="0"/>
              <a:t>   Learning Objectives and Overview </a:t>
            </a:r>
          </a:p>
        </p:txBody>
      </p:sp>
      <p:sp>
        <p:nvSpPr>
          <p:cNvPr id="7178" name="Rectangle 10"/>
          <p:cNvSpPr>
            <a:spLocks noChangeArrowheads="1"/>
          </p:cNvSpPr>
          <p:nvPr/>
        </p:nvSpPr>
        <p:spPr bwMode="auto">
          <a:xfrm>
            <a:off x="303213" y="1158875"/>
            <a:ext cx="3557587" cy="701675"/>
          </a:xfrm>
          <a:prstGeom prst="rect">
            <a:avLst/>
          </a:prstGeom>
          <a:noFill/>
          <a:ln w="9525">
            <a:noFill/>
            <a:miter lim="800000"/>
            <a:headEnd/>
            <a:tailEnd/>
          </a:ln>
        </p:spPr>
        <p:txBody>
          <a:bodyPr>
            <a:spAutoFit/>
          </a:bodyPr>
          <a:lstStyle/>
          <a:p>
            <a:pPr defTabSz="914400"/>
            <a:r>
              <a:rPr lang="en-US" sz="2000" dirty="0">
                <a:latin typeface="Calibri" pitchFamily="34" charset="0"/>
              </a:rPr>
              <a:t>After completing this learning</a:t>
            </a:r>
            <a:br>
              <a:rPr lang="en-US" sz="2000" dirty="0">
                <a:latin typeface="Calibri" pitchFamily="34" charset="0"/>
              </a:rPr>
            </a:br>
            <a:r>
              <a:rPr lang="en-US" sz="2000" dirty="0">
                <a:latin typeface="Calibri" pitchFamily="34" charset="0"/>
              </a:rPr>
              <a:t> unit, you should be able to :</a:t>
            </a:r>
          </a:p>
        </p:txBody>
      </p:sp>
      <p:sp>
        <p:nvSpPr>
          <p:cNvPr id="9" name="TextBox 8"/>
          <p:cNvSpPr txBox="1">
            <a:spLocks noChangeArrowheads="1"/>
          </p:cNvSpPr>
          <p:nvPr/>
        </p:nvSpPr>
        <p:spPr bwMode="auto">
          <a:xfrm>
            <a:off x="400407" y="2161594"/>
            <a:ext cx="3103563" cy="1128514"/>
          </a:xfrm>
          <a:prstGeom prst="rect">
            <a:avLst/>
          </a:prstGeom>
          <a:solidFill>
            <a:schemeClr val="bg1">
              <a:lumMod val="75000"/>
            </a:schemeClr>
          </a:solidFill>
          <a:ln w="9525">
            <a:noFill/>
            <a:miter lim="800000"/>
            <a:headEnd/>
            <a:tailEnd/>
          </a:ln>
        </p:spPr>
        <p:txBody>
          <a:bodyPr wrap="square">
            <a:spAutoFit/>
          </a:bodyPr>
          <a:lstStyle/>
          <a:p>
            <a:pPr marL="342900" lvl="1" indent="-342900" defTabSz="457200">
              <a:spcBef>
                <a:spcPts val="1200"/>
              </a:spcBef>
              <a:spcAft>
                <a:spcPts val="400"/>
              </a:spcAft>
              <a:buClr>
                <a:srgbClr val="808080"/>
              </a:buClr>
              <a:buSzPct val="100000"/>
              <a:buFontTx/>
              <a:buChar char="•"/>
            </a:pPr>
            <a:r>
              <a:rPr lang="en-US" sz="1800" dirty="0">
                <a:solidFill>
                  <a:schemeClr val="tx1"/>
                </a:solidFill>
                <a:latin typeface="Calibri" pitchFamily="34" charset="0"/>
                <a:ea typeface="+mn-ea"/>
                <a:cs typeface="+mn-cs"/>
              </a:rPr>
              <a:t>Define a class in C# </a:t>
            </a:r>
          </a:p>
          <a:p>
            <a:pPr marL="342900" lvl="1" indent="-342900" defTabSz="457200">
              <a:spcBef>
                <a:spcPts val="1200"/>
              </a:spcBef>
              <a:spcAft>
                <a:spcPts val="400"/>
              </a:spcAft>
              <a:buClr>
                <a:srgbClr val="808080"/>
              </a:buClr>
              <a:buSzPct val="100000"/>
              <a:buFontTx/>
              <a:buChar char="•"/>
            </a:pPr>
            <a:r>
              <a:rPr lang="en-US" sz="1800" dirty="0">
                <a:solidFill>
                  <a:schemeClr val="tx1"/>
                </a:solidFill>
                <a:latin typeface="Calibri" pitchFamily="34" charset="0"/>
                <a:ea typeface="+mn-ea"/>
                <a:cs typeface="+mn-cs"/>
              </a:rPr>
              <a:t>Declare member variables and member functions</a:t>
            </a:r>
          </a:p>
        </p:txBody>
      </p:sp>
      <p:sp>
        <p:nvSpPr>
          <p:cNvPr id="10" name="Rectangle 9"/>
          <p:cNvSpPr/>
          <p:nvPr/>
        </p:nvSpPr>
        <p:spPr bwMode="gray">
          <a:xfrm>
            <a:off x="4322763" y="1204913"/>
            <a:ext cx="4378325" cy="81756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cs typeface="Futura Bk"/>
            </a:endParaRPr>
          </a:p>
        </p:txBody>
      </p:sp>
      <p:sp>
        <p:nvSpPr>
          <p:cNvPr id="12" name="TextBox 11"/>
          <p:cNvSpPr txBox="1">
            <a:spLocks noChangeArrowheads="1"/>
          </p:cNvSpPr>
          <p:nvPr/>
        </p:nvSpPr>
        <p:spPr bwMode="auto">
          <a:xfrm>
            <a:off x="4364038" y="1163638"/>
            <a:ext cx="4322762" cy="774700"/>
          </a:xfrm>
          <a:prstGeom prst="rect">
            <a:avLst/>
          </a:prstGeom>
          <a:noFill/>
          <a:ln w="9525">
            <a:noFill/>
            <a:miter lim="800000"/>
            <a:headEnd/>
            <a:tailEnd/>
          </a:ln>
        </p:spPr>
        <p:txBody>
          <a:bodyPr>
            <a:spAutoFit/>
          </a:bodyPr>
          <a:lstStyle/>
          <a:p>
            <a:pPr defTabSz="914400">
              <a:spcBef>
                <a:spcPts val="600"/>
              </a:spcBef>
              <a:spcAft>
                <a:spcPts val="400"/>
              </a:spcAft>
              <a:buSzPct val="100000"/>
              <a:buFont typeface="Wingdings" pitchFamily="2" charset="2"/>
              <a:buNone/>
            </a:pPr>
            <a:r>
              <a:rPr lang="en-IN" sz="1800" dirty="0">
                <a:latin typeface="Calibri" pitchFamily="34" charset="0"/>
              </a:rPr>
              <a:t>In this section, we will discuss the following</a:t>
            </a:r>
          </a:p>
          <a:p>
            <a:pPr defTabSz="914400">
              <a:spcBef>
                <a:spcPts val="600"/>
              </a:spcBef>
              <a:spcAft>
                <a:spcPts val="400"/>
              </a:spcAft>
              <a:buSzPct val="100000"/>
              <a:buFont typeface="Wingdings" pitchFamily="2" charset="2"/>
              <a:buNone/>
            </a:pPr>
            <a:r>
              <a:rPr lang="en-IN" sz="1800" dirty="0">
                <a:latin typeface="Calibri" pitchFamily="34" charset="0"/>
              </a:rPr>
              <a:t>Click Here  </a:t>
            </a:r>
          </a:p>
        </p:txBody>
      </p:sp>
      <p:sp>
        <p:nvSpPr>
          <p:cNvPr id="13" name="Down Arrow 12"/>
          <p:cNvSpPr/>
          <p:nvPr/>
        </p:nvSpPr>
        <p:spPr bwMode="gray">
          <a:xfrm>
            <a:off x="5611813" y="1662113"/>
            <a:ext cx="317500" cy="304800"/>
          </a:xfrm>
          <a:prstGeom prst="downArrow">
            <a:avLst/>
          </a:prstGeom>
          <a:solidFill>
            <a:srgbClr val="5B789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cs typeface="Arial" pitchFamily="34" charset="0"/>
            </a:endParaRPr>
          </a:p>
        </p:txBody>
      </p:sp>
      <p:sp>
        <p:nvSpPr>
          <p:cNvPr id="11" name="TextBox 10"/>
          <p:cNvSpPr txBox="1"/>
          <p:nvPr/>
        </p:nvSpPr>
        <p:spPr>
          <a:xfrm>
            <a:off x="3456120" y="6386838"/>
            <a:ext cx="2937163"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sz="1600" kern="1200">
                <a:solidFill>
                  <a:srgbClr val="333333"/>
                </a:solidFill>
                <a:latin typeface="Arial" charset="0"/>
                <a:ea typeface="Arial Unicode MS" pitchFamily="34" charset="-128"/>
                <a:cs typeface="Arial Unicode MS" pitchFamily="34" charset="-128"/>
              </a:defRPr>
            </a:lvl1pPr>
            <a:lvl2pPr marL="457200" algn="l" rtl="0" eaLnBrk="0" fontAlgn="base" hangingPunct="0">
              <a:spcBef>
                <a:spcPct val="0"/>
              </a:spcBef>
              <a:spcAft>
                <a:spcPct val="0"/>
              </a:spcAft>
              <a:defRPr sz="1600" kern="1200">
                <a:solidFill>
                  <a:srgbClr val="333333"/>
                </a:solidFill>
                <a:latin typeface="Arial" charset="0"/>
                <a:ea typeface="Arial Unicode MS" pitchFamily="34" charset="-128"/>
                <a:cs typeface="Arial Unicode MS" pitchFamily="34" charset="-128"/>
              </a:defRPr>
            </a:lvl2pPr>
            <a:lvl3pPr marL="914400" algn="l" rtl="0" eaLnBrk="0" fontAlgn="base" hangingPunct="0">
              <a:spcBef>
                <a:spcPct val="0"/>
              </a:spcBef>
              <a:spcAft>
                <a:spcPct val="0"/>
              </a:spcAft>
              <a:defRPr sz="1600" kern="1200">
                <a:solidFill>
                  <a:srgbClr val="333333"/>
                </a:solidFill>
                <a:latin typeface="Arial" charset="0"/>
                <a:ea typeface="Arial Unicode MS" pitchFamily="34" charset="-128"/>
                <a:cs typeface="Arial Unicode MS" pitchFamily="34" charset="-128"/>
              </a:defRPr>
            </a:lvl3pPr>
            <a:lvl4pPr marL="1371600" algn="l" rtl="0" eaLnBrk="0" fontAlgn="base" hangingPunct="0">
              <a:spcBef>
                <a:spcPct val="0"/>
              </a:spcBef>
              <a:spcAft>
                <a:spcPct val="0"/>
              </a:spcAft>
              <a:defRPr sz="1600" kern="1200">
                <a:solidFill>
                  <a:srgbClr val="333333"/>
                </a:solidFill>
                <a:latin typeface="Arial" charset="0"/>
                <a:ea typeface="Arial Unicode MS" pitchFamily="34" charset="-128"/>
                <a:cs typeface="Arial Unicode MS" pitchFamily="34" charset="-128"/>
              </a:defRPr>
            </a:lvl4pPr>
            <a:lvl5pPr marL="1828800" algn="l" rtl="0" eaLnBrk="0" fontAlgn="base" hangingPunct="0">
              <a:spcBef>
                <a:spcPct val="0"/>
              </a:spcBef>
              <a:spcAft>
                <a:spcPct val="0"/>
              </a:spcAft>
              <a:defRPr sz="1600" kern="1200">
                <a:solidFill>
                  <a:srgbClr val="333333"/>
                </a:solidFill>
                <a:latin typeface="Arial" charset="0"/>
                <a:ea typeface="Arial Unicode MS" pitchFamily="34" charset="-128"/>
                <a:cs typeface="Arial Unicode MS" pitchFamily="34" charset="-128"/>
              </a:defRPr>
            </a:lvl5pPr>
            <a:lvl6pPr marL="2286000" algn="l" defTabSz="914400" rtl="0" eaLnBrk="1" latinLnBrk="0" hangingPunct="1">
              <a:defRPr sz="1600" kern="1200">
                <a:solidFill>
                  <a:srgbClr val="333333"/>
                </a:solidFill>
                <a:latin typeface="Arial" charset="0"/>
                <a:ea typeface="Arial Unicode MS" pitchFamily="34" charset="-128"/>
                <a:cs typeface="Arial Unicode MS" pitchFamily="34" charset="-128"/>
              </a:defRPr>
            </a:lvl6pPr>
            <a:lvl7pPr marL="2743200" algn="l" defTabSz="914400" rtl="0" eaLnBrk="1" latinLnBrk="0" hangingPunct="1">
              <a:defRPr sz="1600" kern="1200">
                <a:solidFill>
                  <a:srgbClr val="333333"/>
                </a:solidFill>
                <a:latin typeface="Arial" charset="0"/>
                <a:ea typeface="Arial Unicode MS" pitchFamily="34" charset="-128"/>
                <a:cs typeface="Arial Unicode MS" pitchFamily="34" charset="-128"/>
              </a:defRPr>
            </a:lvl7pPr>
            <a:lvl8pPr marL="3200400" algn="l" defTabSz="914400" rtl="0" eaLnBrk="1" latinLnBrk="0" hangingPunct="1">
              <a:defRPr sz="1600" kern="1200">
                <a:solidFill>
                  <a:srgbClr val="333333"/>
                </a:solidFill>
                <a:latin typeface="Arial" charset="0"/>
                <a:ea typeface="Arial Unicode MS" pitchFamily="34" charset="-128"/>
                <a:cs typeface="Arial Unicode MS" pitchFamily="34" charset="-128"/>
              </a:defRPr>
            </a:lvl8pPr>
            <a:lvl9pPr marL="3657600" algn="l" defTabSz="914400" rtl="0" eaLnBrk="1" latinLnBrk="0" hangingPunct="1">
              <a:defRPr sz="1600" kern="1200">
                <a:solidFill>
                  <a:srgbClr val="333333"/>
                </a:solidFill>
                <a:latin typeface="Arial" charset="0"/>
                <a:ea typeface="Arial Unicode MS" pitchFamily="34" charset="-128"/>
                <a:cs typeface="Arial Unicode MS" pitchFamily="34" charset="-128"/>
              </a:defRPr>
            </a:lvl9pPr>
          </a:lstStyle>
          <a:p>
            <a:pPr algn="ctr"/>
            <a:r>
              <a:rPr lang="en-IN" b="1" dirty="0">
                <a:solidFill>
                  <a:srgbClr val="800000"/>
                </a:solidFill>
              </a:rPr>
              <a:t>Click for Next Slide </a:t>
            </a:r>
          </a:p>
        </p:txBody>
      </p:sp>
      <p:sp>
        <p:nvSpPr>
          <p:cNvPr id="14" name="Rectangle 12"/>
          <p:cNvSpPr>
            <a:spLocks noChangeArrowheads="1"/>
          </p:cNvSpPr>
          <p:nvPr/>
        </p:nvSpPr>
        <p:spPr bwMode="auto">
          <a:xfrm>
            <a:off x="4079875" y="2582863"/>
            <a:ext cx="4572000" cy="2031325"/>
          </a:xfrm>
          <a:prstGeom prst="rect">
            <a:avLst/>
          </a:prstGeom>
          <a:noFill/>
          <a:ln w="9525">
            <a:noFill/>
            <a:miter lim="800000"/>
            <a:headEnd/>
            <a:tailEnd/>
          </a:ln>
        </p:spPr>
        <p:txBody>
          <a:bodyPr>
            <a:spAutoFit/>
          </a:bodyPr>
          <a:lstStyle/>
          <a:p>
            <a:pPr marL="539750" lvl="2" indent="-360363">
              <a:buFontTx/>
              <a:buChar char="o"/>
              <a:tabLst>
                <a:tab pos="968375" algn="l"/>
              </a:tabLst>
            </a:pPr>
            <a:r>
              <a:rPr lang="en-US" sz="1800" dirty="0">
                <a:solidFill>
                  <a:srgbClr val="992600"/>
                </a:solidFill>
                <a:latin typeface="Calibri" pitchFamily="34" charset="0"/>
              </a:rPr>
              <a:t>How to declare Classes and  its Members?</a:t>
            </a:r>
          </a:p>
          <a:p>
            <a:pPr marL="539750" lvl="2" indent="-360363">
              <a:buFontTx/>
              <a:buChar char="o"/>
              <a:tabLst>
                <a:tab pos="968375" algn="l"/>
              </a:tabLst>
            </a:pPr>
            <a:endParaRPr lang="en-US" sz="1800" dirty="0">
              <a:solidFill>
                <a:srgbClr val="992600"/>
              </a:solidFill>
              <a:latin typeface="Calibri" pitchFamily="34" charset="0"/>
            </a:endParaRPr>
          </a:p>
          <a:p>
            <a:pPr marL="539750" lvl="2" indent="-360363">
              <a:buFontTx/>
              <a:buChar char="o"/>
              <a:tabLst>
                <a:tab pos="968375" algn="l"/>
              </a:tabLst>
            </a:pPr>
            <a:r>
              <a:rPr lang="en-US" sz="1800" dirty="0">
                <a:solidFill>
                  <a:srgbClr val="992600"/>
                </a:solidFill>
                <a:latin typeface="Calibri" pitchFamily="34" charset="0"/>
              </a:rPr>
              <a:t>What types of Classes are available in C#?</a:t>
            </a:r>
          </a:p>
          <a:p>
            <a:pPr marL="539750" lvl="2" indent="-360363">
              <a:buFontTx/>
              <a:buChar char="o"/>
              <a:tabLst>
                <a:tab pos="968375" algn="l"/>
              </a:tabLst>
            </a:pPr>
            <a:endParaRPr lang="en-US" sz="1800" dirty="0">
              <a:solidFill>
                <a:srgbClr val="992600"/>
              </a:solidFill>
              <a:latin typeface="Calibri" pitchFamily="34" charset="0"/>
            </a:endParaRPr>
          </a:p>
          <a:p>
            <a:pPr marL="539750" lvl="2" indent="-360363">
              <a:tabLst>
                <a:tab pos="968375" algn="l"/>
              </a:tabLst>
            </a:pPr>
            <a:endParaRPr lang="en-US" sz="1800" dirty="0">
              <a:solidFill>
                <a:srgbClr val="992600"/>
              </a:solidFill>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17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410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childTnLst>
                          </p:cTn>
                        </p:par>
                        <p:par>
                          <p:cTn id="10" fill="hold">
                            <p:stCondLst>
                              <p:cond delay="4600"/>
                            </p:stCondLst>
                            <p:childTnLst>
                              <p:par>
                                <p:cTn id="11" presetID="1" presetClass="entr" presetSubtype="0" fill="hold" grpId="0" nodeType="afterEffect">
                                  <p:stCondLst>
                                    <p:cond delay="490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9500"/>
                            </p:stCondLst>
                            <p:childTnLst>
                              <p:par>
                                <p:cTn id="14" presetID="1" presetClass="entr" presetSubtype="0" fill="hold"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childTnLst>
                                </p:cTn>
                              </p:par>
                            </p:childTnLst>
                          </p:cTn>
                        </p:par>
                        <p:par>
                          <p:cTn id="16" fill="hold">
                            <p:stCondLst>
                              <p:cond delay="9500"/>
                            </p:stCondLst>
                            <p:childTnLst>
                              <p:par>
                                <p:cTn id="17" presetID="1" presetClass="entr" presetSubtype="0" fill="hold" nodeType="after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par>
                          <p:cTn id="19" fill="hold">
                            <p:stCondLst>
                              <p:cond delay="950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4000"/>
                                  </p:stCondLst>
                                  <p:childTnLst>
                                    <p:set>
                                      <p:cBhvr>
                                        <p:cTn id="25"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4000"/>
                                  </p:stCondLst>
                                  <p:childTnLst>
                                    <p:set>
                                      <p:cBhvr>
                                        <p:cTn id="29"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graphicFrame>
        <p:nvGraphicFramePr>
          <p:cNvPr id="4" name="Content Placeholder 3"/>
          <p:cNvGraphicFramePr>
            <a:graphicFrameLocks noGrp="1"/>
          </p:cNvGraphicFramePr>
          <p:nvPr>
            <p:ph idx="10"/>
          </p:nvPr>
        </p:nvGraphicFramePr>
        <p:xfrm>
          <a:off x="457200" y="1044575"/>
          <a:ext cx="8229600" cy="5086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graphicFrame>
        <p:nvGraphicFramePr>
          <p:cNvPr id="4" name="Content Placeholder 3"/>
          <p:cNvGraphicFramePr>
            <a:graphicFrameLocks noGrp="1"/>
          </p:cNvGraphicFramePr>
          <p:nvPr>
            <p:ph idx="10"/>
          </p:nvPr>
        </p:nvGraphicFramePr>
        <p:xfrm>
          <a:off x="457200" y="1044575"/>
          <a:ext cx="8229600" cy="5086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a:t>
            </a:r>
            <a:endParaRPr lang="en-IN" dirty="0"/>
          </a:p>
        </p:txBody>
      </p:sp>
      <p:sp>
        <p:nvSpPr>
          <p:cNvPr id="11" name="Text Placeholder 10"/>
          <p:cNvSpPr>
            <a:spLocks noGrp="1"/>
          </p:cNvSpPr>
          <p:nvPr>
            <p:ph type="body" sz="quarter" idx="11"/>
          </p:nvPr>
        </p:nvSpPr>
        <p:spPr>
          <a:ln>
            <a:noFill/>
          </a:ln>
        </p:spPr>
        <p:txBody>
          <a:bodyPr/>
          <a:lstStyle/>
          <a:p>
            <a:r>
              <a:rPr lang="en-US" dirty="0"/>
              <a:t>A </a:t>
            </a:r>
            <a:r>
              <a:rPr lang="en-US" i="1" dirty="0"/>
              <a:t>Class</a:t>
            </a:r>
            <a:r>
              <a:rPr lang="en-US" dirty="0"/>
              <a:t> is an user defined data type.</a:t>
            </a:r>
          </a:p>
          <a:p>
            <a:r>
              <a:rPr lang="en-US" dirty="0"/>
              <a:t>A </a:t>
            </a:r>
            <a:r>
              <a:rPr lang="en-US" i="1" dirty="0"/>
              <a:t>Class</a:t>
            </a:r>
            <a:r>
              <a:rPr lang="en-US" dirty="0"/>
              <a:t> is a template </a:t>
            </a:r>
            <a:r>
              <a:rPr lang="en-IN" dirty="0"/>
              <a:t>or a blueprint of an object.</a:t>
            </a:r>
          </a:p>
          <a:p>
            <a:r>
              <a:rPr lang="en-US" dirty="0"/>
              <a:t>A </a:t>
            </a:r>
            <a:r>
              <a:rPr lang="en-US" i="1" dirty="0"/>
              <a:t>Class</a:t>
            </a:r>
            <a:r>
              <a:rPr lang="en-US" dirty="0"/>
              <a:t> contains an Attribute and Behavior of an Object.</a:t>
            </a:r>
          </a:p>
          <a:p>
            <a:r>
              <a:rPr lang="en-US" dirty="0"/>
              <a:t>A </a:t>
            </a:r>
            <a:r>
              <a:rPr lang="en-US" i="1" dirty="0"/>
              <a:t>Class</a:t>
            </a:r>
            <a:r>
              <a:rPr lang="en-US" dirty="0"/>
              <a:t> is a collection of member variables and methods.</a:t>
            </a:r>
          </a:p>
          <a:p>
            <a:r>
              <a:rPr lang="en-IN" dirty="0"/>
              <a:t>A </a:t>
            </a:r>
            <a:r>
              <a:rPr lang="en-IN" i="1" dirty="0"/>
              <a:t>Class</a:t>
            </a:r>
            <a:r>
              <a:rPr lang="en-IN" dirty="0"/>
              <a:t> is an abstract representation for some particular type of object.</a:t>
            </a:r>
          </a:p>
          <a:p>
            <a:endParaRPr lang="en-US" dirty="0"/>
          </a:p>
          <a:p>
            <a:endParaRPr lang="en-US" dirty="0"/>
          </a:p>
        </p:txBody>
      </p:sp>
      <p:grpSp>
        <p:nvGrpSpPr>
          <p:cNvPr id="5" name="Group 4"/>
          <p:cNvGrpSpPr/>
          <p:nvPr/>
        </p:nvGrpSpPr>
        <p:grpSpPr>
          <a:xfrm>
            <a:off x="3598592" y="4006099"/>
            <a:ext cx="1653091" cy="1872230"/>
            <a:chOff x="7083110" y="3120383"/>
            <a:chExt cx="1653091" cy="1872230"/>
          </a:xfrm>
        </p:grpSpPr>
        <p:sp>
          <p:nvSpPr>
            <p:cNvPr id="6" name="Can 5"/>
            <p:cNvSpPr/>
            <p:nvPr/>
          </p:nvSpPr>
          <p:spPr bwMode="gray">
            <a:xfrm>
              <a:off x="7083110" y="3120383"/>
              <a:ext cx="1653091" cy="1872230"/>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Futura Bk"/>
                <a:cs typeface="Futura Bk"/>
              </a:endParaRPr>
            </a:p>
          </p:txBody>
        </p:sp>
        <p:sp>
          <p:nvSpPr>
            <p:cNvPr id="7" name="TextBox 6"/>
            <p:cNvSpPr txBox="1"/>
            <p:nvPr/>
          </p:nvSpPr>
          <p:spPr>
            <a:xfrm>
              <a:off x="7433434" y="3207973"/>
              <a:ext cx="952443" cy="276999"/>
            </a:xfrm>
            <a:prstGeom prst="rect">
              <a:avLst/>
            </a:prstGeom>
            <a:noFill/>
            <a:ln>
              <a:noFill/>
            </a:ln>
          </p:spPr>
          <p:txBody>
            <a:bodyPr wrap="square" rtlCol="0">
              <a:spAutoFit/>
            </a:bodyPr>
            <a:lstStyle/>
            <a:p>
              <a:pPr algn="ctr"/>
              <a:r>
                <a:rPr lang="en-US" sz="1200" dirty="0"/>
                <a:t>An Object</a:t>
              </a:r>
            </a:p>
          </p:txBody>
        </p:sp>
        <p:sp>
          <p:nvSpPr>
            <p:cNvPr id="8" name="TextBox 7"/>
            <p:cNvSpPr txBox="1"/>
            <p:nvPr/>
          </p:nvSpPr>
          <p:spPr>
            <a:xfrm>
              <a:off x="7340719" y="3754930"/>
              <a:ext cx="1226134" cy="461665"/>
            </a:xfrm>
            <a:prstGeom prst="rect">
              <a:avLst/>
            </a:prstGeom>
            <a:noFill/>
            <a:ln>
              <a:solidFill>
                <a:schemeClr val="tx1"/>
              </a:solidFill>
            </a:ln>
          </p:spPr>
          <p:txBody>
            <a:bodyPr wrap="square" rtlCol="0">
              <a:spAutoFit/>
            </a:bodyPr>
            <a:lstStyle/>
            <a:p>
              <a:pPr algn="ctr"/>
              <a:r>
                <a:rPr lang="en-US" sz="1200" dirty="0"/>
                <a:t>Member Variables</a:t>
              </a:r>
            </a:p>
          </p:txBody>
        </p:sp>
        <p:sp>
          <p:nvSpPr>
            <p:cNvPr id="9" name="TextBox 8"/>
            <p:cNvSpPr txBox="1"/>
            <p:nvPr/>
          </p:nvSpPr>
          <p:spPr>
            <a:xfrm>
              <a:off x="7298290" y="4353120"/>
              <a:ext cx="1226134" cy="461665"/>
            </a:xfrm>
            <a:prstGeom prst="rect">
              <a:avLst/>
            </a:prstGeom>
            <a:noFill/>
            <a:ln>
              <a:solidFill>
                <a:schemeClr val="tx1"/>
              </a:solidFill>
            </a:ln>
          </p:spPr>
          <p:txBody>
            <a:bodyPr wrap="square" rtlCol="0">
              <a:spAutoFit/>
            </a:bodyPr>
            <a:lstStyle/>
            <a:p>
              <a:pPr algn="ctr"/>
              <a:r>
                <a:rPr lang="en-US" sz="1200" dirty="0"/>
                <a:t>Member Methods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endParaRPr lang="en-IN" dirty="0"/>
          </a:p>
        </p:txBody>
      </p:sp>
      <p:sp>
        <p:nvSpPr>
          <p:cNvPr id="3" name="Text Placeholder 2"/>
          <p:cNvSpPr>
            <a:spLocks noGrp="1"/>
          </p:cNvSpPr>
          <p:nvPr>
            <p:ph type="body" sz="quarter" idx="11"/>
          </p:nvPr>
        </p:nvSpPr>
        <p:spPr/>
        <p:txBody>
          <a:bodyPr/>
          <a:lstStyle/>
          <a:p>
            <a:r>
              <a:rPr lang="en-IN" dirty="0"/>
              <a:t>The </a:t>
            </a:r>
            <a:r>
              <a:rPr lang="en-IN" b="1" dirty="0"/>
              <a:t>attributes</a:t>
            </a:r>
            <a:r>
              <a:rPr lang="en-IN" dirty="0"/>
              <a:t> and behaviour are optional and is used to hold additional declarative and descriptive information.</a:t>
            </a:r>
          </a:p>
        </p:txBody>
      </p:sp>
      <p:graphicFrame>
        <p:nvGraphicFramePr>
          <p:cNvPr id="4" name="Diagram 3"/>
          <p:cNvGraphicFramePr/>
          <p:nvPr/>
        </p:nvGraphicFramePr>
        <p:xfrm>
          <a:off x="1510145" y="2369126"/>
          <a:ext cx="6248400" cy="3117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a:t>
            </a:r>
            <a:endParaRPr lang="en-IN" dirty="0"/>
          </a:p>
        </p:txBody>
      </p:sp>
      <p:sp>
        <p:nvSpPr>
          <p:cNvPr id="11" name="Text Placeholder 10"/>
          <p:cNvSpPr>
            <a:spLocks noGrp="1"/>
          </p:cNvSpPr>
          <p:nvPr>
            <p:ph type="body" sz="quarter" idx="11"/>
          </p:nvPr>
        </p:nvSpPr>
        <p:spPr/>
        <p:txBody>
          <a:bodyPr/>
          <a:lstStyle/>
          <a:p>
            <a:pPr lvl="0"/>
            <a:r>
              <a:rPr lang="en-IN" dirty="0"/>
              <a:t>A class is a reference type. </a:t>
            </a:r>
          </a:p>
          <a:p>
            <a:pPr lvl="0"/>
            <a:r>
              <a:rPr lang="en-IN" dirty="0"/>
              <a:t>When an object of the class is created, the variable to which the object is assigned, holds only a reference to that memory</a:t>
            </a:r>
            <a:endParaRPr lang="en-US" dirty="0"/>
          </a:p>
          <a:p>
            <a:pPr lvl="0"/>
            <a:r>
              <a:rPr lang="en-US" dirty="0"/>
              <a:t>The access specifier and modifier are optional</a:t>
            </a:r>
          </a:p>
          <a:p>
            <a:pPr>
              <a:buNone/>
            </a:pPr>
            <a:endParaRPr lang="en-US" dirty="0"/>
          </a:p>
        </p:txBody>
      </p:sp>
      <p:sp>
        <p:nvSpPr>
          <p:cNvPr id="5" name="TextBox 4"/>
          <p:cNvSpPr txBox="1"/>
          <p:nvPr/>
        </p:nvSpPr>
        <p:spPr>
          <a:xfrm>
            <a:off x="914399" y="3574473"/>
            <a:ext cx="1925783" cy="338554"/>
          </a:xfrm>
          <a:prstGeom prst="rect">
            <a:avLst/>
          </a:prstGeom>
          <a:noFill/>
        </p:spPr>
        <p:txBody>
          <a:bodyPr wrap="square" rtlCol="0">
            <a:spAutoFit/>
          </a:bodyPr>
          <a:lstStyle/>
          <a:p>
            <a:r>
              <a:rPr lang="en-US" dirty="0"/>
              <a:t>[Access Specifier]</a:t>
            </a:r>
            <a:endParaRPr lang="en-IN" dirty="0"/>
          </a:p>
        </p:txBody>
      </p:sp>
      <p:sp>
        <p:nvSpPr>
          <p:cNvPr id="6" name="TextBox 5"/>
          <p:cNvSpPr txBox="1"/>
          <p:nvPr/>
        </p:nvSpPr>
        <p:spPr>
          <a:xfrm>
            <a:off x="2715492" y="3574472"/>
            <a:ext cx="942109" cy="338554"/>
          </a:xfrm>
          <a:prstGeom prst="rect">
            <a:avLst/>
          </a:prstGeom>
          <a:noFill/>
        </p:spPr>
        <p:txBody>
          <a:bodyPr wrap="square" rtlCol="0">
            <a:spAutoFit/>
          </a:bodyPr>
          <a:lstStyle/>
          <a:p>
            <a:r>
              <a:rPr lang="en-US" i="1" dirty="0"/>
              <a:t>Class</a:t>
            </a:r>
            <a:endParaRPr lang="en-IN" i="1" dirty="0"/>
          </a:p>
        </p:txBody>
      </p:sp>
      <p:sp>
        <p:nvSpPr>
          <p:cNvPr id="7" name="TextBox 6"/>
          <p:cNvSpPr txBox="1"/>
          <p:nvPr/>
        </p:nvSpPr>
        <p:spPr>
          <a:xfrm>
            <a:off x="3413413" y="3555424"/>
            <a:ext cx="1233054" cy="338554"/>
          </a:xfrm>
          <a:prstGeom prst="rect">
            <a:avLst/>
          </a:prstGeom>
          <a:noFill/>
        </p:spPr>
        <p:txBody>
          <a:bodyPr wrap="square" rtlCol="0">
            <a:spAutoFit/>
          </a:bodyPr>
          <a:lstStyle/>
          <a:p>
            <a:r>
              <a:rPr lang="en-US" dirty="0" err="1"/>
              <a:t>Classname</a:t>
            </a:r>
            <a:endParaRPr lang="en-IN" dirty="0"/>
          </a:p>
        </p:txBody>
      </p:sp>
      <p:sp>
        <p:nvSpPr>
          <p:cNvPr id="8" name="TextBox 7"/>
          <p:cNvSpPr txBox="1"/>
          <p:nvPr/>
        </p:nvSpPr>
        <p:spPr>
          <a:xfrm>
            <a:off x="997527" y="4003964"/>
            <a:ext cx="3616037" cy="830997"/>
          </a:xfrm>
          <a:prstGeom prst="rect">
            <a:avLst/>
          </a:prstGeom>
          <a:noFill/>
        </p:spPr>
        <p:txBody>
          <a:bodyPr wrap="square" rtlCol="0">
            <a:spAutoFit/>
          </a:bodyPr>
          <a:lstStyle/>
          <a:p>
            <a:r>
              <a:rPr lang="en-US" dirty="0"/>
              <a:t>{</a:t>
            </a:r>
          </a:p>
          <a:p>
            <a:r>
              <a:rPr lang="en-US" dirty="0"/>
              <a:t>	//Class Members</a:t>
            </a:r>
          </a:p>
          <a:p>
            <a:r>
              <a:rPr lang="en-US" dirty="0"/>
              <a:t>}</a:t>
            </a:r>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6"/>
                                        </p:tgtEl>
                                        <p:attrNameLst>
                                          <p:attrName>ppt_y</p:attrName>
                                        </p:attrNameLst>
                                      </p:cBhvr>
                                      <p:tavLst>
                                        <p:tav tm="0">
                                          <p:val>
                                            <p:strVal val="#ppt_y"/>
                                          </p:val>
                                        </p:tav>
                                        <p:tav tm="100000">
                                          <p:val>
                                            <p:strVal val="#ppt_y"/>
                                          </p:val>
                                        </p:tav>
                                      </p:tavLst>
                                    </p:anim>
                                    <p:anim calcmode="lin" valueType="num">
                                      <p:cBhvr>
                                        <p:cTn id="18"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anim calcmode="lin" valueType="num">
                                      <p:cBhvr>
                                        <p:cTn id="2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8"/>
                                        </p:tgtEl>
                                        <p:attrNameLst>
                                          <p:attrName>ppt_y</p:attrName>
                                        </p:attrNameLst>
                                      </p:cBhvr>
                                      <p:tavLst>
                                        <p:tav tm="0">
                                          <p:val>
                                            <p:strVal val="#ppt_y"/>
                                          </p:val>
                                        </p:tav>
                                        <p:tav tm="100000">
                                          <p:val>
                                            <p:strVal val="#ppt_y"/>
                                          </p:val>
                                        </p:tav>
                                      </p:tavLst>
                                    </p:anim>
                                    <p:anim calcmode="lin" valueType="num">
                                      <p:cBhvr>
                                        <p:cTn id="3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endParaRPr lang="en-IN" dirty="0"/>
          </a:p>
        </p:txBody>
      </p:sp>
      <p:sp>
        <p:nvSpPr>
          <p:cNvPr id="3" name="Text Placeholder 2"/>
          <p:cNvSpPr>
            <a:spLocks noGrp="1"/>
          </p:cNvSpPr>
          <p:nvPr>
            <p:ph type="body" sz="quarter" idx="11"/>
          </p:nvPr>
        </p:nvSpPr>
        <p:spPr>
          <a:xfrm>
            <a:off x="421776" y="1119702"/>
            <a:ext cx="8359076" cy="5021146"/>
          </a:xfrm>
        </p:spPr>
        <p:txBody>
          <a:bodyPr/>
          <a:lstStyle/>
          <a:p>
            <a:pPr>
              <a:buNone/>
            </a:pPr>
            <a:endParaRPr lang="en-IN" dirty="0"/>
          </a:p>
          <a:p>
            <a:pPr>
              <a:buNone/>
            </a:pPr>
            <a:r>
              <a:rPr lang="en-IN" dirty="0"/>
              <a:t>   </a:t>
            </a:r>
          </a:p>
        </p:txBody>
      </p:sp>
      <p:sp>
        <p:nvSpPr>
          <p:cNvPr id="4" name="TextBox 3"/>
          <p:cNvSpPr txBox="1"/>
          <p:nvPr/>
        </p:nvSpPr>
        <p:spPr>
          <a:xfrm>
            <a:off x="609600" y="1620982"/>
            <a:ext cx="7827818" cy="3108543"/>
          </a:xfrm>
          <a:prstGeom prst="rect">
            <a:avLst/>
          </a:prstGeom>
          <a:solidFill>
            <a:schemeClr val="tx1"/>
          </a:solidFill>
        </p:spPr>
        <p:txBody>
          <a:bodyPr wrap="square" rtlCol="0">
            <a:spAutoFit/>
          </a:bodyPr>
          <a:lstStyle/>
          <a:p>
            <a:pPr>
              <a:buNone/>
            </a:pPr>
            <a:r>
              <a:rPr lang="en-IN" sz="2000" dirty="0">
                <a:solidFill>
                  <a:schemeClr val="bg1"/>
                </a:solidFill>
              </a:rPr>
              <a:t>class Welcome</a:t>
            </a:r>
          </a:p>
          <a:p>
            <a:pPr>
              <a:buNone/>
            </a:pPr>
            <a:r>
              <a:rPr lang="en-IN" sz="2400" dirty="0">
                <a:solidFill>
                  <a:schemeClr val="bg1"/>
                </a:solidFill>
              </a:rPr>
              <a:t>{</a:t>
            </a:r>
          </a:p>
          <a:p>
            <a:pPr>
              <a:buNone/>
            </a:pPr>
            <a:r>
              <a:rPr lang="en-US" sz="1800" dirty="0">
                <a:solidFill>
                  <a:schemeClr val="bg1"/>
                </a:solidFill>
              </a:rPr>
              <a:t>	int </a:t>
            </a:r>
            <a:r>
              <a:rPr lang="en-US" sz="1800" dirty="0" err="1">
                <a:solidFill>
                  <a:schemeClr val="bg1"/>
                </a:solidFill>
              </a:rPr>
              <a:t>iWelcome</a:t>
            </a:r>
            <a:r>
              <a:rPr lang="en-US" sz="1800" dirty="0">
                <a:solidFill>
                  <a:schemeClr val="bg1"/>
                </a:solidFill>
              </a:rPr>
              <a:t>;</a:t>
            </a:r>
          </a:p>
          <a:p>
            <a:pPr>
              <a:buNone/>
            </a:pPr>
            <a:endParaRPr lang="en-IN" sz="1800" dirty="0">
              <a:solidFill>
                <a:schemeClr val="bg1"/>
              </a:solidFill>
            </a:endParaRPr>
          </a:p>
          <a:p>
            <a:pPr>
              <a:buNone/>
            </a:pPr>
            <a:r>
              <a:rPr lang="en-IN" dirty="0">
                <a:solidFill>
                  <a:schemeClr val="bg1"/>
                </a:solidFill>
              </a:rPr>
              <a:t> 	</a:t>
            </a:r>
            <a:r>
              <a:rPr lang="en-IN" sz="2000" dirty="0">
                <a:solidFill>
                  <a:schemeClr val="bg1"/>
                </a:solidFill>
              </a:rPr>
              <a:t> public </a:t>
            </a:r>
            <a:r>
              <a:rPr lang="en-IN" sz="2000" dirty="0" err="1">
                <a:solidFill>
                  <a:schemeClr val="bg1"/>
                </a:solidFill>
              </a:rPr>
              <a:t>WelcomeMethod</a:t>
            </a:r>
            <a:r>
              <a:rPr lang="en-IN" sz="2000" dirty="0">
                <a:solidFill>
                  <a:schemeClr val="bg1"/>
                </a:solidFill>
              </a:rPr>
              <a:t>()</a:t>
            </a:r>
            <a:endParaRPr lang="en-IN" dirty="0">
              <a:solidFill>
                <a:schemeClr val="bg1"/>
              </a:solidFill>
            </a:endParaRPr>
          </a:p>
          <a:p>
            <a:pPr marL="342900" lvl="3" indent="-342900">
              <a:buClr>
                <a:schemeClr val="accent1">
                  <a:lumMod val="75000"/>
                </a:schemeClr>
              </a:buClr>
              <a:buSzPct val="120000"/>
              <a:buNone/>
            </a:pPr>
            <a:r>
              <a:rPr lang="en-IN" sz="2400" dirty="0">
                <a:solidFill>
                  <a:schemeClr val="bg1"/>
                </a:solidFill>
              </a:rPr>
              <a:t> 		</a:t>
            </a:r>
            <a:r>
              <a:rPr lang="en-IN" sz="1800" dirty="0">
                <a:solidFill>
                  <a:schemeClr val="bg1"/>
                </a:solidFill>
              </a:rPr>
              <a:t>{ </a:t>
            </a:r>
            <a:endParaRPr lang="en-IN" sz="2400" dirty="0">
              <a:solidFill>
                <a:schemeClr val="bg1"/>
              </a:solidFill>
            </a:endParaRPr>
          </a:p>
          <a:p>
            <a:pPr marL="342900" lvl="3" indent="-342900">
              <a:buClr>
                <a:schemeClr val="accent1">
                  <a:lumMod val="75000"/>
                </a:schemeClr>
              </a:buClr>
              <a:buSzPct val="120000"/>
              <a:buNone/>
            </a:pPr>
            <a:r>
              <a:rPr lang="en-US" sz="2400" dirty="0">
                <a:solidFill>
                  <a:schemeClr val="bg1"/>
                </a:solidFill>
              </a:rPr>
              <a:t>   			</a:t>
            </a:r>
            <a:r>
              <a:rPr lang="en-US" sz="1800" dirty="0">
                <a:solidFill>
                  <a:schemeClr val="bg1"/>
                </a:solidFill>
              </a:rPr>
              <a:t>Console.WriteLine(“Welcome Method”);</a:t>
            </a:r>
            <a:endParaRPr lang="en-IN" sz="2400" dirty="0">
              <a:solidFill>
                <a:schemeClr val="bg1"/>
              </a:solidFill>
            </a:endParaRPr>
          </a:p>
          <a:p>
            <a:pPr marL="342900" lvl="3" indent="-342900">
              <a:buClr>
                <a:schemeClr val="accent1">
                  <a:lumMod val="75000"/>
                </a:schemeClr>
              </a:buClr>
              <a:buSzPct val="120000"/>
              <a:buNone/>
            </a:pPr>
            <a:r>
              <a:rPr lang="en-IN" sz="2400" dirty="0">
                <a:solidFill>
                  <a:schemeClr val="bg1"/>
                </a:solidFill>
              </a:rPr>
              <a:t>          	</a:t>
            </a:r>
            <a:r>
              <a:rPr lang="en-IN" sz="1800" dirty="0">
                <a:solidFill>
                  <a:schemeClr val="bg1"/>
                </a:solidFill>
              </a:rPr>
              <a:t> } </a:t>
            </a:r>
            <a:endParaRPr lang="en-IN" sz="2400" dirty="0">
              <a:solidFill>
                <a:schemeClr val="bg1"/>
              </a:solidFill>
            </a:endParaRPr>
          </a:p>
          <a:p>
            <a:r>
              <a:rPr lang="en-IN" sz="2400" dirty="0">
                <a:solidFill>
                  <a:schemeClr val="bg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Members in Class</a:t>
            </a:r>
            <a:endParaRPr lang="en-IN" dirty="0"/>
          </a:p>
        </p:txBody>
      </p:sp>
      <p:sp>
        <p:nvSpPr>
          <p:cNvPr id="3" name="Text Placeholder 2"/>
          <p:cNvSpPr>
            <a:spLocks noGrp="1"/>
          </p:cNvSpPr>
          <p:nvPr>
            <p:ph type="body" sz="quarter" idx="11"/>
          </p:nvPr>
        </p:nvSpPr>
        <p:spPr>
          <a:xfrm>
            <a:off x="477195" y="911884"/>
            <a:ext cx="8359076" cy="5021146"/>
          </a:xfrm>
        </p:spPr>
        <p:txBody>
          <a:bodyPr/>
          <a:lstStyle/>
          <a:p>
            <a:r>
              <a:rPr lang="en-IN" dirty="0"/>
              <a:t>Fields - instances of objects that are considered part of a class, normally holding class data.</a:t>
            </a:r>
          </a:p>
          <a:p>
            <a:r>
              <a:rPr lang="en-IN" dirty="0"/>
              <a:t>Operators - these are terms or symbols such as +, *, &lt;, and so on that perform operations on operands. Operators can be redefined to perform operations on custom data types.</a:t>
            </a:r>
          </a:p>
          <a:p>
            <a:endParaRPr lang="en-IN" dirty="0"/>
          </a:p>
          <a:p>
            <a:pPr>
              <a:buNone/>
            </a:pPr>
            <a:endParaRPr lang="en-IN" dirty="0"/>
          </a:p>
        </p:txBody>
      </p:sp>
      <p:grpSp>
        <p:nvGrpSpPr>
          <p:cNvPr id="4" name="Group 3"/>
          <p:cNvGrpSpPr/>
          <p:nvPr/>
        </p:nvGrpSpPr>
        <p:grpSpPr>
          <a:xfrm>
            <a:off x="5999511" y="3772658"/>
            <a:ext cx="2036258" cy="2102153"/>
            <a:chOff x="6151912" y="2355207"/>
            <a:chExt cx="2036258" cy="2102153"/>
          </a:xfrm>
        </p:grpSpPr>
        <p:grpSp>
          <p:nvGrpSpPr>
            <p:cNvPr id="5" name="Group 7"/>
            <p:cNvGrpSpPr/>
            <p:nvPr/>
          </p:nvGrpSpPr>
          <p:grpSpPr>
            <a:xfrm>
              <a:off x="6151912" y="2355207"/>
              <a:ext cx="2036258" cy="2102153"/>
              <a:chOff x="6010243" y="1981716"/>
              <a:chExt cx="2036258" cy="2102153"/>
            </a:xfrm>
          </p:grpSpPr>
          <p:sp>
            <p:nvSpPr>
              <p:cNvPr id="7" name="Can 6"/>
              <p:cNvSpPr/>
              <p:nvPr/>
            </p:nvSpPr>
            <p:spPr bwMode="gray">
              <a:xfrm>
                <a:off x="6010243" y="1981716"/>
                <a:ext cx="2036258" cy="2102153"/>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Futura Bk"/>
                  <a:cs typeface="Futura Bk"/>
                </a:endParaRPr>
              </a:p>
            </p:txBody>
          </p:sp>
          <p:sp>
            <p:nvSpPr>
              <p:cNvPr id="8" name="TextBox 7"/>
              <p:cNvSpPr txBox="1"/>
              <p:nvPr/>
            </p:nvSpPr>
            <p:spPr>
              <a:xfrm>
                <a:off x="6272986" y="2901409"/>
                <a:ext cx="1274031" cy="646331"/>
              </a:xfrm>
              <a:prstGeom prst="rect">
                <a:avLst/>
              </a:prstGeom>
              <a:solidFill>
                <a:schemeClr val="accent2">
                  <a:lumMod val="40000"/>
                  <a:lumOff val="60000"/>
                </a:schemeClr>
              </a:solidFill>
            </p:spPr>
            <p:txBody>
              <a:bodyPr wrap="square" rtlCol="0">
                <a:spAutoFit/>
              </a:bodyPr>
              <a:lstStyle/>
              <a:p>
                <a:r>
                  <a:rPr lang="en-US" sz="1200" b="1" dirty="0" err="1"/>
                  <a:t>empName</a:t>
                </a:r>
                <a:endParaRPr lang="en-US" sz="1200" b="1" dirty="0"/>
              </a:p>
              <a:p>
                <a:r>
                  <a:rPr lang="en-US" sz="1200" b="1" dirty="0" err="1"/>
                  <a:t>empAge</a:t>
                </a:r>
                <a:endParaRPr lang="en-US" sz="1200" b="1" dirty="0"/>
              </a:p>
              <a:p>
                <a:r>
                  <a:rPr lang="en-US" sz="1200" b="1" dirty="0" err="1"/>
                  <a:t>basicSalary</a:t>
                </a:r>
                <a:endParaRPr lang="en-US" sz="1200" b="1" dirty="0"/>
              </a:p>
            </p:txBody>
          </p:sp>
        </p:grpSp>
        <p:sp>
          <p:nvSpPr>
            <p:cNvPr id="6" name="TextBox 5"/>
            <p:cNvSpPr txBox="1"/>
            <p:nvPr/>
          </p:nvSpPr>
          <p:spPr>
            <a:xfrm>
              <a:off x="6484854" y="2442798"/>
              <a:ext cx="1160448" cy="307777"/>
            </a:xfrm>
            <a:prstGeom prst="rect">
              <a:avLst/>
            </a:prstGeom>
            <a:noFill/>
          </p:spPr>
          <p:txBody>
            <a:bodyPr wrap="square" rtlCol="0">
              <a:spAutoFit/>
            </a:bodyPr>
            <a:lstStyle/>
            <a:p>
              <a:pPr algn="ctr"/>
              <a:r>
                <a:rPr lang="en-US" sz="1400" dirty="0"/>
                <a:t>Employee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Members in Class</a:t>
            </a:r>
            <a:endParaRPr lang="en-IN" dirty="0"/>
          </a:p>
        </p:txBody>
      </p:sp>
      <p:sp>
        <p:nvSpPr>
          <p:cNvPr id="3" name="Text Placeholder 2"/>
          <p:cNvSpPr>
            <a:spLocks noGrp="1"/>
          </p:cNvSpPr>
          <p:nvPr>
            <p:ph type="body" sz="quarter" idx="11"/>
          </p:nvPr>
        </p:nvSpPr>
        <p:spPr>
          <a:xfrm>
            <a:off x="421776" y="1119702"/>
            <a:ext cx="8359076" cy="5021146"/>
          </a:xfrm>
        </p:spPr>
        <p:txBody>
          <a:bodyPr/>
          <a:lstStyle/>
          <a:p>
            <a:r>
              <a:rPr lang="en-IN" dirty="0"/>
              <a:t>Methods - these define the actions that a class can perform by auctioning a series of statements. </a:t>
            </a:r>
          </a:p>
          <a:p>
            <a:r>
              <a:rPr lang="en-IN" dirty="0"/>
              <a:t>Methods can take parameters that provide input data, and can return output data through parameters. </a:t>
            </a:r>
          </a:p>
          <a:p>
            <a:r>
              <a:rPr lang="en-IN" dirty="0"/>
              <a:t>Methods can also return a value directly, without using a parameter.</a:t>
            </a:r>
          </a:p>
          <a:p>
            <a:r>
              <a:rPr lang="en-IN" dirty="0"/>
              <a:t>Delegates - a type safe container of one or more function pointers.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Members in Class</a:t>
            </a:r>
            <a:endParaRPr lang="en-IN" dirty="0"/>
          </a:p>
        </p:txBody>
      </p:sp>
      <p:sp>
        <p:nvSpPr>
          <p:cNvPr id="3" name="Text Placeholder 2"/>
          <p:cNvSpPr>
            <a:spLocks noGrp="1"/>
          </p:cNvSpPr>
          <p:nvPr>
            <p:ph type="body" sz="quarter" idx="11"/>
          </p:nvPr>
        </p:nvSpPr>
        <p:spPr>
          <a:xfrm>
            <a:off x="421776" y="870320"/>
            <a:ext cx="8359076" cy="5021146"/>
          </a:xfrm>
        </p:spPr>
        <p:txBody>
          <a:bodyPr/>
          <a:lstStyle/>
          <a:p>
            <a:r>
              <a:rPr lang="en-IN" dirty="0"/>
              <a:t>Constructors - methods that are called when the object is first created. They are often used to initialize the object's data.</a:t>
            </a:r>
          </a:p>
          <a:p>
            <a:r>
              <a:rPr lang="en-IN" dirty="0"/>
              <a:t>Destructors - methods that are called by the runtime execution engine when the object is about to be removed from memory. They are generally used to make sure that any resources which need to be released are handled appropriately.</a:t>
            </a:r>
          </a:p>
          <a:p>
            <a:r>
              <a:rPr lang="en-IN" dirty="0"/>
              <a:t>Constants - data members that are known at compile time.</a:t>
            </a:r>
          </a:p>
        </p:txBody>
      </p:sp>
    </p:spTree>
  </p:cSld>
  <p:clrMapOvr>
    <a:masterClrMapping/>
  </p:clrMapOvr>
</p:sld>
</file>

<file path=ppt/theme/theme1.xml><?xml version="1.0" encoding="utf-8"?>
<a:theme xmlns:a="http://schemas.openxmlformats.org/drawingml/2006/main" name="Excellere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5B7893"/>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5B7893"/>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defRPr>
        </a:defPPr>
      </a:lstStyle>
    </a:lnDef>
  </a:objectDefaults>
  <a:extraClrSchemeLst>
    <a:extraClrScheme>
      <a:clrScheme name="AR_Proposal 1">
        <a:dk1>
          <a:srgbClr val="333333"/>
        </a:dk1>
        <a:lt1>
          <a:srgbClr val="FFFFFF"/>
        </a:lt1>
        <a:dk2>
          <a:srgbClr val="5B7893"/>
        </a:dk2>
        <a:lt2>
          <a:srgbClr val="CCCCCC"/>
        </a:lt2>
        <a:accent1>
          <a:srgbClr val="ADBBC9"/>
        </a:accent1>
        <a:accent2>
          <a:srgbClr val="CC6600"/>
        </a:accent2>
        <a:accent3>
          <a:srgbClr val="FFFFFF"/>
        </a:accent3>
        <a:accent4>
          <a:srgbClr val="2A2A2A"/>
        </a:accent4>
        <a:accent5>
          <a:srgbClr val="D3DAE1"/>
        </a:accent5>
        <a:accent6>
          <a:srgbClr val="B95C00"/>
        </a:accent6>
        <a:hlink>
          <a:srgbClr val="CC3300"/>
        </a:hlink>
        <a:folHlink>
          <a:srgbClr val="F1D1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nfidential xmlns="3fa53b77-59c9-4ac3-9b7f-93384615ba49">true</Confidential>
    <Practice xmlns="9a91e19c-0a6a-42e2-96af-4d31d0f007fe" xsi:nil="true"/>
    <Description_ xmlns="3fa53b77-59c9-4ac3-9b7f-93384615ba49" xsi:nil="true"/>
    <Project_x0020_ID xmlns="3fa53b77-59c9-4ac3-9b7f-93384615ba49" xsi:nil="true"/>
    <Presentation_x0020_Date xmlns="3fa53b77-59c9-4ac3-9b7f-93384615ba49" xsi:nil="true"/>
    <Document_x0020_Type xmlns="3fa53b77-59c9-4ac3-9b7f-93384615ba49">Internal: Tool or Template</Document_x0020_Type>
    <Keywords_ xmlns="3fa53b77-59c9-4ac3-9b7f-93384615ba49" xsi:nil="true"/>
    <Author_x0028_s_x0029_ xmlns="3fa53b77-59c9-4ac3-9b7f-93384615ba49">lavanyaa</Author_x0028_s_x0029_>
    <Product_ xmlns="3fa53b77-59c9-4ac3-9b7f-93384615ba49"/>
  </documentManagement>
</p:properties>
</file>

<file path=customXml/item4.xml><?xml version="1.0" encoding="utf-8"?>
<ct:contentTypeSchema xmlns:ct="http://schemas.microsoft.com/office/2006/metadata/contentType" xmlns:ma="http://schemas.microsoft.com/office/2006/metadata/properties/metaAttributes" ct:_="" ma:_="" ma:contentTypeName="PRTM Document" ma:contentTypeID="0x0101004B7E4C37D9613D46A92AC4BDA48E7A3600BDA63646E2A41345A965FD46ADA6E944" ma:contentTypeVersion="39" ma:contentTypeDescription="" ma:contentTypeScope="" ma:versionID="c5663923e8f77c2fa0845fc6b84e764c">
  <xsd:schema xmlns:xsd="http://www.w3.org/2001/XMLSchema" xmlns:p="http://schemas.microsoft.com/office/2006/metadata/properties" xmlns:ns2="3fa53b77-59c9-4ac3-9b7f-93384615ba49" xmlns:ns3="9a91e19c-0a6a-42e2-96af-4d31d0f007fe" targetNamespace="http://schemas.microsoft.com/office/2006/metadata/properties" ma:root="true" ma:fieldsID="1e71dffc574409755eaa2669821dd97b" ns2:_="" ns3:_="">
    <xsd:import namespace="3fa53b77-59c9-4ac3-9b7f-93384615ba49"/>
    <xsd:import namespace="9a91e19c-0a6a-42e2-96af-4d31d0f007fe"/>
    <xsd:element name="properties">
      <xsd:complexType>
        <xsd:sequence>
          <xsd:element name="documentManagement">
            <xsd:complexType>
              <xsd:all>
                <xsd:element ref="ns2:Presentation_x0020_Date" minOccurs="0"/>
                <xsd:element ref="ns2:Description_" minOccurs="0"/>
                <xsd:element ref="ns2:Project_x0020_ID" minOccurs="0"/>
                <xsd:element ref="ns2:Author_x0028_s_x0029_" minOccurs="0"/>
                <xsd:element ref="ns2:Document_x0020_Type" minOccurs="0"/>
                <xsd:element ref="ns3:Practice" minOccurs="0"/>
                <xsd:element ref="ns2:Keywords_" minOccurs="0"/>
                <xsd:element ref="ns2:Confidential" minOccurs="0"/>
                <xsd:element ref="ns2:Product_" minOccurs="0"/>
              </xsd:all>
            </xsd:complexType>
          </xsd:element>
        </xsd:sequence>
      </xsd:complexType>
    </xsd:element>
  </xsd:schema>
  <xsd:schema xmlns:xsd="http://www.w3.org/2001/XMLSchema" xmlns:dms="http://schemas.microsoft.com/office/2006/documentManagement/types" targetNamespace="3fa53b77-59c9-4ac3-9b7f-93384615ba49" elementFormDefault="qualified">
    <xsd:import namespace="http://schemas.microsoft.com/office/2006/documentManagement/types"/>
    <xsd:element name="Presentation_x0020_Date" ma:index="2" nillable="true" ma:displayName="PresentationDate" ma:default="" ma:description="[Enter the date the document was PRESENTED (NOT the date entered into SharePoint)]" ma:format="DateOnly" ma:internalName="Presentation_x0020_Date">
      <xsd:simpleType>
        <xsd:restriction base="dms:DateTime"/>
      </xsd:simpleType>
    </xsd:element>
    <xsd:element name="Description_" ma:index="3" nillable="true" ma:displayName="Descriptions" ma:default="" ma:description="Brief summary of document" ma:internalName="Description_">
      <xsd:simpleType>
        <xsd:restriction base="dms:Note"/>
      </xsd:simpleType>
    </xsd:element>
    <xsd:element name="Project_x0020_ID" ma:index="4" nillable="true" ma:displayName="ProjectID" ma:default="" ma:description="Job number in account code" ma:internalName="Project_x0020_ID" ma:readOnly="false">
      <xsd:simpleType>
        <xsd:restriction base="dms:Text">
          <xsd:maxLength value="5"/>
        </xsd:restriction>
      </xsd:simpleType>
    </xsd:element>
    <xsd:element name="Author_x0028_s_x0029_" ma:index="5" nillable="true" ma:displayName="Author(s)" ma:default="" ma:description="Originator and/or presenter of work [Use first initial last name, next author,  (e.g. &quot;A. Blanter, E. Finch&quot;)]" ma:internalName="Author_x0028_s_x0029_">
      <xsd:simpleType>
        <xsd:restriction base="dms:Text">
          <xsd:maxLength value="255"/>
        </xsd:restriction>
      </xsd:simpleType>
    </xsd:element>
    <xsd:element name="Document_x0020_Type" ma:index="6" nillable="true" ma:displayName="DocumentType" ma:default="" ma:description="Defines relationship between document providers and users." ma:format="Dropdown" ma:internalName="Document_x0020_Type">
      <xsd:simpleType>
        <xsd:restriction base="dms:Choice">
          <xsd:enumeration value="NBD: Acct Mgmt"/>
          <xsd:enumeration value="NBD: Case"/>
          <xsd:enumeration value="NBD: Proposal"/>
          <xsd:enumeration value="NBD: Intro"/>
          <xsd:enumeration value="Internal: Peer Reviews"/>
          <xsd:enumeration value="Internal: PRTM Training"/>
          <xsd:enumeration value="Internal: Tool or Template"/>
          <xsd:enumeration value="Project Doc: Bench"/>
          <xsd:enumeration value="Project Doc: Client Train"/>
          <xsd:enumeration value="Project Doc: Diagnostic"/>
          <xsd:enumeration value="Project Doc: Process"/>
          <xsd:enumeration value="External: Reference"/>
          <xsd:enumeration value="External: Events"/>
        </xsd:restriction>
      </xsd:simpleType>
    </xsd:element>
    <xsd:element name="Keywords_" ma:index="8" nillable="true" ma:displayName="Keyword(s)" ma:default="" ma:description="If approved as premium what are key terms to improve searchability? [Use quotes around phrases, e.g. &quot;portfolio excellence&quot;]" ma:internalName="Keywords_">
      <xsd:simpleType>
        <xsd:restriction base="dms:Note"/>
      </xsd:simpleType>
    </xsd:element>
    <xsd:element name="Confidential" ma:index="9" nillable="true" ma:displayName="Confidential" ma:default="0" ma:description="Check this box if the document REQUIRES project director APPROVAL to leverage" ma:internalName="Confidential">
      <xsd:simpleType>
        <xsd:restriction base="dms:Boolean"/>
      </xsd:simpleType>
    </xsd:element>
    <xsd:element name="Product_" ma:index="16" nillable="true" ma:displayName="Products" ma:list="{613000ac-3763-4035-ae1d-d9ca5243673c}" ma:internalName="Product_" ma:showField="LinkTitleNoMenu" ma:web="3fa53b77-59c9-4ac3-9b7f-93384615ba4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dms="http://schemas.microsoft.com/office/2006/documentManagement/types" targetNamespace="9a91e19c-0a6a-42e2-96af-4d31d0f007fe" elementFormDefault="qualified">
    <xsd:import namespace="http://schemas.microsoft.com/office/2006/documentManagement/types"/>
    <xsd:element name="Practice" ma:index="7" nillable="true" ma:displayName="Practice" ma:default="" ma:description="What PRTM practice area is most relevant to this document" ma:format="Dropdown" ma:internalName="Practice">
      <xsd:simpleType>
        <xsd:restriction base="dms:Choice">
          <xsd:enumeration value="BTI"/>
          <xsd:enumeration value="CEI"/>
          <xsd:enumeration value="ORG"/>
          <xsd:enumeration value="OS"/>
          <xsd:enumeration value="PSI"/>
          <xsd:enumeration value="SCI"/>
          <xsd:enumeration value="Other"/>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1" ma:displayName="Doc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86FD1C8-4831-4C1E-AB24-919530A1A6E9}">
  <ds:schemaRefs>
    <ds:schemaRef ds:uri="http://schemas.microsoft.com/office/2006/metadata/customXsn"/>
  </ds:schemaRefs>
</ds:datastoreItem>
</file>

<file path=customXml/itemProps2.xml><?xml version="1.0" encoding="utf-8"?>
<ds:datastoreItem xmlns:ds="http://schemas.openxmlformats.org/officeDocument/2006/customXml" ds:itemID="{D4D4C7C7-FA6D-46FD-817B-27CC67D887E7}">
  <ds:schemaRefs>
    <ds:schemaRef ds:uri="http://schemas.microsoft.com/sharepoint/v3/contenttype/forms"/>
  </ds:schemaRefs>
</ds:datastoreItem>
</file>

<file path=customXml/itemProps3.xml><?xml version="1.0" encoding="utf-8"?>
<ds:datastoreItem xmlns:ds="http://schemas.openxmlformats.org/officeDocument/2006/customXml" ds:itemID="{7BBAE1B5-0138-4FC0-85E8-E0F35ACC2523}">
  <ds:schemaRefs>
    <ds:schemaRef ds:uri="http://purl.org/dc/elements/1.1/"/>
    <ds:schemaRef ds:uri="9a91e19c-0a6a-42e2-96af-4d31d0f007fe"/>
    <ds:schemaRef ds:uri="http://purl.org/dc/terms/"/>
    <ds:schemaRef ds:uri="http://schemas.openxmlformats.org/package/2006/metadata/core-properties"/>
    <ds:schemaRef ds:uri="http://purl.org/dc/dcmitype/"/>
    <ds:schemaRef ds:uri="http://schemas.microsoft.com/office/2006/documentManagement/types"/>
    <ds:schemaRef ds:uri="3fa53b77-59c9-4ac3-9b7f-93384615ba49"/>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14B338CC-864D-4AA8-9A57-4436493CA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53b77-59c9-4ac3-9b7f-93384615ba49"/>
    <ds:schemaRef ds:uri="9a91e19c-0a6a-42e2-96af-4d31d0f007f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Excellere PPT Template</Template>
  <TotalTime>1217</TotalTime>
  <Words>966</Words>
  <Application>Microsoft Office PowerPoint</Application>
  <PresentationFormat>On-screen Show (4:3)</PresentationFormat>
  <Paragraphs>195</Paragraphs>
  <Slides>21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Unicode MS</vt:lpstr>
      <vt:lpstr>Calibri</vt:lpstr>
      <vt:lpstr>Courier New</vt:lpstr>
      <vt:lpstr>Futura Bk</vt:lpstr>
      <vt:lpstr>ＭＳ Ｐゴシック</vt:lpstr>
      <vt:lpstr>Symbol</vt:lpstr>
      <vt:lpstr>Wingdings</vt:lpstr>
      <vt:lpstr>Excellere PPT Template</vt:lpstr>
      <vt:lpstr>Classes and Class Members</vt:lpstr>
      <vt:lpstr>   Learning Objectives and Overview </vt:lpstr>
      <vt:lpstr>Class</vt:lpstr>
      <vt:lpstr>Class</vt:lpstr>
      <vt:lpstr>Class</vt:lpstr>
      <vt:lpstr>Class</vt:lpstr>
      <vt:lpstr>Type of Members in Class</vt:lpstr>
      <vt:lpstr>Type of Members in Class</vt:lpstr>
      <vt:lpstr>Type of Members in Class</vt:lpstr>
      <vt:lpstr>Type of Classes</vt:lpstr>
      <vt:lpstr>Type of Classes-Abstract</vt:lpstr>
      <vt:lpstr>Type of Classes-Sealed</vt:lpstr>
      <vt:lpstr>Type of Classes-Static</vt:lpstr>
      <vt:lpstr>Type of Classes-Nested</vt:lpstr>
      <vt:lpstr>Nested Classes</vt:lpstr>
      <vt:lpstr>Type of Access specifiers</vt:lpstr>
      <vt:lpstr>Access Specifiers</vt:lpstr>
      <vt:lpstr>Smart Programming Considerations </vt:lpstr>
      <vt:lpstr>Reference Reading </vt:lpstr>
      <vt:lpstr>Summary</vt:lpstr>
      <vt:lpstr>Summary</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 Title</dc:title>
  <dc:subject>2012</dc:subject>
  <dc:creator>Gayathri Mahadevan</dc:creator>
  <cp:lastModifiedBy>Gayathri Mahadevan</cp:lastModifiedBy>
  <cp:revision>157</cp:revision>
  <cp:lastPrinted>2006-03-07T01:31:11Z</cp:lastPrinted>
  <dcterms:created xsi:type="dcterms:W3CDTF">2012-05-07T05:41:49Z</dcterms:created>
  <dcterms:modified xsi:type="dcterms:W3CDTF">2016-03-02T13:08:40Z</dcterms:modified>
  <cp:category>2011</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0x0101004B7E4C37D9613D46A92AC4BDA48E7A3600BDA63646E2A41345A965FD46ADA6E944</vt:lpwstr>
  </property>
  <property fmtid="{D5CDD505-2E9C-101B-9397-08002B2CF9AE}" pid="3" name="Order">
    <vt:r8>9100</vt:r8>
  </property>
  <property fmtid="{D5CDD505-2E9C-101B-9397-08002B2CF9AE}" pid="4" name="_NewReviewCycle">
    <vt:lpwstr/>
  </property>
</Properties>
</file>