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5"/>
  </p:sldMasterIdLst>
  <p:notesMasterIdLst>
    <p:notesMasterId r:id="rId25"/>
  </p:notesMasterIdLst>
  <p:handoutMasterIdLst>
    <p:handoutMasterId r:id="rId26"/>
  </p:handoutMasterIdLst>
  <p:sldIdLst>
    <p:sldId id="341" r:id="rId6"/>
    <p:sldId id="366" r:id="rId7"/>
    <p:sldId id="378" r:id="rId8"/>
    <p:sldId id="379" r:id="rId9"/>
    <p:sldId id="382" r:id="rId10"/>
    <p:sldId id="383" r:id="rId11"/>
    <p:sldId id="384" r:id="rId12"/>
    <p:sldId id="380" r:id="rId13"/>
    <p:sldId id="381" r:id="rId14"/>
    <p:sldId id="393" r:id="rId15"/>
    <p:sldId id="392" r:id="rId16"/>
    <p:sldId id="394" r:id="rId17"/>
    <p:sldId id="390" r:id="rId18"/>
    <p:sldId id="396" r:id="rId19"/>
    <p:sldId id="391" r:id="rId20"/>
    <p:sldId id="395" r:id="rId21"/>
    <p:sldId id="362" r:id="rId22"/>
    <p:sldId id="363" r:id="rId23"/>
    <p:sldId id="371" r:id="rId24"/>
  </p:sldIdLst>
  <p:sldSz cx="9144000" cy="6858000" type="screen4x3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3">
          <p15:clr>
            <a:srgbClr val="A4A3A4"/>
          </p15:clr>
        </p15:guide>
        <p15:guide id="3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RTM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7BE"/>
    <a:srgbClr val="CCCC99"/>
    <a:srgbClr val="9C9991"/>
    <a:srgbClr val="CC9933"/>
    <a:srgbClr val="5B7893"/>
    <a:srgbClr val="5B5850"/>
    <a:srgbClr val="CDD8E0"/>
    <a:srgbClr val="6E6B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88" autoAdjust="0"/>
    <p:restoredTop sz="99570" autoAdjust="0"/>
  </p:normalViewPr>
  <p:slideViewPr>
    <p:cSldViewPr snapToGrid="0">
      <p:cViewPr varScale="1">
        <p:scale>
          <a:sx n="72" d="100"/>
          <a:sy n="72" d="100"/>
        </p:scale>
        <p:origin x="1530" y="72"/>
      </p:cViewPr>
      <p:guideLst>
        <p:guide orient="horz" pos="2160"/>
        <p:guide orient="horz" pos="4063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217B99-4200-4293-AD5A-CECA37918071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D98D054-9249-46BC-8A60-36EDA40FC6DE}">
      <dgm:prSet phldrT="[Text]"/>
      <dgm:spPr/>
      <dgm:t>
        <a:bodyPr/>
        <a:lstStyle/>
        <a:p>
          <a:r>
            <a:rPr lang="en-US" dirty="0"/>
            <a:t>Default</a:t>
          </a:r>
          <a:endParaRPr lang="en-IN" dirty="0"/>
        </a:p>
      </dgm:t>
    </dgm:pt>
    <dgm:pt modelId="{98CDB180-B802-4D8D-A596-289E0E6A1EB4}" type="parTrans" cxnId="{377F1859-B3DF-40ED-9DDE-B396B3242943}">
      <dgm:prSet/>
      <dgm:spPr/>
      <dgm:t>
        <a:bodyPr/>
        <a:lstStyle/>
        <a:p>
          <a:endParaRPr lang="en-IN"/>
        </a:p>
      </dgm:t>
    </dgm:pt>
    <dgm:pt modelId="{32C15F74-8ABA-436F-9EBD-48BC0635B0F3}" type="sibTrans" cxnId="{377F1859-B3DF-40ED-9DDE-B396B3242943}">
      <dgm:prSet/>
      <dgm:spPr/>
      <dgm:t>
        <a:bodyPr/>
        <a:lstStyle/>
        <a:p>
          <a:endParaRPr lang="en-IN"/>
        </a:p>
      </dgm:t>
    </dgm:pt>
    <dgm:pt modelId="{4EA333F7-A0F4-425D-BC6A-0AF303F04026}">
      <dgm:prSet phldrT="[Text]"/>
      <dgm:spPr/>
      <dgm:t>
        <a:bodyPr/>
        <a:lstStyle/>
        <a:p>
          <a:r>
            <a:rPr lang="en-US" dirty="0"/>
            <a:t>Private</a:t>
          </a:r>
          <a:endParaRPr lang="en-IN" dirty="0"/>
        </a:p>
      </dgm:t>
    </dgm:pt>
    <dgm:pt modelId="{DA531728-724A-4644-9D11-88B8FF9EC9DF}" type="parTrans" cxnId="{01574310-0C90-4524-8866-B95E7E16C0E7}">
      <dgm:prSet/>
      <dgm:spPr/>
      <dgm:t>
        <a:bodyPr/>
        <a:lstStyle/>
        <a:p>
          <a:endParaRPr lang="en-IN"/>
        </a:p>
      </dgm:t>
    </dgm:pt>
    <dgm:pt modelId="{2C772BC4-8FE3-47AF-91DB-F80CC3C3C4FC}" type="sibTrans" cxnId="{01574310-0C90-4524-8866-B95E7E16C0E7}">
      <dgm:prSet/>
      <dgm:spPr/>
      <dgm:t>
        <a:bodyPr/>
        <a:lstStyle/>
        <a:p>
          <a:endParaRPr lang="en-IN"/>
        </a:p>
      </dgm:t>
    </dgm:pt>
    <dgm:pt modelId="{5FA6D311-3090-41E5-80D2-35FD2F39DEF8}">
      <dgm:prSet phldrT="[Text]"/>
      <dgm:spPr/>
      <dgm:t>
        <a:bodyPr/>
        <a:lstStyle/>
        <a:p>
          <a:r>
            <a:rPr lang="en-US"/>
            <a:t>Static</a:t>
          </a:r>
          <a:endParaRPr lang="en-IN" dirty="0"/>
        </a:p>
      </dgm:t>
    </dgm:pt>
    <dgm:pt modelId="{C841179D-EC5D-4DC0-BF85-80017864B12B}" type="parTrans" cxnId="{A332E585-20B4-49CD-B7B4-C08826FF4E51}">
      <dgm:prSet/>
      <dgm:spPr/>
      <dgm:t>
        <a:bodyPr/>
        <a:lstStyle/>
        <a:p>
          <a:endParaRPr lang="en-IN"/>
        </a:p>
      </dgm:t>
    </dgm:pt>
    <dgm:pt modelId="{04624984-AA59-479B-ADA2-B9D5C562E778}" type="sibTrans" cxnId="{A332E585-20B4-49CD-B7B4-C08826FF4E51}">
      <dgm:prSet/>
      <dgm:spPr/>
      <dgm:t>
        <a:bodyPr/>
        <a:lstStyle/>
        <a:p>
          <a:endParaRPr lang="en-IN"/>
        </a:p>
      </dgm:t>
    </dgm:pt>
    <dgm:pt modelId="{399A5C5C-5AAB-46EF-A945-08BBA2C96CFC}">
      <dgm:prSet phldrT="[Text]"/>
      <dgm:spPr/>
      <dgm:t>
        <a:bodyPr/>
        <a:lstStyle/>
        <a:p>
          <a:r>
            <a:rPr lang="en-US"/>
            <a:t>Parameterized</a:t>
          </a:r>
          <a:endParaRPr lang="en-IN" dirty="0"/>
        </a:p>
      </dgm:t>
    </dgm:pt>
    <dgm:pt modelId="{D8920204-FA5F-4DC0-9C08-6C31D65210BB}" type="parTrans" cxnId="{78867C7D-1952-4A77-A88B-72AF1A532B7D}">
      <dgm:prSet/>
      <dgm:spPr/>
      <dgm:t>
        <a:bodyPr/>
        <a:lstStyle/>
        <a:p>
          <a:endParaRPr lang="en-IN"/>
        </a:p>
      </dgm:t>
    </dgm:pt>
    <dgm:pt modelId="{9FECF3ED-86BC-4308-AC13-AE18A51FE50F}" type="sibTrans" cxnId="{78867C7D-1952-4A77-A88B-72AF1A532B7D}">
      <dgm:prSet/>
      <dgm:spPr/>
      <dgm:t>
        <a:bodyPr/>
        <a:lstStyle/>
        <a:p>
          <a:endParaRPr lang="en-IN"/>
        </a:p>
      </dgm:t>
    </dgm:pt>
    <dgm:pt modelId="{56A09169-A064-417E-A3B8-56806C4FD9E2}" type="pres">
      <dgm:prSet presAssocID="{2F217B99-4200-4293-AD5A-CECA37918071}" presName="cycle" presStyleCnt="0">
        <dgm:presLayoutVars>
          <dgm:dir/>
          <dgm:resizeHandles val="exact"/>
        </dgm:presLayoutVars>
      </dgm:prSet>
      <dgm:spPr/>
    </dgm:pt>
    <dgm:pt modelId="{E5B6A4B7-F941-4636-906E-6EDD487DF6AD}" type="pres">
      <dgm:prSet presAssocID="{4D98D054-9249-46BC-8A60-36EDA40FC6DE}" presName="arrow" presStyleLbl="node1" presStyleIdx="0" presStyleCnt="4">
        <dgm:presLayoutVars>
          <dgm:bulletEnabled val="1"/>
        </dgm:presLayoutVars>
      </dgm:prSet>
      <dgm:spPr/>
    </dgm:pt>
    <dgm:pt modelId="{58982E3C-3504-42A7-8100-F2B081A649A3}" type="pres">
      <dgm:prSet presAssocID="{399A5C5C-5AAB-46EF-A945-08BBA2C96CFC}" presName="arrow" presStyleLbl="node1" presStyleIdx="1" presStyleCnt="4">
        <dgm:presLayoutVars>
          <dgm:bulletEnabled val="1"/>
        </dgm:presLayoutVars>
      </dgm:prSet>
      <dgm:spPr/>
    </dgm:pt>
    <dgm:pt modelId="{18A05D20-6916-471B-A7E5-004F814A6BF2}" type="pres">
      <dgm:prSet presAssocID="{5FA6D311-3090-41E5-80D2-35FD2F39DEF8}" presName="arrow" presStyleLbl="node1" presStyleIdx="2" presStyleCnt="4">
        <dgm:presLayoutVars>
          <dgm:bulletEnabled val="1"/>
        </dgm:presLayoutVars>
      </dgm:prSet>
      <dgm:spPr/>
    </dgm:pt>
    <dgm:pt modelId="{8A1CA17A-D894-4905-8FAC-BB9A17599CB0}" type="pres">
      <dgm:prSet presAssocID="{4EA333F7-A0F4-425D-BC6A-0AF303F04026}" presName="arrow" presStyleLbl="node1" presStyleIdx="3" presStyleCnt="4">
        <dgm:presLayoutVars>
          <dgm:bulletEnabled val="1"/>
        </dgm:presLayoutVars>
      </dgm:prSet>
      <dgm:spPr/>
    </dgm:pt>
  </dgm:ptLst>
  <dgm:cxnLst>
    <dgm:cxn modelId="{7E1825FF-F579-4B0F-B400-9F3D569ED8C5}" type="presOf" srcId="{2F217B99-4200-4293-AD5A-CECA37918071}" destId="{56A09169-A064-417E-A3B8-56806C4FD9E2}" srcOrd="0" destOrd="0" presId="urn:microsoft.com/office/officeart/2005/8/layout/arrow1"/>
    <dgm:cxn modelId="{B2DF264C-64A2-481E-9551-0121EEF9AD03}" type="presOf" srcId="{5FA6D311-3090-41E5-80D2-35FD2F39DEF8}" destId="{18A05D20-6916-471B-A7E5-004F814A6BF2}" srcOrd="0" destOrd="0" presId="urn:microsoft.com/office/officeart/2005/8/layout/arrow1"/>
    <dgm:cxn modelId="{78867C7D-1952-4A77-A88B-72AF1A532B7D}" srcId="{2F217B99-4200-4293-AD5A-CECA37918071}" destId="{399A5C5C-5AAB-46EF-A945-08BBA2C96CFC}" srcOrd="1" destOrd="0" parTransId="{D8920204-FA5F-4DC0-9C08-6C31D65210BB}" sibTransId="{9FECF3ED-86BC-4308-AC13-AE18A51FE50F}"/>
    <dgm:cxn modelId="{348EBB7A-5A4E-40A6-B402-5692E1FC93E1}" type="presOf" srcId="{4EA333F7-A0F4-425D-BC6A-0AF303F04026}" destId="{8A1CA17A-D894-4905-8FAC-BB9A17599CB0}" srcOrd="0" destOrd="0" presId="urn:microsoft.com/office/officeart/2005/8/layout/arrow1"/>
    <dgm:cxn modelId="{377F1859-B3DF-40ED-9DDE-B396B3242943}" srcId="{2F217B99-4200-4293-AD5A-CECA37918071}" destId="{4D98D054-9249-46BC-8A60-36EDA40FC6DE}" srcOrd="0" destOrd="0" parTransId="{98CDB180-B802-4D8D-A596-289E0E6A1EB4}" sibTransId="{32C15F74-8ABA-436F-9EBD-48BC0635B0F3}"/>
    <dgm:cxn modelId="{0CB4BA57-E1EB-4E89-AE4B-57B09393A600}" type="presOf" srcId="{4D98D054-9249-46BC-8A60-36EDA40FC6DE}" destId="{E5B6A4B7-F941-4636-906E-6EDD487DF6AD}" srcOrd="0" destOrd="0" presId="urn:microsoft.com/office/officeart/2005/8/layout/arrow1"/>
    <dgm:cxn modelId="{5D5CE8B2-D7B1-494D-9D27-0F7ECC0D9EBF}" type="presOf" srcId="{399A5C5C-5AAB-46EF-A945-08BBA2C96CFC}" destId="{58982E3C-3504-42A7-8100-F2B081A649A3}" srcOrd="0" destOrd="0" presId="urn:microsoft.com/office/officeart/2005/8/layout/arrow1"/>
    <dgm:cxn modelId="{A332E585-20B4-49CD-B7B4-C08826FF4E51}" srcId="{2F217B99-4200-4293-AD5A-CECA37918071}" destId="{5FA6D311-3090-41E5-80D2-35FD2F39DEF8}" srcOrd="2" destOrd="0" parTransId="{C841179D-EC5D-4DC0-BF85-80017864B12B}" sibTransId="{04624984-AA59-479B-ADA2-B9D5C562E778}"/>
    <dgm:cxn modelId="{01574310-0C90-4524-8866-B95E7E16C0E7}" srcId="{2F217B99-4200-4293-AD5A-CECA37918071}" destId="{4EA333F7-A0F4-425D-BC6A-0AF303F04026}" srcOrd="3" destOrd="0" parTransId="{DA531728-724A-4644-9D11-88B8FF9EC9DF}" sibTransId="{2C772BC4-8FE3-47AF-91DB-F80CC3C3C4FC}"/>
    <dgm:cxn modelId="{AE4D71F1-40EB-4639-B47C-C8EAB31A0CC1}" type="presParOf" srcId="{56A09169-A064-417E-A3B8-56806C4FD9E2}" destId="{E5B6A4B7-F941-4636-906E-6EDD487DF6AD}" srcOrd="0" destOrd="0" presId="urn:microsoft.com/office/officeart/2005/8/layout/arrow1"/>
    <dgm:cxn modelId="{30C7E3F7-9796-43CB-A5EB-4E096CFE64E2}" type="presParOf" srcId="{56A09169-A064-417E-A3B8-56806C4FD9E2}" destId="{58982E3C-3504-42A7-8100-F2B081A649A3}" srcOrd="1" destOrd="0" presId="urn:microsoft.com/office/officeart/2005/8/layout/arrow1"/>
    <dgm:cxn modelId="{54B11137-4A3D-40D3-9291-68899FF50B4E}" type="presParOf" srcId="{56A09169-A064-417E-A3B8-56806C4FD9E2}" destId="{18A05D20-6916-471B-A7E5-004F814A6BF2}" srcOrd="2" destOrd="0" presId="urn:microsoft.com/office/officeart/2005/8/layout/arrow1"/>
    <dgm:cxn modelId="{9887BAB2-7A55-49F7-B86F-A0D607CF478D}" type="presParOf" srcId="{56A09169-A064-417E-A3B8-56806C4FD9E2}" destId="{8A1CA17A-D894-4905-8FAC-BB9A17599CB0}" srcOrd="3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E0356A-9778-415E-8ACF-5359EC689587}" type="doc">
      <dgm:prSet loTypeId="urn:microsoft.com/office/officeart/2005/8/layout/radial1" loCatId="cycle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02A737E8-75A3-416C-A3C4-322CE9F93C56}">
      <dgm:prSet phldrT="[Text]"/>
      <dgm:spPr/>
      <dgm:t>
        <a:bodyPr/>
        <a:lstStyle/>
        <a:p>
          <a:r>
            <a:rPr lang="en-US" dirty="0"/>
            <a:t>Constructor</a:t>
          </a:r>
          <a:endParaRPr lang="en-IN" dirty="0"/>
        </a:p>
      </dgm:t>
    </dgm:pt>
    <dgm:pt modelId="{993AB89A-954D-48CD-8E71-6338A11EF011}" type="parTrans" cxnId="{A5E42CF2-04CD-4A87-BBB3-6BB82DA2A4BD}">
      <dgm:prSet/>
      <dgm:spPr/>
      <dgm:t>
        <a:bodyPr/>
        <a:lstStyle/>
        <a:p>
          <a:endParaRPr lang="en-IN"/>
        </a:p>
      </dgm:t>
    </dgm:pt>
    <dgm:pt modelId="{1E6DEA19-98F3-4839-8E0E-9D1C251D278B}" type="sibTrans" cxnId="{A5E42CF2-04CD-4A87-BBB3-6BB82DA2A4BD}">
      <dgm:prSet/>
      <dgm:spPr/>
      <dgm:t>
        <a:bodyPr/>
        <a:lstStyle/>
        <a:p>
          <a:endParaRPr lang="en-IN"/>
        </a:p>
      </dgm:t>
    </dgm:pt>
    <dgm:pt modelId="{E2A11F8A-43AD-46F8-A0AB-ABE2533F801F}">
      <dgm:prSet phldrT="[Text]" custT="1"/>
      <dgm:spPr/>
      <dgm:t>
        <a:bodyPr/>
        <a:lstStyle/>
        <a:p>
          <a:r>
            <a:rPr lang="en-US" sz="1100" dirty="0"/>
            <a:t>Default</a:t>
          </a:r>
          <a:endParaRPr lang="en-IN" sz="1200" dirty="0"/>
        </a:p>
      </dgm:t>
    </dgm:pt>
    <dgm:pt modelId="{D6A59363-D583-4FB0-93B1-28A2FD69E03F}" type="parTrans" cxnId="{2CD1360C-041E-441F-A34D-9E4A0FDBDF67}">
      <dgm:prSet/>
      <dgm:spPr/>
      <dgm:t>
        <a:bodyPr/>
        <a:lstStyle/>
        <a:p>
          <a:endParaRPr lang="en-IN"/>
        </a:p>
      </dgm:t>
    </dgm:pt>
    <dgm:pt modelId="{1DD9FE79-C5A3-4339-A3AA-751B9DC7287A}" type="sibTrans" cxnId="{2CD1360C-041E-441F-A34D-9E4A0FDBDF67}">
      <dgm:prSet/>
      <dgm:spPr/>
      <dgm:t>
        <a:bodyPr/>
        <a:lstStyle/>
        <a:p>
          <a:endParaRPr lang="en-IN"/>
        </a:p>
      </dgm:t>
    </dgm:pt>
    <dgm:pt modelId="{5AAAE016-1249-4CE1-9D39-DC3D31455753}">
      <dgm:prSet phldrT="[Text]" custT="1"/>
      <dgm:spPr/>
      <dgm:t>
        <a:bodyPr/>
        <a:lstStyle/>
        <a:p>
          <a:r>
            <a:rPr lang="en-US" sz="1200" dirty="0"/>
            <a:t>Parameterized</a:t>
          </a:r>
          <a:endParaRPr lang="en-IN" sz="1200" dirty="0"/>
        </a:p>
      </dgm:t>
    </dgm:pt>
    <dgm:pt modelId="{F7414DC7-85B1-4A87-A5DF-02EF45FE17DF}" type="parTrans" cxnId="{6F9BCCE6-2CAA-4CCC-8E50-511AAFD76F42}">
      <dgm:prSet/>
      <dgm:spPr/>
      <dgm:t>
        <a:bodyPr/>
        <a:lstStyle/>
        <a:p>
          <a:endParaRPr lang="en-IN"/>
        </a:p>
      </dgm:t>
    </dgm:pt>
    <dgm:pt modelId="{920DF4C8-4A62-4911-AE60-BFF3FC1FD39F}" type="sibTrans" cxnId="{6F9BCCE6-2CAA-4CCC-8E50-511AAFD76F42}">
      <dgm:prSet/>
      <dgm:spPr/>
      <dgm:t>
        <a:bodyPr/>
        <a:lstStyle/>
        <a:p>
          <a:endParaRPr lang="en-IN"/>
        </a:p>
      </dgm:t>
    </dgm:pt>
    <dgm:pt modelId="{5016C082-C442-40D7-A3F0-36745F7E665F}">
      <dgm:prSet phldrT="[Text]" custT="1"/>
      <dgm:spPr/>
      <dgm:t>
        <a:bodyPr/>
        <a:lstStyle/>
        <a:p>
          <a:r>
            <a:rPr lang="en-US" sz="1200" b="0" dirty="0"/>
            <a:t>Static</a:t>
          </a:r>
          <a:endParaRPr lang="en-IN" sz="1400" b="0" dirty="0"/>
        </a:p>
      </dgm:t>
    </dgm:pt>
    <dgm:pt modelId="{CE04B9E9-3583-4E0E-A800-17518467EBBB}" type="parTrans" cxnId="{92CB2E91-C93D-40E6-8C56-1272C1F1002D}">
      <dgm:prSet/>
      <dgm:spPr/>
      <dgm:t>
        <a:bodyPr/>
        <a:lstStyle/>
        <a:p>
          <a:endParaRPr lang="en-IN"/>
        </a:p>
      </dgm:t>
    </dgm:pt>
    <dgm:pt modelId="{8D8BADBB-3AB9-4A9E-A583-4D2D12462BA5}" type="sibTrans" cxnId="{92CB2E91-C93D-40E6-8C56-1272C1F1002D}">
      <dgm:prSet/>
      <dgm:spPr/>
      <dgm:t>
        <a:bodyPr/>
        <a:lstStyle/>
        <a:p>
          <a:endParaRPr lang="en-IN"/>
        </a:p>
      </dgm:t>
    </dgm:pt>
    <dgm:pt modelId="{263BC500-5DC6-4F37-9003-289EC02ECD4B}">
      <dgm:prSet phldrT="[Text]" custT="1"/>
      <dgm:spPr/>
      <dgm:t>
        <a:bodyPr/>
        <a:lstStyle/>
        <a:p>
          <a:r>
            <a:rPr lang="en-US" sz="1200" dirty="0"/>
            <a:t>Private</a:t>
          </a:r>
          <a:endParaRPr lang="en-IN" sz="1200" dirty="0"/>
        </a:p>
      </dgm:t>
    </dgm:pt>
    <dgm:pt modelId="{E1990BFF-199F-4598-9E4D-A1A6804FC3E0}" type="parTrans" cxnId="{059DC6C9-93B7-4C35-856D-3BFB0D180866}">
      <dgm:prSet/>
      <dgm:spPr/>
      <dgm:t>
        <a:bodyPr/>
        <a:lstStyle/>
        <a:p>
          <a:endParaRPr lang="en-IN"/>
        </a:p>
      </dgm:t>
    </dgm:pt>
    <dgm:pt modelId="{65BC9F40-E963-4886-B358-EF2254E7B637}" type="sibTrans" cxnId="{059DC6C9-93B7-4C35-856D-3BFB0D180866}">
      <dgm:prSet/>
      <dgm:spPr/>
      <dgm:t>
        <a:bodyPr/>
        <a:lstStyle/>
        <a:p>
          <a:endParaRPr lang="en-IN"/>
        </a:p>
      </dgm:t>
    </dgm:pt>
    <dgm:pt modelId="{2D6555D6-170B-4782-9063-6A36718D1262}" type="pres">
      <dgm:prSet presAssocID="{06E0356A-9778-415E-8ACF-5359EC68958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2033CF7-6F8B-4D37-AFA3-258CB1F4FF69}" type="pres">
      <dgm:prSet presAssocID="{02A737E8-75A3-416C-A3C4-322CE9F93C56}" presName="centerShape" presStyleLbl="node0" presStyleIdx="0" presStyleCnt="1"/>
      <dgm:spPr/>
    </dgm:pt>
    <dgm:pt modelId="{189460D6-A99E-4EF9-9BB1-35A7F7A525E3}" type="pres">
      <dgm:prSet presAssocID="{D6A59363-D583-4FB0-93B1-28A2FD69E03F}" presName="Name9" presStyleLbl="parChTrans1D2" presStyleIdx="0" presStyleCnt="4"/>
      <dgm:spPr/>
    </dgm:pt>
    <dgm:pt modelId="{5B7BE7F1-C276-4758-8487-29BF81F780C9}" type="pres">
      <dgm:prSet presAssocID="{D6A59363-D583-4FB0-93B1-28A2FD69E03F}" presName="connTx" presStyleLbl="parChTrans1D2" presStyleIdx="0" presStyleCnt="4"/>
      <dgm:spPr/>
    </dgm:pt>
    <dgm:pt modelId="{9D62A688-02E5-46DB-A55E-427F2111331B}" type="pres">
      <dgm:prSet presAssocID="{E2A11F8A-43AD-46F8-A0AB-ABE2533F801F}" presName="node" presStyleLbl="node1" presStyleIdx="0" presStyleCnt="4" custRadScaleRad="99185" custRadScaleInc="2128">
        <dgm:presLayoutVars>
          <dgm:bulletEnabled val="1"/>
        </dgm:presLayoutVars>
      </dgm:prSet>
      <dgm:spPr/>
    </dgm:pt>
    <dgm:pt modelId="{C7DAE14B-F736-4F26-B2DC-6621C0D815F0}" type="pres">
      <dgm:prSet presAssocID="{F7414DC7-85B1-4A87-A5DF-02EF45FE17DF}" presName="Name9" presStyleLbl="parChTrans1D2" presStyleIdx="1" presStyleCnt="4"/>
      <dgm:spPr/>
    </dgm:pt>
    <dgm:pt modelId="{7EF8A683-1130-40AD-8AE5-BDF76F608D85}" type="pres">
      <dgm:prSet presAssocID="{F7414DC7-85B1-4A87-A5DF-02EF45FE17DF}" presName="connTx" presStyleLbl="parChTrans1D2" presStyleIdx="1" presStyleCnt="4"/>
      <dgm:spPr/>
    </dgm:pt>
    <dgm:pt modelId="{5656379D-2361-4B92-AD44-0D7812071598}" type="pres">
      <dgm:prSet presAssocID="{5AAAE016-1249-4CE1-9D39-DC3D31455753}" presName="node" presStyleLbl="node1" presStyleIdx="1" presStyleCnt="4">
        <dgm:presLayoutVars>
          <dgm:bulletEnabled val="1"/>
        </dgm:presLayoutVars>
      </dgm:prSet>
      <dgm:spPr/>
    </dgm:pt>
    <dgm:pt modelId="{F84211F7-467F-4F33-969D-213A636B1610}" type="pres">
      <dgm:prSet presAssocID="{CE04B9E9-3583-4E0E-A800-17518467EBBB}" presName="Name9" presStyleLbl="parChTrans1D2" presStyleIdx="2" presStyleCnt="4"/>
      <dgm:spPr/>
    </dgm:pt>
    <dgm:pt modelId="{D7808B51-D575-4857-81E1-BBF13CC5795B}" type="pres">
      <dgm:prSet presAssocID="{CE04B9E9-3583-4E0E-A800-17518467EBBB}" presName="connTx" presStyleLbl="parChTrans1D2" presStyleIdx="2" presStyleCnt="4"/>
      <dgm:spPr/>
    </dgm:pt>
    <dgm:pt modelId="{C885D415-CEDC-4634-83E8-D1E0FC7ECC43}" type="pres">
      <dgm:prSet presAssocID="{5016C082-C442-40D7-A3F0-36745F7E665F}" presName="node" presStyleLbl="node1" presStyleIdx="2" presStyleCnt="4">
        <dgm:presLayoutVars>
          <dgm:bulletEnabled val="1"/>
        </dgm:presLayoutVars>
      </dgm:prSet>
      <dgm:spPr/>
    </dgm:pt>
    <dgm:pt modelId="{6E64C26E-B224-4AAF-8495-696941C312BF}" type="pres">
      <dgm:prSet presAssocID="{E1990BFF-199F-4598-9E4D-A1A6804FC3E0}" presName="Name9" presStyleLbl="parChTrans1D2" presStyleIdx="3" presStyleCnt="4"/>
      <dgm:spPr/>
    </dgm:pt>
    <dgm:pt modelId="{DD211531-8010-49E0-AC39-27B5B94DC038}" type="pres">
      <dgm:prSet presAssocID="{E1990BFF-199F-4598-9E4D-A1A6804FC3E0}" presName="connTx" presStyleLbl="parChTrans1D2" presStyleIdx="3" presStyleCnt="4"/>
      <dgm:spPr/>
    </dgm:pt>
    <dgm:pt modelId="{5DE72544-EF92-4ADB-BC12-EA91D1BDC0FE}" type="pres">
      <dgm:prSet presAssocID="{263BC500-5DC6-4F37-9003-289EC02ECD4B}" presName="node" presStyleLbl="node1" presStyleIdx="3" presStyleCnt="4">
        <dgm:presLayoutVars>
          <dgm:bulletEnabled val="1"/>
        </dgm:presLayoutVars>
      </dgm:prSet>
      <dgm:spPr/>
    </dgm:pt>
  </dgm:ptLst>
  <dgm:cxnLst>
    <dgm:cxn modelId="{C6A7FA28-0BBB-4BE9-8B0C-C70E9FEDEDD7}" type="presOf" srcId="{02A737E8-75A3-416C-A3C4-322CE9F93C56}" destId="{12033CF7-6F8B-4D37-AFA3-258CB1F4FF69}" srcOrd="0" destOrd="0" presId="urn:microsoft.com/office/officeart/2005/8/layout/radial1"/>
    <dgm:cxn modelId="{2CD1360C-041E-441F-A34D-9E4A0FDBDF67}" srcId="{02A737E8-75A3-416C-A3C4-322CE9F93C56}" destId="{E2A11F8A-43AD-46F8-A0AB-ABE2533F801F}" srcOrd="0" destOrd="0" parTransId="{D6A59363-D583-4FB0-93B1-28A2FD69E03F}" sibTransId="{1DD9FE79-C5A3-4339-A3AA-751B9DC7287A}"/>
    <dgm:cxn modelId="{A5E42CF2-04CD-4A87-BBB3-6BB82DA2A4BD}" srcId="{06E0356A-9778-415E-8ACF-5359EC689587}" destId="{02A737E8-75A3-416C-A3C4-322CE9F93C56}" srcOrd="0" destOrd="0" parTransId="{993AB89A-954D-48CD-8E71-6338A11EF011}" sibTransId="{1E6DEA19-98F3-4839-8E0E-9D1C251D278B}"/>
    <dgm:cxn modelId="{D2D0B662-D527-4258-ABE2-18F6D69C1820}" type="presOf" srcId="{F7414DC7-85B1-4A87-A5DF-02EF45FE17DF}" destId="{C7DAE14B-F736-4F26-B2DC-6621C0D815F0}" srcOrd="0" destOrd="0" presId="urn:microsoft.com/office/officeart/2005/8/layout/radial1"/>
    <dgm:cxn modelId="{059DC6C9-93B7-4C35-856D-3BFB0D180866}" srcId="{02A737E8-75A3-416C-A3C4-322CE9F93C56}" destId="{263BC500-5DC6-4F37-9003-289EC02ECD4B}" srcOrd="3" destOrd="0" parTransId="{E1990BFF-199F-4598-9E4D-A1A6804FC3E0}" sibTransId="{65BC9F40-E963-4886-B358-EF2254E7B637}"/>
    <dgm:cxn modelId="{1F1620BF-73DE-49B9-B524-B36A262032DA}" type="presOf" srcId="{263BC500-5DC6-4F37-9003-289EC02ECD4B}" destId="{5DE72544-EF92-4ADB-BC12-EA91D1BDC0FE}" srcOrd="0" destOrd="0" presId="urn:microsoft.com/office/officeart/2005/8/layout/radial1"/>
    <dgm:cxn modelId="{06C9FB3B-444B-4F0E-9FC2-FA97E082BB67}" type="presOf" srcId="{06E0356A-9778-415E-8ACF-5359EC689587}" destId="{2D6555D6-170B-4782-9063-6A36718D1262}" srcOrd="0" destOrd="0" presId="urn:microsoft.com/office/officeart/2005/8/layout/radial1"/>
    <dgm:cxn modelId="{E1986901-3D38-4831-9317-4164E1C51E9B}" type="presOf" srcId="{D6A59363-D583-4FB0-93B1-28A2FD69E03F}" destId="{5B7BE7F1-C276-4758-8487-29BF81F780C9}" srcOrd="1" destOrd="0" presId="urn:microsoft.com/office/officeart/2005/8/layout/radial1"/>
    <dgm:cxn modelId="{B01DF3FA-0CC9-4BB4-B567-A92927D75348}" type="presOf" srcId="{E1990BFF-199F-4598-9E4D-A1A6804FC3E0}" destId="{6E64C26E-B224-4AAF-8495-696941C312BF}" srcOrd="0" destOrd="0" presId="urn:microsoft.com/office/officeart/2005/8/layout/radial1"/>
    <dgm:cxn modelId="{357F10B9-4B8E-4B91-A367-DF3C9EA4046B}" type="presOf" srcId="{F7414DC7-85B1-4A87-A5DF-02EF45FE17DF}" destId="{7EF8A683-1130-40AD-8AE5-BDF76F608D85}" srcOrd="1" destOrd="0" presId="urn:microsoft.com/office/officeart/2005/8/layout/radial1"/>
    <dgm:cxn modelId="{C45FF36B-AE8F-47A9-AD9B-ED230E67683A}" type="presOf" srcId="{5016C082-C442-40D7-A3F0-36745F7E665F}" destId="{C885D415-CEDC-4634-83E8-D1E0FC7ECC43}" srcOrd="0" destOrd="0" presId="urn:microsoft.com/office/officeart/2005/8/layout/radial1"/>
    <dgm:cxn modelId="{71ACABC4-61A2-4BA0-9E14-ECE72AB50F9B}" type="presOf" srcId="{E1990BFF-199F-4598-9E4D-A1A6804FC3E0}" destId="{DD211531-8010-49E0-AC39-27B5B94DC038}" srcOrd="1" destOrd="0" presId="urn:microsoft.com/office/officeart/2005/8/layout/radial1"/>
    <dgm:cxn modelId="{6F9BCCE6-2CAA-4CCC-8E50-511AAFD76F42}" srcId="{02A737E8-75A3-416C-A3C4-322CE9F93C56}" destId="{5AAAE016-1249-4CE1-9D39-DC3D31455753}" srcOrd="1" destOrd="0" parTransId="{F7414DC7-85B1-4A87-A5DF-02EF45FE17DF}" sibTransId="{920DF4C8-4A62-4911-AE60-BFF3FC1FD39F}"/>
    <dgm:cxn modelId="{C1AC5CD1-A037-4E22-90F4-3570BF823EDA}" type="presOf" srcId="{5AAAE016-1249-4CE1-9D39-DC3D31455753}" destId="{5656379D-2361-4B92-AD44-0D7812071598}" srcOrd="0" destOrd="0" presId="urn:microsoft.com/office/officeart/2005/8/layout/radial1"/>
    <dgm:cxn modelId="{062454BF-343C-41FF-A4A4-C8816A664ACA}" type="presOf" srcId="{CE04B9E9-3583-4E0E-A800-17518467EBBB}" destId="{D7808B51-D575-4857-81E1-BBF13CC5795B}" srcOrd="1" destOrd="0" presId="urn:microsoft.com/office/officeart/2005/8/layout/radial1"/>
    <dgm:cxn modelId="{E7D99396-83D1-4CEC-95BE-20C01F991C56}" type="presOf" srcId="{CE04B9E9-3583-4E0E-A800-17518467EBBB}" destId="{F84211F7-467F-4F33-969D-213A636B1610}" srcOrd="0" destOrd="0" presId="urn:microsoft.com/office/officeart/2005/8/layout/radial1"/>
    <dgm:cxn modelId="{CFB4DA4D-F7BC-489B-AD23-F0F70233A5CE}" type="presOf" srcId="{D6A59363-D583-4FB0-93B1-28A2FD69E03F}" destId="{189460D6-A99E-4EF9-9BB1-35A7F7A525E3}" srcOrd="0" destOrd="0" presId="urn:microsoft.com/office/officeart/2005/8/layout/radial1"/>
    <dgm:cxn modelId="{41B71A5E-F78E-458F-8017-661CFF69EAB7}" type="presOf" srcId="{E2A11F8A-43AD-46F8-A0AB-ABE2533F801F}" destId="{9D62A688-02E5-46DB-A55E-427F2111331B}" srcOrd="0" destOrd="0" presId="urn:microsoft.com/office/officeart/2005/8/layout/radial1"/>
    <dgm:cxn modelId="{92CB2E91-C93D-40E6-8C56-1272C1F1002D}" srcId="{02A737E8-75A3-416C-A3C4-322CE9F93C56}" destId="{5016C082-C442-40D7-A3F0-36745F7E665F}" srcOrd="2" destOrd="0" parTransId="{CE04B9E9-3583-4E0E-A800-17518467EBBB}" sibTransId="{8D8BADBB-3AB9-4A9E-A583-4D2D12462BA5}"/>
    <dgm:cxn modelId="{0AEE9226-DB91-4D26-9339-18BB08BB92EA}" type="presParOf" srcId="{2D6555D6-170B-4782-9063-6A36718D1262}" destId="{12033CF7-6F8B-4D37-AFA3-258CB1F4FF69}" srcOrd="0" destOrd="0" presId="urn:microsoft.com/office/officeart/2005/8/layout/radial1"/>
    <dgm:cxn modelId="{794796C5-3CC6-4733-B02D-CCF161D184CE}" type="presParOf" srcId="{2D6555D6-170B-4782-9063-6A36718D1262}" destId="{189460D6-A99E-4EF9-9BB1-35A7F7A525E3}" srcOrd="1" destOrd="0" presId="urn:microsoft.com/office/officeart/2005/8/layout/radial1"/>
    <dgm:cxn modelId="{2DF5F994-A556-4FEB-9F75-6D976A59916D}" type="presParOf" srcId="{189460D6-A99E-4EF9-9BB1-35A7F7A525E3}" destId="{5B7BE7F1-C276-4758-8487-29BF81F780C9}" srcOrd="0" destOrd="0" presId="urn:microsoft.com/office/officeart/2005/8/layout/radial1"/>
    <dgm:cxn modelId="{F1CE8CD5-E8C0-4D99-92BA-22866F45C9E6}" type="presParOf" srcId="{2D6555D6-170B-4782-9063-6A36718D1262}" destId="{9D62A688-02E5-46DB-A55E-427F2111331B}" srcOrd="2" destOrd="0" presId="urn:microsoft.com/office/officeart/2005/8/layout/radial1"/>
    <dgm:cxn modelId="{D08FC9ED-796E-43F9-A959-1EBA62677940}" type="presParOf" srcId="{2D6555D6-170B-4782-9063-6A36718D1262}" destId="{C7DAE14B-F736-4F26-B2DC-6621C0D815F0}" srcOrd="3" destOrd="0" presId="urn:microsoft.com/office/officeart/2005/8/layout/radial1"/>
    <dgm:cxn modelId="{EE4E0456-70DC-43B9-ABD8-1C2BFD8D4830}" type="presParOf" srcId="{C7DAE14B-F736-4F26-B2DC-6621C0D815F0}" destId="{7EF8A683-1130-40AD-8AE5-BDF76F608D85}" srcOrd="0" destOrd="0" presId="urn:microsoft.com/office/officeart/2005/8/layout/radial1"/>
    <dgm:cxn modelId="{535B933F-ED8F-418B-A678-E6D3F2E20B2C}" type="presParOf" srcId="{2D6555D6-170B-4782-9063-6A36718D1262}" destId="{5656379D-2361-4B92-AD44-0D7812071598}" srcOrd="4" destOrd="0" presId="urn:microsoft.com/office/officeart/2005/8/layout/radial1"/>
    <dgm:cxn modelId="{EE8D13FE-4F2C-41A0-A193-DDF6413584BE}" type="presParOf" srcId="{2D6555D6-170B-4782-9063-6A36718D1262}" destId="{F84211F7-467F-4F33-969D-213A636B1610}" srcOrd="5" destOrd="0" presId="urn:microsoft.com/office/officeart/2005/8/layout/radial1"/>
    <dgm:cxn modelId="{D2AFEEAB-5243-4B79-9D6E-8EC21FBE7D2F}" type="presParOf" srcId="{F84211F7-467F-4F33-969D-213A636B1610}" destId="{D7808B51-D575-4857-81E1-BBF13CC5795B}" srcOrd="0" destOrd="0" presId="urn:microsoft.com/office/officeart/2005/8/layout/radial1"/>
    <dgm:cxn modelId="{6A52ED48-7062-4023-94F1-4377AF0ECA44}" type="presParOf" srcId="{2D6555D6-170B-4782-9063-6A36718D1262}" destId="{C885D415-CEDC-4634-83E8-D1E0FC7ECC43}" srcOrd="6" destOrd="0" presId="urn:microsoft.com/office/officeart/2005/8/layout/radial1"/>
    <dgm:cxn modelId="{60B46662-762E-4BC7-A42C-1EF3E6CC063F}" type="presParOf" srcId="{2D6555D6-170B-4782-9063-6A36718D1262}" destId="{6E64C26E-B224-4AAF-8495-696941C312BF}" srcOrd="7" destOrd="0" presId="urn:microsoft.com/office/officeart/2005/8/layout/radial1"/>
    <dgm:cxn modelId="{B45C1D72-02C0-43F3-9BE0-F80EA583132C}" type="presParOf" srcId="{6E64C26E-B224-4AAF-8495-696941C312BF}" destId="{DD211531-8010-49E0-AC39-27B5B94DC038}" srcOrd="0" destOrd="0" presId="urn:microsoft.com/office/officeart/2005/8/layout/radial1"/>
    <dgm:cxn modelId="{2AB4EE46-44E9-4F5E-8490-F7D503F9D35D}" type="presParOf" srcId="{2D6555D6-170B-4782-9063-6A36718D1262}" destId="{5DE72544-EF92-4ADB-BC12-EA91D1BDC0FE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B6A4B7-F941-4636-906E-6EDD487DF6AD}">
      <dsp:nvSpPr>
        <dsp:cNvPr id="0" name=""/>
        <dsp:cNvSpPr/>
      </dsp:nvSpPr>
      <dsp:spPr>
        <a:xfrm>
          <a:off x="2975688" y="1092"/>
          <a:ext cx="1826810" cy="1826810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Default</a:t>
          </a:r>
          <a:endParaRPr lang="en-IN" sz="1500" kern="1200" dirty="0"/>
        </a:p>
      </dsp:txBody>
      <dsp:txXfrm>
        <a:off x="3432391" y="320784"/>
        <a:ext cx="913405" cy="1507118"/>
      </dsp:txXfrm>
    </dsp:sp>
    <dsp:sp modelId="{58982E3C-3504-42A7-8100-F2B081A649A3}">
      <dsp:nvSpPr>
        <dsp:cNvPr id="0" name=""/>
        <dsp:cNvSpPr/>
      </dsp:nvSpPr>
      <dsp:spPr>
        <a:xfrm rot="5400000">
          <a:off x="4352977" y="1378381"/>
          <a:ext cx="1826810" cy="1826810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Parameterized</a:t>
          </a:r>
          <a:endParaRPr lang="en-IN" sz="1500" kern="1200" dirty="0"/>
        </a:p>
      </dsp:txBody>
      <dsp:txXfrm rot="-5400000">
        <a:off x="4352978" y="1835084"/>
        <a:ext cx="1507118" cy="913405"/>
      </dsp:txXfrm>
    </dsp:sp>
    <dsp:sp modelId="{18A05D20-6916-471B-A7E5-004F814A6BF2}">
      <dsp:nvSpPr>
        <dsp:cNvPr id="0" name=""/>
        <dsp:cNvSpPr/>
      </dsp:nvSpPr>
      <dsp:spPr>
        <a:xfrm rot="10800000">
          <a:off x="2975688" y="2755670"/>
          <a:ext cx="1826810" cy="1826810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Static</a:t>
          </a:r>
          <a:endParaRPr lang="en-IN" sz="1500" kern="1200" dirty="0"/>
        </a:p>
      </dsp:txBody>
      <dsp:txXfrm rot="10800000">
        <a:off x="3432390" y="2755670"/>
        <a:ext cx="913405" cy="1507118"/>
      </dsp:txXfrm>
    </dsp:sp>
    <dsp:sp modelId="{8A1CA17A-D894-4905-8FAC-BB9A17599CB0}">
      <dsp:nvSpPr>
        <dsp:cNvPr id="0" name=""/>
        <dsp:cNvSpPr/>
      </dsp:nvSpPr>
      <dsp:spPr>
        <a:xfrm rot="16200000">
          <a:off x="1598399" y="1378381"/>
          <a:ext cx="1826810" cy="1826810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Private</a:t>
          </a:r>
          <a:endParaRPr lang="en-IN" sz="1500" kern="1200" dirty="0"/>
        </a:p>
      </dsp:txBody>
      <dsp:txXfrm rot="5400000">
        <a:off x="1918092" y="1835083"/>
        <a:ext cx="1507118" cy="9134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033CF7-6F8B-4D37-AFA3-258CB1F4FF69}">
      <dsp:nvSpPr>
        <dsp:cNvPr id="0" name=""/>
        <dsp:cNvSpPr/>
      </dsp:nvSpPr>
      <dsp:spPr>
        <a:xfrm>
          <a:off x="3691350" y="1929105"/>
          <a:ext cx="1466143" cy="146614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Constructor</a:t>
          </a:r>
          <a:endParaRPr lang="en-IN" sz="1500" kern="1200" dirty="0"/>
        </a:p>
      </dsp:txBody>
      <dsp:txXfrm>
        <a:off x="3906062" y="2143817"/>
        <a:ext cx="1036719" cy="1036719"/>
      </dsp:txXfrm>
    </dsp:sp>
    <dsp:sp modelId="{189460D6-A99E-4EF9-9BB1-35A7F7A525E3}">
      <dsp:nvSpPr>
        <dsp:cNvPr id="0" name=""/>
        <dsp:cNvSpPr/>
      </dsp:nvSpPr>
      <dsp:spPr>
        <a:xfrm rot="16257456">
          <a:off x="4226344" y="1700422"/>
          <a:ext cx="427807" cy="29823"/>
        </a:xfrm>
        <a:custGeom>
          <a:avLst/>
          <a:gdLst/>
          <a:ahLst/>
          <a:cxnLst/>
          <a:rect l="0" t="0" r="0" b="0"/>
          <a:pathLst>
            <a:path>
              <a:moveTo>
                <a:pt x="0" y="14911"/>
              </a:moveTo>
              <a:lnTo>
                <a:pt x="427807" y="1491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429553" y="1704638"/>
        <a:ext cx="21390" cy="21390"/>
      </dsp:txXfrm>
    </dsp:sp>
    <dsp:sp modelId="{9D62A688-02E5-46DB-A55E-427F2111331B}">
      <dsp:nvSpPr>
        <dsp:cNvPr id="0" name=""/>
        <dsp:cNvSpPr/>
      </dsp:nvSpPr>
      <dsp:spPr>
        <a:xfrm>
          <a:off x="3723003" y="35418"/>
          <a:ext cx="1466143" cy="146614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Default</a:t>
          </a:r>
          <a:endParaRPr lang="en-IN" sz="1200" kern="1200" dirty="0"/>
        </a:p>
      </dsp:txBody>
      <dsp:txXfrm>
        <a:off x="3937715" y="250130"/>
        <a:ext cx="1036719" cy="1036719"/>
      </dsp:txXfrm>
    </dsp:sp>
    <dsp:sp modelId="{C7DAE14B-F736-4F26-B2DC-6621C0D815F0}">
      <dsp:nvSpPr>
        <dsp:cNvPr id="0" name=""/>
        <dsp:cNvSpPr/>
      </dsp:nvSpPr>
      <dsp:spPr>
        <a:xfrm>
          <a:off x="5157494" y="2647265"/>
          <a:ext cx="443370" cy="29823"/>
        </a:xfrm>
        <a:custGeom>
          <a:avLst/>
          <a:gdLst/>
          <a:ahLst/>
          <a:cxnLst/>
          <a:rect l="0" t="0" r="0" b="0"/>
          <a:pathLst>
            <a:path>
              <a:moveTo>
                <a:pt x="0" y="14911"/>
              </a:moveTo>
              <a:lnTo>
                <a:pt x="443370" y="1491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368095" y="2651093"/>
        <a:ext cx="22168" cy="22168"/>
      </dsp:txXfrm>
    </dsp:sp>
    <dsp:sp modelId="{5656379D-2361-4B92-AD44-0D7812071598}">
      <dsp:nvSpPr>
        <dsp:cNvPr id="0" name=""/>
        <dsp:cNvSpPr/>
      </dsp:nvSpPr>
      <dsp:spPr>
        <a:xfrm>
          <a:off x="5600864" y="1929105"/>
          <a:ext cx="1466143" cy="1466143"/>
        </a:xfrm>
        <a:prstGeom prst="ellipse">
          <a:avLst/>
        </a:prstGeom>
        <a:gradFill rotWithShape="0">
          <a:gsLst>
            <a:gs pos="0">
              <a:schemeClr val="accent4">
                <a:hueOff val="-1488257"/>
                <a:satOff val="8966"/>
                <a:lumOff val="719"/>
                <a:alphaOff val="0"/>
                <a:tint val="50000"/>
                <a:satMod val="300000"/>
              </a:schemeClr>
            </a:gs>
            <a:gs pos="35000">
              <a:schemeClr val="accent4">
                <a:hueOff val="-1488257"/>
                <a:satOff val="8966"/>
                <a:lumOff val="719"/>
                <a:alphaOff val="0"/>
                <a:tint val="37000"/>
                <a:satMod val="300000"/>
              </a:schemeClr>
            </a:gs>
            <a:gs pos="100000">
              <a:schemeClr val="accent4">
                <a:hueOff val="-1488257"/>
                <a:satOff val="8966"/>
                <a:lumOff val="71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Parameterized</a:t>
          </a:r>
          <a:endParaRPr lang="en-IN" sz="1200" kern="1200" dirty="0"/>
        </a:p>
      </dsp:txBody>
      <dsp:txXfrm>
        <a:off x="5815576" y="2143817"/>
        <a:ext cx="1036719" cy="1036719"/>
      </dsp:txXfrm>
    </dsp:sp>
    <dsp:sp modelId="{F84211F7-467F-4F33-969D-213A636B1610}">
      <dsp:nvSpPr>
        <dsp:cNvPr id="0" name=""/>
        <dsp:cNvSpPr/>
      </dsp:nvSpPr>
      <dsp:spPr>
        <a:xfrm rot="5400000">
          <a:off x="4202737" y="3602022"/>
          <a:ext cx="443370" cy="29823"/>
        </a:xfrm>
        <a:custGeom>
          <a:avLst/>
          <a:gdLst/>
          <a:ahLst/>
          <a:cxnLst/>
          <a:rect l="0" t="0" r="0" b="0"/>
          <a:pathLst>
            <a:path>
              <a:moveTo>
                <a:pt x="0" y="14911"/>
              </a:moveTo>
              <a:lnTo>
                <a:pt x="443370" y="1491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413338" y="3605850"/>
        <a:ext cx="22168" cy="22168"/>
      </dsp:txXfrm>
    </dsp:sp>
    <dsp:sp modelId="{C885D415-CEDC-4634-83E8-D1E0FC7ECC43}">
      <dsp:nvSpPr>
        <dsp:cNvPr id="0" name=""/>
        <dsp:cNvSpPr/>
      </dsp:nvSpPr>
      <dsp:spPr>
        <a:xfrm>
          <a:off x="3691350" y="3838619"/>
          <a:ext cx="1466143" cy="1466143"/>
        </a:xfrm>
        <a:prstGeom prst="ellipse">
          <a:avLst/>
        </a:prstGeom>
        <a:gradFill rotWithShape="0">
          <a:gsLst>
            <a:gs pos="0">
              <a:schemeClr val="accent4">
                <a:hueOff val="-2976513"/>
                <a:satOff val="17933"/>
                <a:lumOff val="1437"/>
                <a:alphaOff val="0"/>
                <a:tint val="50000"/>
                <a:satMod val="300000"/>
              </a:schemeClr>
            </a:gs>
            <a:gs pos="35000">
              <a:schemeClr val="accent4">
                <a:hueOff val="-2976513"/>
                <a:satOff val="17933"/>
                <a:lumOff val="1437"/>
                <a:alphaOff val="0"/>
                <a:tint val="37000"/>
                <a:satMod val="300000"/>
              </a:schemeClr>
            </a:gs>
            <a:gs pos="100000">
              <a:schemeClr val="accent4">
                <a:hueOff val="-2976513"/>
                <a:satOff val="17933"/>
                <a:lumOff val="143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/>
            <a:t>Static</a:t>
          </a:r>
          <a:endParaRPr lang="en-IN" sz="1400" b="0" kern="1200" dirty="0"/>
        </a:p>
      </dsp:txBody>
      <dsp:txXfrm>
        <a:off x="3906062" y="4053331"/>
        <a:ext cx="1036719" cy="1036719"/>
      </dsp:txXfrm>
    </dsp:sp>
    <dsp:sp modelId="{6E64C26E-B224-4AAF-8495-696941C312BF}">
      <dsp:nvSpPr>
        <dsp:cNvPr id="0" name=""/>
        <dsp:cNvSpPr/>
      </dsp:nvSpPr>
      <dsp:spPr>
        <a:xfrm rot="10800000">
          <a:off x="3247980" y="2647265"/>
          <a:ext cx="443370" cy="29823"/>
        </a:xfrm>
        <a:custGeom>
          <a:avLst/>
          <a:gdLst/>
          <a:ahLst/>
          <a:cxnLst/>
          <a:rect l="0" t="0" r="0" b="0"/>
          <a:pathLst>
            <a:path>
              <a:moveTo>
                <a:pt x="0" y="14911"/>
              </a:moveTo>
              <a:lnTo>
                <a:pt x="443370" y="1491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0800000">
        <a:off x="3458581" y="2651093"/>
        <a:ext cx="22168" cy="22168"/>
      </dsp:txXfrm>
    </dsp:sp>
    <dsp:sp modelId="{5DE72544-EF92-4ADB-BC12-EA91D1BDC0FE}">
      <dsp:nvSpPr>
        <dsp:cNvPr id="0" name=""/>
        <dsp:cNvSpPr/>
      </dsp:nvSpPr>
      <dsp:spPr>
        <a:xfrm>
          <a:off x="1781836" y="1929105"/>
          <a:ext cx="1466143" cy="1466143"/>
        </a:xfrm>
        <a:prstGeom prst="ellipse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tint val="50000"/>
                <a:satMod val="300000"/>
              </a:schemeClr>
            </a:gs>
            <a:gs pos="35000">
              <a:schemeClr val="accent4">
                <a:hueOff val="-4464770"/>
                <a:satOff val="26899"/>
                <a:lumOff val="2156"/>
                <a:alphaOff val="0"/>
                <a:tint val="37000"/>
                <a:satMod val="30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Private</a:t>
          </a:r>
          <a:endParaRPr lang="en-IN" sz="1200" kern="1200" dirty="0"/>
        </a:p>
      </dsp:txBody>
      <dsp:txXfrm>
        <a:off x="1996548" y="2143817"/>
        <a:ext cx="1036719" cy="1036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4" tIns="45772" rIns="91544" bIns="45772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/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275" y="0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4" tIns="45772" rIns="91544" bIns="45772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/>
          </a:p>
        </p:txBody>
      </p:sp>
      <p:sp>
        <p:nvSpPr>
          <p:cNvPr id="331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0788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4" tIns="45772" rIns="91544" bIns="45772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/>
          </a:p>
        </p:txBody>
      </p:sp>
      <p:sp>
        <p:nvSpPr>
          <p:cNvPr id="331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275" y="8840788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4" tIns="45772" rIns="91544" bIns="45772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fld id="{BC3B2B6E-AB79-4834-B5B3-2E38DCB549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62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4" tIns="46642" rIns="93284" bIns="46642" numCol="1" anchor="t" anchorCtr="0" compatLnSpc="1">
            <a:prstTxWarp prst="textNoShape">
              <a:avLst/>
            </a:prstTxWarp>
          </a:bodyPr>
          <a:lstStyle>
            <a:lvl1pPr defTabSz="933450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9863" y="0"/>
            <a:ext cx="30432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4" tIns="46642" rIns="93284" bIns="46642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6913"/>
            <a:ext cx="46545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422775"/>
            <a:ext cx="5149850" cy="418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4" tIns="46642" rIns="93284" bIns="466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375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4" tIns="46642" rIns="93284" bIns="46642" numCol="1" anchor="b" anchorCtr="0" compatLnSpc="1">
            <a:prstTxWarp prst="textNoShape">
              <a:avLst/>
            </a:prstTxWarp>
          </a:bodyPr>
          <a:lstStyle>
            <a:lvl1pPr defTabSz="933450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9863" y="8842375"/>
            <a:ext cx="30432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4" tIns="46642" rIns="93284" bIns="46642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fld id="{01EAF96E-9C8E-42C3-B768-D1FF807F86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07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through to the next slide…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AF96E-9C8E-42C3-B768-D1FF807F864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67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Course or Module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r>
              <a:rPr lang="en-US" dirty="0"/>
              <a:t>Date or Rev. #</a:t>
            </a:r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1323975" y="192088"/>
            <a:ext cx="4375150" cy="3281362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85332" y="9089766"/>
            <a:ext cx="1055873" cy="219334"/>
          </a:xfrm>
          <a:prstGeom prst="rect">
            <a:avLst/>
          </a:prstGeom>
        </p:spPr>
        <p:txBody>
          <a:bodyPr vert="horz" wrap="none" lIns="93324" tIns="93324" rIns="93324" bIns="0" rtlCol="0" anchor="b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/>
              <a:t>Excellere Restricted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Course or Module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r>
              <a:rPr lang="en-US" dirty="0"/>
              <a:t>Date or Rev. #</a:t>
            </a:r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1323975" y="192088"/>
            <a:ext cx="4375150" cy="3281362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85332" y="9089766"/>
            <a:ext cx="1055873" cy="219334"/>
          </a:xfrm>
          <a:prstGeom prst="rect">
            <a:avLst/>
          </a:prstGeom>
        </p:spPr>
        <p:txBody>
          <a:bodyPr vert="horz" wrap="none" lIns="93324" tIns="93324" rIns="93324" bIns="0" rtlCol="0" anchor="b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/>
              <a:t>Excellere Restricted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Course or Module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r>
              <a:rPr lang="en-US" dirty="0"/>
              <a:t>Date or Rev. #</a:t>
            </a:r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1323975" y="192088"/>
            <a:ext cx="4375150" cy="3281362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85332" y="9089766"/>
            <a:ext cx="1055873" cy="219334"/>
          </a:xfrm>
          <a:prstGeom prst="rect">
            <a:avLst/>
          </a:prstGeom>
        </p:spPr>
        <p:txBody>
          <a:bodyPr vert="horz" wrap="none" lIns="93324" tIns="93324" rIns="93324" bIns="0" rtlCol="0" anchor="b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/>
              <a:t>Excellere Restricted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Course or Module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r>
              <a:rPr lang="en-US" dirty="0"/>
              <a:t>Date or Rev. #</a:t>
            </a:r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1323975" y="192088"/>
            <a:ext cx="4375150" cy="3281362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85332" y="9089766"/>
            <a:ext cx="1055873" cy="219334"/>
          </a:xfrm>
          <a:prstGeom prst="rect">
            <a:avLst/>
          </a:prstGeom>
        </p:spPr>
        <p:txBody>
          <a:bodyPr vert="horz" wrap="none" lIns="93324" tIns="93324" rIns="93324" bIns="0" rtlCol="0" anchor="b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/>
              <a:t>Excellere Restricted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Course or Module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r>
              <a:rPr lang="en-US" dirty="0"/>
              <a:t>Date or Rev. #</a:t>
            </a:r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1323975" y="192088"/>
            <a:ext cx="4375150" cy="3281362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85332" y="9089766"/>
            <a:ext cx="1055873" cy="219334"/>
          </a:xfrm>
          <a:prstGeom prst="rect">
            <a:avLst/>
          </a:prstGeom>
        </p:spPr>
        <p:txBody>
          <a:bodyPr vert="horz" wrap="none" lIns="93324" tIns="93324" rIns="93324" bIns="0" rtlCol="0" anchor="b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/>
              <a:t>Excellere Restricted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Course or Module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r>
              <a:rPr lang="en-US" dirty="0"/>
              <a:t>Date or Rev. #</a:t>
            </a:r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1323975" y="192088"/>
            <a:ext cx="4375150" cy="3281362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85332" y="9089766"/>
            <a:ext cx="1055873" cy="219334"/>
          </a:xfrm>
          <a:prstGeom prst="rect">
            <a:avLst/>
          </a:prstGeom>
        </p:spPr>
        <p:txBody>
          <a:bodyPr vert="horz" wrap="none" lIns="93324" tIns="93324" rIns="93324" bIns="0" rtlCol="0" anchor="b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/>
              <a:t>Excellere Restricted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Course or Module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r>
              <a:rPr lang="en-US" dirty="0"/>
              <a:t>Date or Rev. #</a:t>
            </a:r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1323975" y="192088"/>
            <a:ext cx="4375150" cy="3281362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85332" y="9089766"/>
            <a:ext cx="1055873" cy="219334"/>
          </a:xfrm>
          <a:prstGeom prst="rect">
            <a:avLst/>
          </a:prstGeom>
        </p:spPr>
        <p:txBody>
          <a:bodyPr vert="horz" wrap="none" lIns="93324" tIns="93324" rIns="93324" bIns="0" rtlCol="0" anchor="b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/>
              <a:t>Excellere Restricted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Header Placeholder 3"/>
          <p:cNvSpPr txBox="1">
            <a:spLocks noGrp="1"/>
          </p:cNvSpPr>
          <p:nvPr/>
        </p:nvSpPr>
        <p:spPr bwMode="auto">
          <a:xfrm>
            <a:off x="185332" y="0"/>
            <a:ext cx="1352597" cy="1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324" tIns="0" rIns="93324" bIns="46662">
            <a:spAutoFit/>
          </a:bodyPr>
          <a:lstStyle/>
          <a:p>
            <a:r>
              <a:rPr lang="en-US" sz="900" dirty="0">
                <a:latin typeface="Futura Bk" pitchFamily="34" charset="0"/>
              </a:rPr>
              <a:t>Course or Module Title</a:t>
            </a:r>
          </a:p>
        </p:txBody>
      </p:sp>
      <p:sp>
        <p:nvSpPr>
          <p:cNvPr id="39939" name="Slide Number Placeholder 6"/>
          <p:cNvSpPr txBox="1">
            <a:spLocks noGrp="1"/>
          </p:cNvSpPr>
          <p:nvPr/>
        </p:nvSpPr>
        <p:spPr bwMode="auto">
          <a:xfrm>
            <a:off x="3386057" y="9091754"/>
            <a:ext cx="250987" cy="217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324" tIns="93324" rIns="93324" bIns="0" anchor="b">
            <a:spAutoFit/>
          </a:bodyPr>
          <a:lstStyle/>
          <a:p>
            <a:pPr algn="ctr" defTabSz="933237"/>
            <a:fld id="{184556D1-76CA-4134-8A0F-726FF88E5C11}" type="slidenum">
              <a:rPr lang="en-US" sz="800">
                <a:latin typeface="Futura Bk" pitchFamily="34" charset="0"/>
              </a:rPr>
              <a:pPr algn="ctr" defTabSz="933237"/>
              <a:t>2</a:t>
            </a:fld>
            <a:endParaRPr lang="en-US" sz="800" dirty="0">
              <a:latin typeface="Futura Bk" pitchFamily="34" charset="0"/>
            </a:endParaRPr>
          </a:p>
        </p:txBody>
      </p:sp>
      <p:sp>
        <p:nvSpPr>
          <p:cNvPr id="39940" name="Date Placeholder 7"/>
          <p:cNvSpPr txBox="1">
            <a:spLocks noGrp="1"/>
          </p:cNvSpPr>
          <p:nvPr/>
        </p:nvSpPr>
        <p:spPr bwMode="auto">
          <a:xfrm>
            <a:off x="6004891" y="9091754"/>
            <a:ext cx="832878" cy="217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324" tIns="93324" rIns="93324" bIns="0" anchor="b">
            <a:spAutoFit/>
          </a:bodyPr>
          <a:lstStyle/>
          <a:p>
            <a:pPr algn="r"/>
            <a:r>
              <a:rPr lang="en-US" sz="800" dirty="0">
                <a:latin typeface="Futura Bk" pitchFamily="34" charset="0"/>
              </a:rPr>
              <a:t>Date or Rev. #</a:t>
            </a:r>
          </a:p>
        </p:txBody>
      </p:sp>
      <p:sp>
        <p:nvSpPr>
          <p:cNvPr id="39941" name="Slide Image Placeholder 1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23975" y="192088"/>
            <a:ext cx="4375150" cy="3281362"/>
          </a:xfrm>
          <a:noFill/>
          <a:ln>
            <a:miter lim="800000"/>
            <a:headEnd/>
            <a:tailEnd/>
          </a:ln>
        </p:spPr>
      </p:sp>
      <p:sp>
        <p:nvSpPr>
          <p:cNvPr id="39942" name="Notes Placeholder 1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Our objective here is to understand the </a:t>
            </a:r>
            <a:r>
              <a:rPr lang="en-US" sz="1600" dirty="0"/>
              <a:t>importance of Polymorphism in Java and the ways we are going to implement it in Java.</a:t>
            </a:r>
          </a:p>
          <a:p>
            <a:pPr eaLnBrk="1" hangingPunct="1"/>
            <a:r>
              <a:rPr lang="en-US" dirty="0"/>
              <a:t>After doing the practice exercises included in this section, you should be able to include polymorphism concept wherever it is  appropriate to your code.</a:t>
            </a:r>
          </a:p>
          <a:p>
            <a:pPr eaLnBrk="1" hangingPunct="1"/>
            <a:endParaRPr lang="en-US" dirty="0"/>
          </a:p>
        </p:txBody>
      </p:sp>
      <p:sp>
        <p:nvSpPr>
          <p:cNvPr id="39943" name="Footer Placeholder 5"/>
          <p:cNvSpPr txBox="1">
            <a:spLocks noGrp="1"/>
          </p:cNvSpPr>
          <p:nvPr/>
        </p:nvSpPr>
        <p:spPr bwMode="auto">
          <a:xfrm>
            <a:off x="185332" y="9089302"/>
            <a:ext cx="1055091" cy="21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324" tIns="93324" rIns="93324" bIns="0" anchor="b">
            <a:spAutoFit/>
          </a:bodyPr>
          <a:lstStyle/>
          <a:p>
            <a:r>
              <a:rPr lang="en-US" sz="800" dirty="0">
                <a:latin typeface="Futura Bk" pitchFamily="34" charset="0"/>
              </a:rPr>
              <a:t>Excellere Restricted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Course or Module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r>
              <a:rPr lang="en-US" dirty="0"/>
              <a:t>Date or Rev. #</a:t>
            </a:r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1323975" y="192088"/>
            <a:ext cx="4375150" cy="3281362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85332" y="9089766"/>
            <a:ext cx="1055873" cy="219334"/>
          </a:xfrm>
          <a:prstGeom prst="rect">
            <a:avLst/>
          </a:prstGeom>
        </p:spPr>
        <p:txBody>
          <a:bodyPr vert="horz" wrap="none" lIns="93324" tIns="93324" rIns="93324" bIns="0" rtlCol="0" anchor="b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/>
              <a:t>Excellere Restricted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Course or Module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r>
              <a:rPr lang="en-US" dirty="0"/>
              <a:t>Date or Rev. #</a:t>
            </a:r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1323975" y="192088"/>
            <a:ext cx="4375150" cy="3281362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85332" y="9089766"/>
            <a:ext cx="1055873" cy="219334"/>
          </a:xfrm>
          <a:prstGeom prst="rect">
            <a:avLst/>
          </a:prstGeom>
        </p:spPr>
        <p:txBody>
          <a:bodyPr vert="horz" wrap="none" lIns="93324" tIns="93324" rIns="93324" bIns="0" rtlCol="0" anchor="b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/>
              <a:t>Excellere Restricted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Course or Module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r>
              <a:rPr lang="en-US" dirty="0"/>
              <a:t>Date or Rev. #</a:t>
            </a:r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1323975" y="192088"/>
            <a:ext cx="4375150" cy="3281362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85332" y="9089766"/>
            <a:ext cx="1055873" cy="219334"/>
          </a:xfrm>
          <a:prstGeom prst="rect">
            <a:avLst/>
          </a:prstGeom>
        </p:spPr>
        <p:txBody>
          <a:bodyPr vert="horz" wrap="none" lIns="93324" tIns="93324" rIns="93324" bIns="0" rtlCol="0" anchor="b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/>
              <a:t>Excellere Restricted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Course or Module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r>
              <a:rPr lang="en-US" dirty="0"/>
              <a:t>Date or Rev. #</a:t>
            </a:r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1323975" y="192088"/>
            <a:ext cx="4375150" cy="3281362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85332" y="9089766"/>
            <a:ext cx="1055873" cy="219334"/>
          </a:xfrm>
          <a:prstGeom prst="rect">
            <a:avLst/>
          </a:prstGeom>
        </p:spPr>
        <p:txBody>
          <a:bodyPr vert="horz" wrap="none" lIns="93324" tIns="93324" rIns="93324" bIns="0" rtlCol="0" anchor="b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/>
              <a:t>Excellere Restricted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Course or Module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r>
              <a:rPr lang="en-US" dirty="0"/>
              <a:t>Date or Rev. #</a:t>
            </a:r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1323975" y="192088"/>
            <a:ext cx="4375150" cy="3281362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85332" y="9089766"/>
            <a:ext cx="1055873" cy="219334"/>
          </a:xfrm>
          <a:prstGeom prst="rect">
            <a:avLst/>
          </a:prstGeom>
        </p:spPr>
        <p:txBody>
          <a:bodyPr vert="horz" wrap="none" lIns="93324" tIns="93324" rIns="93324" bIns="0" rtlCol="0" anchor="b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/>
              <a:t>Excellere Restricted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Course or Module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r>
              <a:rPr lang="en-US" dirty="0"/>
              <a:t>Date or Rev. #</a:t>
            </a:r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1323975" y="192088"/>
            <a:ext cx="4375150" cy="3281362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85332" y="9089766"/>
            <a:ext cx="1055873" cy="219334"/>
          </a:xfrm>
          <a:prstGeom prst="rect">
            <a:avLst/>
          </a:prstGeom>
        </p:spPr>
        <p:txBody>
          <a:bodyPr vert="horz" wrap="none" lIns="93324" tIns="93324" rIns="93324" bIns="0" rtlCol="0" anchor="b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/>
              <a:t>Excellere Restricted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Course or Module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r>
              <a:rPr lang="en-US" dirty="0"/>
              <a:t>Date or Rev. #</a:t>
            </a:r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1323975" y="192088"/>
            <a:ext cx="4375150" cy="3281362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85332" y="9089766"/>
            <a:ext cx="1055873" cy="219334"/>
          </a:xfrm>
          <a:prstGeom prst="rect">
            <a:avLst/>
          </a:prstGeom>
        </p:spPr>
        <p:txBody>
          <a:bodyPr vert="horz" wrap="none" lIns="93324" tIns="93324" rIns="93324" bIns="0" rtlCol="0" anchor="b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/>
              <a:t>Excellere Restricted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1" name="Rectangle 79"/>
          <p:cNvSpPr>
            <a:spLocks noGrp="1" noChangeArrowheads="1"/>
          </p:cNvSpPr>
          <p:nvPr>
            <p:ph type="subTitle" idx="1"/>
          </p:nvPr>
        </p:nvSpPr>
        <p:spPr>
          <a:xfrm>
            <a:off x="2806700" y="3200400"/>
            <a:ext cx="5867400" cy="762000"/>
          </a:xfrm>
        </p:spPr>
        <p:txBody>
          <a:bodyPr lIns="228600"/>
          <a:lstStyle>
            <a:lvl1pPr>
              <a:defRPr b="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790825" y="1854200"/>
            <a:ext cx="5895975" cy="523220"/>
          </a:xfrm>
        </p:spPr>
        <p:txBody>
          <a:bodyPr lIns="228557" bIns="0" anchor="t">
            <a:spAutoFit/>
          </a:bodyPr>
          <a:lstStyle>
            <a:lvl1pPr>
              <a:defRPr sz="3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LU title </a:t>
            </a:r>
          </a:p>
        </p:txBody>
      </p:sp>
      <p:sp>
        <p:nvSpPr>
          <p:cNvPr id="25" name="Rectangle 23"/>
          <p:cNvSpPr>
            <a:spLocks noChangeArrowheads="1"/>
          </p:cNvSpPr>
          <p:nvPr userDrawn="1"/>
        </p:nvSpPr>
        <p:spPr bwMode="auto">
          <a:xfrm>
            <a:off x="2126777" y="6172200"/>
            <a:ext cx="565038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0" tIns="0" rIns="182880" bIns="0" anchor="ctr"/>
          <a:lstStyle/>
          <a:p>
            <a:endParaRPr lang="en-US" sz="800" dirty="0">
              <a:solidFill>
                <a:srgbClr val="3A372F"/>
              </a:solidFill>
              <a:ea typeface="ＭＳ Ｐゴシック" pitchFamily="1" charset="-128"/>
            </a:endParaRPr>
          </a:p>
        </p:txBody>
      </p:sp>
      <p:grpSp>
        <p:nvGrpSpPr>
          <p:cNvPr id="26" name="Group 83"/>
          <p:cNvGrpSpPr>
            <a:grpSpLocks/>
          </p:cNvGrpSpPr>
          <p:nvPr userDrawn="1"/>
        </p:nvGrpSpPr>
        <p:grpSpPr bwMode="auto">
          <a:xfrm>
            <a:off x="227013" y="228600"/>
            <a:ext cx="2422525" cy="5210175"/>
            <a:chOff x="143" y="144"/>
            <a:chExt cx="1526" cy="3282"/>
          </a:xfrm>
        </p:grpSpPr>
        <p:sp>
          <p:nvSpPr>
            <p:cNvPr id="32" name="Rectangle 62"/>
            <p:cNvSpPr>
              <a:spLocks noChangeArrowheads="1"/>
            </p:cNvSpPr>
            <p:nvPr/>
          </p:nvSpPr>
          <p:spPr bwMode="auto">
            <a:xfrm>
              <a:off x="949" y="313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63"/>
            <p:cNvSpPr>
              <a:spLocks noChangeArrowheads="1"/>
            </p:cNvSpPr>
            <p:nvPr/>
          </p:nvSpPr>
          <p:spPr bwMode="auto">
            <a:xfrm>
              <a:off x="143" y="2763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64"/>
            <p:cNvSpPr>
              <a:spLocks noChangeArrowheads="1"/>
            </p:cNvSpPr>
            <p:nvPr/>
          </p:nvSpPr>
          <p:spPr bwMode="auto">
            <a:xfrm>
              <a:off x="143" y="2015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66"/>
            <p:cNvSpPr>
              <a:spLocks noChangeArrowheads="1"/>
            </p:cNvSpPr>
            <p:nvPr/>
          </p:nvSpPr>
          <p:spPr bwMode="auto">
            <a:xfrm>
              <a:off x="949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67"/>
            <p:cNvSpPr>
              <a:spLocks noChangeArrowheads="1"/>
            </p:cNvSpPr>
            <p:nvPr/>
          </p:nvSpPr>
          <p:spPr bwMode="auto">
            <a:xfrm>
              <a:off x="143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68"/>
            <p:cNvSpPr>
              <a:spLocks noChangeArrowheads="1"/>
            </p:cNvSpPr>
            <p:nvPr/>
          </p:nvSpPr>
          <p:spPr bwMode="auto">
            <a:xfrm>
              <a:off x="143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69"/>
            <p:cNvSpPr>
              <a:spLocks noChangeArrowheads="1"/>
            </p:cNvSpPr>
            <p:nvPr/>
          </p:nvSpPr>
          <p:spPr bwMode="auto">
            <a:xfrm>
              <a:off x="949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70"/>
            <p:cNvSpPr>
              <a:spLocks noChangeArrowheads="1"/>
            </p:cNvSpPr>
            <p:nvPr/>
          </p:nvSpPr>
          <p:spPr bwMode="auto">
            <a:xfrm>
              <a:off x="949" y="1641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71"/>
            <p:cNvSpPr>
              <a:spLocks noChangeArrowheads="1"/>
            </p:cNvSpPr>
            <p:nvPr/>
          </p:nvSpPr>
          <p:spPr bwMode="auto">
            <a:xfrm>
              <a:off x="143" y="1641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72"/>
            <p:cNvSpPr>
              <a:spLocks noChangeArrowheads="1"/>
            </p:cNvSpPr>
            <p:nvPr/>
          </p:nvSpPr>
          <p:spPr bwMode="auto">
            <a:xfrm>
              <a:off x="143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73"/>
            <p:cNvSpPr>
              <a:spLocks noChangeArrowheads="1"/>
            </p:cNvSpPr>
            <p:nvPr/>
          </p:nvSpPr>
          <p:spPr bwMode="auto">
            <a:xfrm>
              <a:off x="949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74"/>
            <p:cNvSpPr>
              <a:spLocks noChangeArrowheads="1"/>
            </p:cNvSpPr>
            <p:nvPr/>
          </p:nvSpPr>
          <p:spPr bwMode="auto">
            <a:xfrm>
              <a:off x="949" y="892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75"/>
            <p:cNvSpPr>
              <a:spLocks noChangeArrowheads="1"/>
            </p:cNvSpPr>
            <p:nvPr/>
          </p:nvSpPr>
          <p:spPr bwMode="auto">
            <a:xfrm>
              <a:off x="143" y="892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76"/>
            <p:cNvSpPr>
              <a:spLocks noChangeArrowheads="1"/>
            </p:cNvSpPr>
            <p:nvPr/>
          </p:nvSpPr>
          <p:spPr bwMode="auto">
            <a:xfrm>
              <a:off x="949" y="144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7" y="319102"/>
            <a:ext cx="8361361" cy="5232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2588" y="1132764"/>
            <a:ext cx="8359076" cy="5021146"/>
          </a:xfrm>
        </p:spPr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  <a:lvl3pPr>
              <a:lnSpc>
                <a:spcPct val="100000"/>
              </a:lnSpc>
              <a:defRPr sz="2000">
                <a:latin typeface="Calibri" pitchFamily="34" charset="0"/>
                <a:cs typeface="Calibri" pitchFamily="34" charset="0"/>
              </a:defRPr>
            </a:lvl3pPr>
            <a:lvl4pPr>
              <a:lnSpc>
                <a:spcPct val="100000"/>
              </a:lnSpc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83"/>
            <a:ext cx="8229600" cy="7953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0"/>
          </p:nvPr>
        </p:nvSpPr>
        <p:spPr bwMode="auto">
          <a:xfrm>
            <a:off x="457200" y="1044964"/>
            <a:ext cx="8229600" cy="508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Click to edit Master text styles</a:t>
            </a:r>
          </a:p>
          <a:p>
            <a:pPr lvl="1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Second level</a:t>
            </a:r>
          </a:p>
          <a:p>
            <a:pPr lvl="2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Third level</a:t>
            </a:r>
          </a:p>
          <a:p>
            <a:pPr lvl="3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Fourth level</a:t>
            </a:r>
          </a:p>
          <a:p>
            <a:pPr lvl="4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3"/>
          <p:cNvGrpSpPr>
            <a:grpSpLocks/>
          </p:cNvGrpSpPr>
          <p:nvPr userDrawn="1"/>
        </p:nvGrpSpPr>
        <p:grpSpPr bwMode="auto">
          <a:xfrm>
            <a:off x="227013" y="228600"/>
            <a:ext cx="2422525" cy="5210175"/>
            <a:chOff x="143" y="144"/>
            <a:chExt cx="1526" cy="3282"/>
          </a:xfrm>
        </p:grpSpPr>
        <p:sp>
          <p:nvSpPr>
            <p:cNvPr id="3" name="Rectangle 62"/>
            <p:cNvSpPr>
              <a:spLocks noChangeArrowheads="1"/>
            </p:cNvSpPr>
            <p:nvPr/>
          </p:nvSpPr>
          <p:spPr bwMode="auto">
            <a:xfrm>
              <a:off x="949" y="313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Rectangle 63"/>
            <p:cNvSpPr>
              <a:spLocks noChangeArrowheads="1"/>
            </p:cNvSpPr>
            <p:nvPr/>
          </p:nvSpPr>
          <p:spPr bwMode="auto">
            <a:xfrm>
              <a:off x="143" y="2763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64"/>
            <p:cNvSpPr>
              <a:spLocks noChangeArrowheads="1"/>
            </p:cNvSpPr>
            <p:nvPr/>
          </p:nvSpPr>
          <p:spPr bwMode="auto">
            <a:xfrm>
              <a:off x="143" y="2015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66"/>
            <p:cNvSpPr>
              <a:spLocks noChangeArrowheads="1"/>
            </p:cNvSpPr>
            <p:nvPr/>
          </p:nvSpPr>
          <p:spPr bwMode="auto">
            <a:xfrm>
              <a:off x="949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7"/>
            <p:cNvSpPr>
              <a:spLocks noChangeArrowheads="1"/>
            </p:cNvSpPr>
            <p:nvPr/>
          </p:nvSpPr>
          <p:spPr bwMode="auto">
            <a:xfrm>
              <a:off x="143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68"/>
            <p:cNvSpPr>
              <a:spLocks noChangeArrowheads="1"/>
            </p:cNvSpPr>
            <p:nvPr/>
          </p:nvSpPr>
          <p:spPr bwMode="auto">
            <a:xfrm>
              <a:off x="143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9"/>
            <p:cNvSpPr>
              <a:spLocks noChangeArrowheads="1"/>
            </p:cNvSpPr>
            <p:nvPr/>
          </p:nvSpPr>
          <p:spPr bwMode="auto">
            <a:xfrm>
              <a:off x="949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70"/>
            <p:cNvSpPr>
              <a:spLocks noChangeArrowheads="1"/>
            </p:cNvSpPr>
            <p:nvPr/>
          </p:nvSpPr>
          <p:spPr bwMode="auto">
            <a:xfrm>
              <a:off x="949" y="1641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71"/>
            <p:cNvSpPr>
              <a:spLocks noChangeArrowheads="1"/>
            </p:cNvSpPr>
            <p:nvPr/>
          </p:nvSpPr>
          <p:spPr bwMode="auto">
            <a:xfrm>
              <a:off x="143" y="1641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72"/>
            <p:cNvSpPr>
              <a:spLocks noChangeArrowheads="1"/>
            </p:cNvSpPr>
            <p:nvPr/>
          </p:nvSpPr>
          <p:spPr bwMode="auto">
            <a:xfrm>
              <a:off x="143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949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74"/>
            <p:cNvSpPr>
              <a:spLocks noChangeArrowheads="1"/>
            </p:cNvSpPr>
            <p:nvPr/>
          </p:nvSpPr>
          <p:spPr bwMode="auto">
            <a:xfrm>
              <a:off x="949" y="892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75"/>
            <p:cNvSpPr>
              <a:spLocks noChangeArrowheads="1"/>
            </p:cNvSpPr>
            <p:nvPr/>
          </p:nvSpPr>
          <p:spPr bwMode="auto">
            <a:xfrm>
              <a:off x="143" y="892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76"/>
            <p:cNvSpPr>
              <a:spLocks noChangeArrowheads="1"/>
            </p:cNvSpPr>
            <p:nvPr/>
          </p:nvSpPr>
          <p:spPr bwMode="auto">
            <a:xfrm>
              <a:off x="949" y="144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Freeform 16"/>
          <p:cNvSpPr/>
          <p:nvPr userDrawn="1"/>
        </p:nvSpPr>
        <p:spPr bwMode="hidden">
          <a:xfrm flipH="1" flipV="1">
            <a:off x="3657600" y="0"/>
            <a:ext cx="5486400" cy="6858000"/>
          </a:xfrm>
          <a:custGeom>
            <a:avLst/>
            <a:gdLst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54864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4419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657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100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481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57825"/>
              <a:gd name="connsiteY0" fmla="*/ 0 h 6858000"/>
              <a:gd name="connsiteX1" fmla="*/ 5457825 w 5457825"/>
              <a:gd name="connsiteY1" fmla="*/ 0 h 6858000"/>
              <a:gd name="connsiteX2" fmla="*/ 3848100 w 5457825"/>
              <a:gd name="connsiteY2" fmla="*/ 6858000 h 6858000"/>
              <a:gd name="connsiteX3" fmla="*/ 0 w 5457825"/>
              <a:gd name="connsiteY3" fmla="*/ 6858000 h 6858000"/>
              <a:gd name="connsiteX4" fmla="*/ 0 w 545782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48100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86672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8775" h="6858000">
                <a:moveTo>
                  <a:pt x="0" y="0"/>
                </a:moveTo>
                <a:lnTo>
                  <a:pt x="5438775" y="0"/>
                </a:lnTo>
                <a:lnTo>
                  <a:pt x="388667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A145"/>
              </a:gs>
              <a:gs pos="100000">
                <a:srgbClr val="B1CB52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lvl="0" algn="ctr" defTabSz="457200" rtl="0" eaLnBrk="1" latinLnBrk="0" hangingPunct="1"/>
            <a:endParaRPr lang="en-US" sz="1800" kern="1200" noProof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967785" y="333199"/>
            <a:ext cx="4035039" cy="475488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>
              <a:lnSpc>
                <a:spcPct val="106000"/>
              </a:lnSpc>
              <a:def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Section Transition Slide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247920" y="6328350"/>
            <a:ext cx="8594993" cy="480871"/>
            <a:chOff x="247920" y="6230814"/>
            <a:chExt cx="8594993" cy="480871"/>
          </a:xfrm>
        </p:grpSpPr>
        <p:grpSp>
          <p:nvGrpSpPr>
            <p:cNvPr id="24" name="Group 14"/>
            <p:cNvGrpSpPr/>
            <p:nvPr userDrawn="1"/>
          </p:nvGrpSpPr>
          <p:grpSpPr>
            <a:xfrm>
              <a:off x="2344095" y="6254485"/>
              <a:ext cx="6498818" cy="457200"/>
              <a:chOff x="2187981" y="6276787"/>
              <a:chExt cx="6498818" cy="457200"/>
            </a:xfrm>
          </p:grpSpPr>
          <p:sp>
            <p:nvSpPr>
              <p:cNvPr id="26" name="Rectangle 22"/>
              <p:cNvSpPr>
                <a:spLocks noChangeArrowheads="1"/>
              </p:cNvSpPr>
              <p:nvPr userDrawn="1"/>
            </p:nvSpPr>
            <p:spPr bwMode="auto">
              <a:xfrm>
                <a:off x="2187981" y="6276787"/>
                <a:ext cx="6498818" cy="457200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182880" bIns="0" anchor="ctr"/>
              <a:lstStyle/>
              <a:p>
                <a:pPr algn="r"/>
                <a:endParaRPr lang="en-US" sz="1000">
                  <a:solidFill>
                    <a:srgbClr val="3A372F"/>
                  </a:solidFill>
                  <a:ea typeface="ＭＳ Ｐゴシック" pitchFamily="1" charset="-128"/>
                </a:endParaRPr>
              </a:p>
            </p:txBody>
          </p:sp>
          <p:sp>
            <p:nvSpPr>
              <p:cNvPr id="27" name="Text Box 19"/>
              <p:cNvSpPr txBox="1">
                <a:spLocks noChangeArrowheads="1"/>
              </p:cNvSpPr>
              <p:nvPr userDrawn="1"/>
            </p:nvSpPr>
            <p:spPr bwMode="auto">
              <a:xfrm>
                <a:off x="7228753" y="6321237"/>
                <a:ext cx="127864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dirty="0"/>
                  <a:t>RESTRICTED </a:t>
                </a:r>
                <a:r>
                  <a:rPr lang="en-US" sz="1400" dirty="0">
                    <a:solidFill>
                      <a:srgbClr val="999999"/>
                    </a:solidFill>
                    <a:ea typeface="ＭＳ Ｐゴシック" pitchFamily="1" charset="-128"/>
                  </a:rPr>
                  <a:t>|</a:t>
                </a:r>
                <a:r>
                  <a:rPr lang="en-US" sz="1000" b="1" dirty="0">
                    <a:solidFill>
                      <a:srgbClr val="3A372F"/>
                    </a:solidFill>
                    <a:ea typeface="ＭＳ Ｐゴシック" pitchFamily="1" charset="-128"/>
                  </a:rPr>
                  <a:t> </a:t>
                </a:r>
                <a:fld id="{616BB6E6-B101-4C8D-8F9C-F86688B685B6}" type="slidenum">
                  <a:rPr lang="en-US" sz="1000" b="1" smtClean="0">
                    <a:solidFill>
                      <a:srgbClr val="3A372F"/>
                    </a:solidFill>
                    <a:ea typeface="ＭＳ Ｐゴシック" pitchFamily="1" charset="-128"/>
                  </a:rPr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‹#›</a:t>
                </a:fld>
                <a:endParaRPr lang="en-US" sz="1000" b="1" dirty="0">
                  <a:solidFill>
                    <a:srgbClr val="3A372F"/>
                  </a:solidFill>
                  <a:ea typeface="ＭＳ Ｐゴシック" pitchFamily="1" charset="-128"/>
                </a:endParaRP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247920" y="6230814"/>
              <a:ext cx="1984850" cy="48073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3"/>
          <p:cNvGrpSpPr>
            <a:grpSpLocks/>
          </p:cNvGrpSpPr>
          <p:nvPr userDrawn="1"/>
        </p:nvGrpSpPr>
        <p:grpSpPr bwMode="auto">
          <a:xfrm>
            <a:off x="227013" y="228600"/>
            <a:ext cx="2422525" cy="5210175"/>
            <a:chOff x="143" y="144"/>
            <a:chExt cx="1526" cy="3282"/>
          </a:xfrm>
        </p:grpSpPr>
        <p:sp>
          <p:nvSpPr>
            <p:cNvPr id="3" name="Rectangle 62"/>
            <p:cNvSpPr>
              <a:spLocks noChangeArrowheads="1"/>
            </p:cNvSpPr>
            <p:nvPr/>
          </p:nvSpPr>
          <p:spPr bwMode="auto">
            <a:xfrm>
              <a:off x="949" y="313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Rectangle 63"/>
            <p:cNvSpPr>
              <a:spLocks noChangeArrowheads="1"/>
            </p:cNvSpPr>
            <p:nvPr/>
          </p:nvSpPr>
          <p:spPr bwMode="auto">
            <a:xfrm>
              <a:off x="143" y="2763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64"/>
            <p:cNvSpPr>
              <a:spLocks noChangeArrowheads="1"/>
            </p:cNvSpPr>
            <p:nvPr/>
          </p:nvSpPr>
          <p:spPr bwMode="auto">
            <a:xfrm>
              <a:off x="143" y="2015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66"/>
            <p:cNvSpPr>
              <a:spLocks noChangeArrowheads="1"/>
            </p:cNvSpPr>
            <p:nvPr/>
          </p:nvSpPr>
          <p:spPr bwMode="auto">
            <a:xfrm>
              <a:off x="949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7"/>
            <p:cNvSpPr>
              <a:spLocks noChangeArrowheads="1"/>
            </p:cNvSpPr>
            <p:nvPr/>
          </p:nvSpPr>
          <p:spPr bwMode="auto">
            <a:xfrm>
              <a:off x="143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68"/>
            <p:cNvSpPr>
              <a:spLocks noChangeArrowheads="1"/>
            </p:cNvSpPr>
            <p:nvPr/>
          </p:nvSpPr>
          <p:spPr bwMode="auto">
            <a:xfrm>
              <a:off x="143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9"/>
            <p:cNvSpPr>
              <a:spLocks noChangeArrowheads="1"/>
            </p:cNvSpPr>
            <p:nvPr/>
          </p:nvSpPr>
          <p:spPr bwMode="auto">
            <a:xfrm>
              <a:off x="949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70"/>
            <p:cNvSpPr>
              <a:spLocks noChangeArrowheads="1"/>
            </p:cNvSpPr>
            <p:nvPr/>
          </p:nvSpPr>
          <p:spPr bwMode="auto">
            <a:xfrm>
              <a:off x="949" y="1641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71"/>
            <p:cNvSpPr>
              <a:spLocks noChangeArrowheads="1"/>
            </p:cNvSpPr>
            <p:nvPr/>
          </p:nvSpPr>
          <p:spPr bwMode="auto">
            <a:xfrm>
              <a:off x="143" y="1641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72"/>
            <p:cNvSpPr>
              <a:spLocks noChangeArrowheads="1"/>
            </p:cNvSpPr>
            <p:nvPr/>
          </p:nvSpPr>
          <p:spPr bwMode="auto">
            <a:xfrm>
              <a:off x="143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949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74"/>
            <p:cNvSpPr>
              <a:spLocks noChangeArrowheads="1"/>
            </p:cNvSpPr>
            <p:nvPr/>
          </p:nvSpPr>
          <p:spPr bwMode="auto">
            <a:xfrm>
              <a:off x="949" y="892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75"/>
            <p:cNvSpPr>
              <a:spLocks noChangeArrowheads="1"/>
            </p:cNvSpPr>
            <p:nvPr/>
          </p:nvSpPr>
          <p:spPr bwMode="auto">
            <a:xfrm>
              <a:off x="143" y="892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76"/>
            <p:cNvSpPr>
              <a:spLocks noChangeArrowheads="1"/>
            </p:cNvSpPr>
            <p:nvPr/>
          </p:nvSpPr>
          <p:spPr bwMode="auto">
            <a:xfrm>
              <a:off x="949" y="144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Freeform 16"/>
          <p:cNvSpPr/>
          <p:nvPr userDrawn="1"/>
        </p:nvSpPr>
        <p:spPr bwMode="hidden">
          <a:xfrm flipH="1" flipV="1">
            <a:off x="3657600" y="0"/>
            <a:ext cx="5486400" cy="6858000"/>
          </a:xfrm>
          <a:custGeom>
            <a:avLst/>
            <a:gdLst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54864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4419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657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100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481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57825"/>
              <a:gd name="connsiteY0" fmla="*/ 0 h 6858000"/>
              <a:gd name="connsiteX1" fmla="*/ 5457825 w 5457825"/>
              <a:gd name="connsiteY1" fmla="*/ 0 h 6858000"/>
              <a:gd name="connsiteX2" fmla="*/ 3848100 w 5457825"/>
              <a:gd name="connsiteY2" fmla="*/ 6858000 h 6858000"/>
              <a:gd name="connsiteX3" fmla="*/ 0 w 5457825"/>
              <a:gd name="connsiteY3" fmla="*/ 6858000 h 6858000"/>
              <a:gd name="connsiteX4" fmla="*/ 0 w 545782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48100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86672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8775" h="6858000">
                <a:moveTo>
                  <a:pt x="0" y="0"/>
                </a:moveTo>
                <a:lnTo>
                  <a:pt x="5438775" y="0"/>
                </a:lnTo>
                <a:lnTo>
                  <a:pt x="388667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A145"/>
              </a:gs>
              <a:gs pos="100000">
                <a:srgbClr val="B1CB52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lvl="0" algn="ctr" defTabSz="457200" rtl="0" eaLnBrk="1" latinLnBrk="0" hangingPunct="1"/>
            <a:endParaRPr lang="en-US" sz="1800" kern="1200" noProof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967785" y="333199"/>
            <a:ext cx="4035039" cy="475488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>
              <a:lnSpc>
                <a:spcPct val="106000"/>
              </a:lnSpc>
              <a:def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 Transition Slide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247920" y="6328350"/>
            <a:ext cx="8594993" cy="480871"/>
            <a:chOff x="247920" y="6230814"/>
            <a:chExt cx="8594993" cy="480871"/>
          </a:xfrm>
        </p:grpSpPr>
        <p:grpSp>
          <p:nvGrpSpPr>
            <p:cNvPr id="24" name="Group 14"/>
            <p:cNvGrpSpPr/>
            <p:nvPr userDrawn="1"/>
          </p:nvGrpSpPr>
          <p:grpSpPr>
            <a:xfrm>
              <a:off x="2344095" y="6254485"/>
              <a:ext cx="6498818" cy="457200"/>
              <a:chOff x="2187981" y="6276787"/>
              <a:chExt cx="6498818" cy="457200"/>
            </a:xfrm>
          </p:grpSpPr>
          <p:sp>
            <p:nvSpPr>
              <p:cNvPr id="26" name="Rectangle 22"/>
              <p:cNvSpPr>
                <a:spLocks noChangeArrowheads="1"/>
              </p:cNvSpPr>
              <p:nvPr userDrawn="1"/>
            </p:nvSpPr>
            <p:spPr bwMode="auto">
              <a:xfrm>
                <a:off x="2187981" y="6276787"/>
                <a:ext cx="6498818" cy="457200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182880" bIns="0" anchor="ctr"/>
              <a:lstStyle/>
              <a:p>
                <a:pPr algn="r"/>
                <a:endParaRPr lang="en-US" sz="1000">
                  <a:solidFill>
                    <a:srgbClr val="3A372F"/>
                  </a:solidFill>
                  <a:ea typeface="ＭＳ Ｐゴシック" pitchFamily="1" charset="-128"/>
                </a:endParaRPr>
              </a:p>
            </p:txBody>
          </p:sp>
          <p:sp>
            <p:nvSpPr>
              <p:cNvPr id="27" name="Text Box 19"/>
              <p:cNvSpPr txBox="1">
                <a:spLocks noChangeArrowheads="1"/>
              </p:cNvSpPr>
              <p:nvPr userDrawn="1"/>
            </p:nvSpPr>
            <p:spPr bwMode="auto">
              <a:xfrm>
                <a:off x="7228753" y="6321237"/>
                <a:ext cx="127864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dirty="0"/>
                  <a:t>RESTRICTED </a:t>
                </a:r>
                <a:r>
                  <a:rPr lang="en-US" sz="1400" dirty="0">
                    <a:solidFill>
                      <a:srgbClr val="999999"/>
                    </a:solidFill>
                    <a:ea typeface="ＭＳ Ｐゴシック" pitchFamily="1" charset="-128"/>
                  </a:rPr>
                  <a:t>|</a:t>
                </a:r>
                <a:r>
                  <a:rPr lang="en-US" sz="1000" b="1" dirty="0">
                    <a:solidFill>
                      <a:srgbClr val="3A372F"/>
                    </a:solidFill>
                    <a:ea typeface="ＭＳ Ｐゴシック" pitchFamily="1" charset="-128"/>
                  </a:rPr>
                  <a:t> </a:t>
                </a:r>
                <a:fld id="{616BB6E6-B101-4C8D-8F9C-F86688B685B6}" type="slidenum">
                  <a:rPr lang="en-US" sz="1000" b="1" smtClean="0">
                    <a:solidFill>
                      <a:srgbClr val="3A372F"/>
                    </a:solidFill>
                    <a:ea typeface="ＭＳ Ｐゴシック" pitchFamily="1" charset="-128"/>
                  </a:rPr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‹#›</a:t>
                </a:fld>
                <a:endParaRPr lang="en-US" sz="1000" b="1" dirty="0">
                  <a:solidFill>
                    <a:srgbClr val="3A372F"/>
                  </a:solidFill>
                  <a:ea typeface="ＭＳ Ｐゴシック" pitchFamily="1" charset="-128"/>
                </a:endParaRP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247920" y="6230814"/>
              <a:ext cx="1984850" cy="48073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66520" y="611516"/>
            <a:ext cx="8544330" cy="32927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883"/>
            <a:ext cx="8229600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457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56474"/>
            <a:ext cx="8229600" cy="517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Click to edit Master text styles</a:t>
            </a:r>
          </a:p>
          <a:p>
            <a:pPr lvl="1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Second level</a:t>
            </a:r>
          </a:p>
          <a:p>
            <a:pPr lvl="2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Third level</a:t>
            </a:r>
          </a:p>
          <a:p>
            <a:pPr lvl="3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Fourth level</a:t>
            </a:r>
          </a:p>
          <a:p>
            <a:pPr lvl="4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810959"/>
            <a:ext cx="8229600" cy="0"/>
          </a:xfrm>
          <a:prstGeom prst="line">
            <a:avLst/>
          </a:prstGeom>
          <a:noFill/>
          <a:ln w="19050">
            <a:solidFill>
              <a:srgbClr val="CCCC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2126777" y="6323827"/>
            <a:ext cx="565038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0" tIns="0" rIns="182880" bIns="0" anchor="ctr"/>
          <a:lstStyle/>
          <a:p>
            <a:endParaRPr lang="en-US" sz="800" dirty="0">
              <a:solidFill>
                <a:srgbClr val="3A372F"/>
              </a:solidFill>
              <a:ea typeface="ＭＳ Ｐゴシック" pitchFamily="1" charset="-128"/>
            </a:endParaRP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2366397" y="6323827"/>
            <a:ext cx="6498818" cy="457200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</p:spPr>
        <p:txBody>
          <a:bodyPr wrap="none" lIns="0" tIns="0" rIns="182880" bIns="0" anchor="ctr"/>
          <a:lstStyle/>
          <a:p>
            <a:pPr algn="r"/>
            <a:endParaRPr lang="en-US" sz="1000">
              <a:solidFill>
                <a:srgbClr val="3A372F"/>
              </a:solidFill>
              <a:ea typeface="ＭＳ Ｐゴシック" pitchFamily="1" charset="-128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7407169" y="6368277"/>
            <a:ext cx="12786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RESTRICTED </a:t>
            </a:r>
            <a:r>
              <a:rPr lang="en-US" sz="1400" dirty="0">
                <a:solidFill>
                  <a:srgbClr val="999999"/>
                </a:solidFill>
                <a:ea typeface="ＭＳ Ｐゴシック" pitchFamily="1" charset="-128"/>
              </a:rPr>
              <a:t>|</a:t>
            </a:r>
            <a:r>
              <a:rPr lang="en-US" sz="1000" b="1" dirty="0">
                <a:solidFill>
                  <a:srgbClr val="3A372F"/>
                </a:solidFill>
                <a:ea typeface="ＭＳ Ｐゴシック" pitchFamily="1" charset="-128"/>
              </a:rPr>
              <a:t> </a:t>
            </a:r>
            <a:fld id="{616BB6E6-B101-4C8D-8F9C-F86688B685B6}" type="slidenum">
              <a:rPr lang="en-US" sz="1000" b="1" smtClean="0">
                <a:solidFill>
                  <a:srgbClr val="3A372F"/>
                </a:solidFill>
                <a:ea typeface="ＭＳ Ｐゴシック" pitchFamily="1" charset="-128"/>
              </a:rPr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dirty="0">
              <a:solidFill>
                <a:srgbClr val="3A372F"/>
              </a:solidFill>
              <a:ea typeface="ＭＳ Ｐゴシック" pitchFamily="1" charset="-128"/>
            </a:endParaRPr>
          </a:p>
        </p:txBody>
      </p:sp>
      <p:grpSp>
        <p:nvGrpSpPr>
          <p:cNvPr id="13" name="Group 14"/>
          <p:cNvGrpSpPr/>
          <p:nvPr/>
        </p:nvGrpSpPr>
        <p:grpSpPr>
          <a:xfrm>
            <a:off x="2344095" y="6339829"/>
            <a:ext cx="6498818" cy="457200"/>
            <a:chOff x="2187981" y="6276787"/>
            <a:chExt cx="6498818" cy="457200"/>
          </a:xfrm>
        </p:grpSpPr>
        <p:sp>
          <p:nvSpPr>
            <p:cNvPr id="14" name="Rectangle 22"/>
            <p:cNvSpPr>
              <a:spLocks noChangeArrowheads="1"/>
            </p:cNvSpPr>
            <p:nvPr userDrawn="1"/>
          </p:nvSpPr>
          <p:spPr bwMode="auto">
            <a:xfrm>
              <a:off x="2187981" y="6276787"/>
              <a:ext cx="6498818" cy="45720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182880" bIns="0" anchor="ctr"/>
            <a:lstStyle/>
            <a:p>
              <a:pPr algn="r"/>
              <a:endParaRPr lang="en-US" sz="1000">
                <a:solidFill>
                  <a:srgbClr val="3A372F"/>
                </a:solidFill>
                <a:ea typeface="ＭＳ Ｐゴシック" pitchFamily="1" charset="-128"/>
              </a:endParaRPr>
            </a:p>
          </p:txBody>
        </p:sp>
        <p:sp>
          <p:nvSpPr>
            <p:cNvPr id="15" name="Text Box 19"/>
            <p:cNvSpPr txBox="1">
              <a:spLocks noChangeArrowheads="1"/>
            </p:cNvSpPr>
            <p:nvPr userDrawn="1"/>
          </p:nvSpPr>
          <p:spPr bwMode="auto">
            <a:xfrm>
              <a:off x="7228753" y="6321237"/>
              <a:ext cx="12786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dirty="0"/>
                <a:t>RESTRICTED </a:t>
              </a:r>
              <a:r>
                <a:rPr lang="en-US" sz="1400" dirty="0">
                  <a:solidFill>
                    <a:srgbClr val="999999"/>
                  </a:solidFill>
                  <a:ea typeface="ＭＳ Ｐゴシック" pitchFamily="1" charset="-128"/>
                </a:rPr>
                <a:t>|</a:t>
              </a:r>
              <a:r>
                <a:rPr lang="en-US" sz="1000" b="1" dirty="0">
                  <a:solidFill>
                    <a:srgbClr val="3A372F"/>
                  </a:solidFill>
                  <a:ea typeface="ＭＳ Ｐゴシック" pitchFamily="1" charset="-128"/>
                </a:rPr>
                <a:t> </a:t>
              </a:r>
              <a:fld id="{616BB6E6-B101-4C8D-8F9C-F86688B685B6}" type="slidenum">
                <a:rPr lang="en-US" sz="1000" b="1" smtClean="0">
                  <a:solidFill>
                    <a:srgbClr val="3A372F"/>
                  </a:solidFill>
                  <a:ea typeface="ＭＳ Ｐゴシック" pitchFamily="1" charset="-128"/>
                </a:rPr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t>‹#›</a:t>
              </a:fld>
              <a:endParaRPr lang="en-US" sz="1000" b="1" dirty="0">
                <a:solidFill>
                  <a:srgbClr val="3A372F"/>
                </a:solidFill>
                <a:ea typeface="ＭＳ Ｐゴシック" pitchFamily="1" charset="-128"/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47920" y="6316158"/>
            <a:ext cx="1984850" cy="4807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65" r:id="rId6"/>
    <p:sldLayoutId id="2147483659" r:id="rId7"/>
    <p:sldLayoutId id="2147483664" r:id="rId8"/>
    <p:sldLayoutId id="2147483666" r:id="rId9"/>
    <p:sldLayoutId id="2147483667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20000"/>
        </a:spcAft>
        <a:buClr>
          <a:schemeClr val="accent1">
            <a:lumMod val="75000"/>
          </a:schemeClr>
        </a:buClr>
        <a:buSzPct val="120000"/>
        <a:buFont typeface="Arial"/>
        <a:buChar char="•"/>
        <a:defRPr lang="en-US" sz="2000" b="0" dirty="0" smtClean="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1pPr>
      <a:lvl2pPr marL="447675" indent="-333375" algn="l" rtl="0" eaLnBrk="1" fontAlgn="base" hangingPunct="1">
        <a:spcBef>
          <a:spcPct val="25000"/>
        </a:spcBef>
        <a:spcAft>
          <a:spcPct val="20000"/>
        </a:spcAft>
        <a:buClr>
          <a:srgbClr val="5B7893"/>
        </a:buClr>
        <a:buSzPct val="80000"/>
        <a:buFont typeface="Courier New"/>
        <a:buChar char="o"/>
        <a:defRPr sz="18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2pPr>
      <a:lvl3pPr marL="717550" indent="-317500" algn="l" rtl="0" eaLnBrk="1" fontAlgn="base" hangingPunct="1">
        <a:spcBef>
          <a:spcPct val="25000"/>
        </a:spcBef>
        <a:spcAft>
          <a:spcPct val="20000"/>
        </a:spcAft>
        <a:buClr>
          <a:schemeClr val="tx2"/>
        </a:buClr>
        <a:buSzPct val="90000"/>
        <a:buFont typeface="Wingdings" charset="2"/>
        <a:buChar char="§"/>
        <a:defRPr sz="18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3pPr>
      <a:lvl4pPr marL="896938" indent="-207963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SzPct val="80000"/>
        <a:buFont typeface="Wingdings" pitchFamily="2" charset="2"/>
        <a:buChar char="§"/>
        <a:defRPr sz="16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4pPr>
      <a:lvl5pPr marL="1255713" indent="-285750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4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5pPr>
      <a:lvl6pPr marL="16002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6pPr>
      <a:lvl7pPr marL="20574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7pPr>
      <a:lvl8pPr marL="25146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8pPr>
      <a:lvl9pPr marL="29718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2.xml"/><Relationship Id="rId4" Type="http://schemas.openxmlformats.org/officeDocument/2006/relationships/slide" Target="slide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digest.com/Articles/Framework/193_What_are_constructors_in_CSharp_-_A_Step_Ahead_Series.aspx" TargetMode="External"/><Relationship Id="rId2" Type="http://schemas.openxmlformats.org/officeDocument/2006/relationships/hyperlink" Target="http://csharp.net-tutorials.com/classes/constructors-and-destructor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sdn.microsoft.com/en-us/library/ms173115.aspx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806700" y="3200399"/>
            <a:ext cx="5867400" cy="172843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>
                <a:hlinkClick r:id="rId3" action="ppaction://hlinksldjump"/>
              </a:rPr>
              <a:t>Introduction to constructor</a:t>
            </a:r>
            <a:endParaRPr lang="en-US" dirty="0"/>
          </a:p>
          <a:p>
            <a:pPr>
              <a:buAutoNum type="arabicPeriod"/>
            </a:pPr>
            <a:r>
              <a:rPr lang="en-US" dirty="0">
                <a:hlinkClick r:id="rId4" action="ppaction://hlinksldjump"/>
              </a:rPr>
              <a:t>Working with the Constructor</a:t>
            </a:r>
            <a:endParaRPr lang="en-US" dirty="0"/>
          </a:p>
          <a:p>
            <a:pPr>
              <a:buAutoNum type="arabicPeriod"/>
            </a:pPr>
            <a:r>
              <a:rPr lang="en-US" dirty="0">
                <a:hlinkClick r:id="rId5" action="ppaction://hlinksldjump"/>
              </a:rPr>
              <a:t>Types of constructors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90825" y="1854200"/>
            <a:ext cx="5895975" cy="523220"/>
          </a:xfrm>
        </p:spPr>
        <p:txBody>
          <a:bodyPr/>
          <a:lstStyle/>
          <a:p>
            <a:r>
              <a:rPr lang="en-US" dirty="0"/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1307591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Constructors - </a:t>
            </a:r>
            <a:r>
              <a:rPr lang="en-IN" dirty="0"/>
              <a:t>Default constructor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3539" y="2361235"/>
            <a:ext cx="806755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class Car</a:t>
            </a:r>
          </a:p>
          <a:p>
            <a:r>
              <a:rPr lang="en-US" sz="2000" dirty="0">
                <a:solidFill>
                  <a:schemeClr val="bg1"/>
                </a:solidFill>
              </a:rPr>
              <a:t>{</a:t>
            </a:r>
            <a:endParaRPr lang="en-IN" sz="2000" dirty="0">
              <a:solidFill>
                <a:schemeClr val="bg1"/>
              </a:solidFill>
            </a:endParaRPr>
          </a:p>
          <a:p>
            <a:pPr lvl="1"/>
            <a:r>
              <a:rPr lang="en-IN" sz="2000" dirty="0">
                <a:solidFill>
                  <a:schemeClr val="bg1"/>
                </a:solidFill>
              </a:rPr>
              <a:t>public Car() </a:t>
            </a:r>
          </a:p>
          <a:p>
            <a:pPr lvl="1"/>
            <a:r>
              <a:rPr lang="en-IN" sz="2000" dirty="0">
                <a:solidFill>
                  <a:schemeClr val="bg1"/>
                </a:solidFill>
              </a:rPr>
              <a:t>{ </a:t>
            </a:r>
          </a:p>
          <a:p>
            <a:pPr lvl="1"/>
            <a:r>
              <a:rPr lang="en-IN" sz="2000" dirty="0">
                <a:solidFill>
                  <a:schemeClr val="bg1"/>
                </a:solidFill>
              </a:rPr>
              <a:t>	Console.WriteLine(“This is a very common car!"); </a:t>
            </a:r>
          </a:p>
          <a:p>
            <a:pPr lvl="1"/>
            <a:r>
              <a:rPr lang="en-IN" sz="2000" dirty="0">
                <a:solidFill>
                  <a:schemeClr val="bg1"/>
                </a:solidFill>
              </a:rPr>
              <a:t>}</a:t>
            </a:r>
          </a:p>
          <a:p>
            <a:pPr marL="4763" lvl="1"/>
            <a:r>
              <a:rPr lang="en-US" sz="2000" dirty="0">
                <a:solidFill>
                  <a:schemeClr val="bg1"/>
                </a:solidFill>
              </a:rPr>
              <a:t>}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dirty="0"/>
              <a:t>Types of Constructors - </a:t>
            </a:r>
            <a:r>
              <a:rPr lang="en-IN" dirty="0"/>
              <a:t>Parameterized Constructor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Parameterized constructors allow clients to initialize objects with values passed in as parameters to the constructor. </a:t>
            </a:r>
          </a:p>
          <a:p>
            <a:r>
              <a:rPr lang="en-IN" dirty="0"/>
              <a:t>Parameterized constructors are declared just like a default constructor, but they contain a parameter list.</a:t>
            </a:r>
          </a:p>
          <a:p>
            <a:r>
              <a:rPr lang="en-IN" dirty="0"/>
              <a:t>Parameterized constructors are invoked when the objects are instantiated with parameters</a:t>
            </a:r>
            <a:endParaRPr 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Constructors Parameterized Constructor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3538" y="2361235"/>
            <a:ext cx="8275899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class Car</a:t>
            </a:r>
          </a:p>
          <a:p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pPr marL="450850"/>
            <a:r>
              <a:rPr lang="en-US" sz="2000" dirty="0">
                <a:solidFill>
                  <a:schemeClr val="bg1"/>
                </a:solidFill>
              </a:rPr>
              <a:t>string </a:t>
            </a:r>
            <a:r>
              <a:rPr lang="en-US" sz="2000" dirty="0" err="1">
                <a:solidFill>
                  <a:schemeClr val="bg1"/>
                </a:solidFill>
              </a:rPr>
              <a:t>CarColor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  <a:endParaRPr lang="en-IN" sz="2000" dirty="0">
              <a:solidFill>
                <a:schemeClr val="bg1"/>
              </a:solidFill>
            </a:endParaRPr>
          </a:p>
          <a:p>
            <a:pPr lvl="1"/>
            <a:r>
              <a:rPr lang="en-IN" sz="2000" dirty="0">
                <a:solidFill>
                  <a:schemeClr val="bg1"/>
                </a:solidFill>
              </a:rPr>
              <a:t>public Car(string </a:t>
            </a:r>
            <a:r>
              <a:rPr lang="en-IN" sz="2000" dirty="0" err="1">
                <a:solidFill>
                  <a:schemeClr val="bg1"/>
                </a:solidFill>
              </a:rPr>
              <a:t>color</a:t>
            </a:r>
            <a:r>
              <a:rPr lang="en-IN" sz="20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IN" sz="2000" dirty="0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en-IN" sz="2000" dirty="0">
                <a:solidFill>
                  <a:schemeClr val="bg1"/>
                </a:solidFill>
              </a:rPr>
              <a:t>	</a:t>
            </a:r>
            <a:r>
              <a:rPr lang="en-IN" sz="2000" dirty="0" err="1">
                <a:solidFill>
                  <a:schemeClr val="bg1"/>
                </a:solidFill>
              </a:rPr>
              <a:t>CarColor</a:t>
            </a:r>
            <a:r>
              <a:rPr lang="en-IN" sz="2000" dirty="0">
                <a:solidFill>
                  <a:schemeClr val="bg1"/>
                </a:solidFill>
              </a:rPr>
              <a:t> = </a:t>
            </a:r>
            <a:r>
              <a:rPr lang="en-IN" sz="2000" dirty="0" err="1">
                <a:solidFill>
                  <a:schemeClr val="bg1"/>
                </a:solidFill>
              </a:rPr>
              <a:t>color</a:t>
            </a:r>
            <a:r>
              <a:rPr lang="en-IN" sz="2000" dirty="0">
                <a:solidFill>
                  <a:schemeClr val="bg1"/>
                </a:solidFill>
              </a:rPr>
              <a:t>;</a:t>
            </a:r>
          </a:p>
          <a:p>
            <a:pPr lvl="1"/>
            <a:r>
              <a:rPr lang="en-IN" sz="2000" dirty="0">
                <a:solidFill>
                  <a:schemeClr val="bg1"/>
                </a:solidFill>
              </a:rPr>
              <a:t>	 Console.WriteLine(“I keep changing the </a:t>
            </a:r>
            <a:r>
              <a:rPr lang="en-IN" sz="2000" dirty="0" err="1">
                <a:solidFill>
                  <a:schemeClr val="bg1"/>
                </a:solidFill>
              </a:rPr>
              <a:t>color</a:t>
            </a:r>
            <a:r>
              <a:rPr lang="en-IN" sz="2000" dirty="0">
                <a:solidFill>
                  <a:schemeClr val="bg1"/>
                </a:solidFill>
              </a:rPr>
              <a:t> of my car!"); }</a:t>
            </a:r>
          </a:p>
          <a:p>
            <a:pPr marL="4763" lvl="1"/>
            <a:r>
              <a:rPr lang="en-US" sz="2000" dirty="0">
                <a:solidFill>
                  <a:schemeClr val="bg1"/>
                </a:solidFill>
              </a:rPr>
              <a:t>}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Constructors – Static constructor 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A static constructor is called automatically to initialize the class before the first instance is created or any static members are referenced. </a:t>
            </a:r>
          </a:p>
          <a:p>
            <a:r>
              <a:rPr lang="en-IN" dirty="0"/>
              <a:t> It is called automatically before the first instance is created or any static members are referenced.</a:t>
            </a:r>
          </a:p>
          <a:p>
            <a:r>
              <a:rPr lang="en-IN" dirty="0"/>
              <a:t>A static constructor cannot be called directly.</a:t>
            </a:r>
            <a:endParaRPr 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Constructors - </a:t>
            </a:r>
            <a:r>
              <a:rPr lang="en-IN" dirty="0"/>
              <a:t>Static constructor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6689" y="2164466"/>
            <a:ext cx="806755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class Car</a:t>
            </a:r>
          </a:p>
          <a:p>
            <a:r>
              <a:rPr lang="en-IN" sz="2000" dirty="0">
                <a:solidFill>
                  <a:schemeClr val="bg1"/>
                </a:solidFill>
              </a:rPr>
              <a:t>{</a:t>
            </a:r>
          </a:p>
          <a:p>
            <a:r>
              <a:rPr lang="en-IN" sz="2000" dirty="0">
                <a:solidFill>
                  <a:schemeClr val="bg1"/>
                </a:solidFill>
              </a:rPr>
              <a:t>	static Car()</a:t>
            </a:r>
          </a:p>
          <a:p>
            <a:r>
              <a:rPr lang="en-IN" sz="2000" dirty="0">
                <a:solidFill>
                  <a:schemeClr val="bg1"/>
                </a:solidFill>
              </a:rPr>
              <a:t>	{</a:t>
            </a:r>
          </a:p>
          <a:p>
            <a:r>
              <a:rPr lang="en-IN" sz="2000" dirty="0">
                <a:solidFill>
                  <a:schemeClr val="bg1"/>
                </a:solidFill>
              </a:rPr>
              <a:t>		Console.WriteLine(“We have only one Car");</a:t>
            </a:r>
          </a:p>
          <a:p>
            <a:r>
              <a:rPr lang="en-IN" sz="2000" dirty="0">
                <a:solidFill>
                  <a:schemeClr val="bg1"/>
                </a:solidFill>
              </a:rPr>
              <a:t>	 }</a:t>
            </a:r>
          </a:p>
          <a:p>
            <a:r>
              <a:rPr lang="en-IN" sz="2000" dirty="0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Constructors –Private </a:t>
            </a:r>
            <a:r>
              <a:rPr lang="en-IN" dirty="0"/>
              <a:t>constructor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A private constructor is a special instance constructor.</a:t>
            </a:r>
          </a:p>
          <a:p>
            <a:r>
              <a:rPr lang="en-IN" dirty="0"/>
              <a:t> It is generally used in classes that contain static members only.</a:t>
            </a:r>
          </a:p>
          <a:p>
            <a:r>
              <a:rPr lang="en-IN" dirty="0"/>
              <a:t> If a class has one or more private constructors and no public constructors, other classes cannot create instances of this class.</a:t>
            </a:r>
          </a:p>
          <a:p>
            <a:r>
              <a:rPr lang="en-IN" dirty="0"/>
              <a:t>The declaration of the empty constructor prevents the automatic generation of a default constructor</a:t>
            </a:r>
            <a:endParaRPr 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Constructors - </a:t>
            </a:r>
            <a:r>
              <a:rPr lang="en-IN" dirty="0"/>
              <a:t>Private constructor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6689" y="2164466"/>
            <a:ext cx="806755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class Car</a:t>
            </a:r>
          </a:p>
          <a:p>
            <a:r>
              <a:rPr lang="en-IN" sz="2000" dirty="0">
                <a:solidFill>
                  <a:schemeClr val="bg1"/>
                </a:solidFill>
              </a:rPr>
              <a:t>{</a:t>
            </a:r>
          </a:p>
          <a:p>
            <a:r>
              <a:rPr lang="en-IN" sz="2000" dirty="0">
                <a:solidFill>
                  <a:schemeClr val="bg1"/>
                </a:solidFill>
              </a:rPr>
              <a:t>	private Car()</a:t>
            </a:r>
          </a:p>
          <a:p>
            <a:r>
              <a:rPr lang="en-IN" sz="2000" dirty="0">
                <a:solidFill>
                  <a:schemeClr val="bg1"/>
                </a:solidFill>
              </a:rPr>
              <a:t>	{</a:t>
            </a:r>
          </a:p>
          <a:p>
            <a:r>
              <a:rPr lang="en-IN" sz="2000" dirty="0">
                <a:solidFill>
                  <a:schemeClr val="bg1"/>
                </a:solidFill>
              </a:rPr>
              <a:t>		Console.WriteLine(“This is a My Car");</a:t>
            </a:r>
          </a:p>
          <a:p>
            <a:r>
              <a:rPr lang="en-IN" sz="2000" dirty="0">
                <a:solidFill>
                  <a:schemeClr val="bg1"/>
                </a:solidFill>
              </a:rPr>
              <a:t>	 }</a:t>
            </a:r>
          </a:p>
          <a:p>
            <a:r>
              <a:rPr lang="en-IN" sz="2000" dirty="0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Programming Considerations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12595" y="1027926"/>
            <a:ext cx="8229600" cy="4679950"/>
          </a:xfrm>
        </p:spPr>
        <p:txBody>
          <a:bodyPr/>
          <a:lstStyle/>
          <a:p>
            <a:r>
              <a:rPr lang="en-IN" dirty="0"/>
              <a:t>If no constructor is declared for a class, the compiler will provide a default constructor. </a:t>
            </a:r>
          </a:p>
          <a:p>
            <a:r>
              <a:rPr lang="en-IN" dirty="0"/>
              <a:t>If the constructor is declared as private, one cannot instantiate the class outside it.</a:t>
            </a:r>
          </a:p>
          <a:p>
            <a:r>
              <a:rPr lang="en-IN" dirty="0"/>
              <a:t>If a user-defined parameter less constructor or a parameterized constructor is declared, the compiler will not provide a default constructor.</a:t>
            </a:r>
          </a:p>
          <a:p>
            <a:r>
              <a:rPr lang="en-US" dirty="0"/>
              <a:t>There is no Copy Constructor in C#.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Reading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12595" y="1027926"/>
            <a:ext cx="8229600" cy="4804838"/>
          </a:xfrm>
        </p:spPr>
        <p:txBody>
          <a:bodyPr/>
          <a:lstStyle/>
          <a:p>
            <a:r>
              <a:rPr lang="en-US" dirty="0">
                <a:hlinkClick r:id="rId2"/>
              </a:rPr>
              <a:t>http://csharp.net-tutorials.com/classes/constructors-and-destructors/ </a:t>
            </a:r>
            <a:endParaRPr lang="en-US" dirty="0"/>
          </a:p>
          <a:p>
            <a:r>
              <a:rPr lang="en-US" dirty="0">
                <a:hlinkClick r:id="rId3"/>
              </a:rPr>
              <a:t>http://www.codedigest.com/Articles/Framework/193_What_are_constructors_in_CSharp_-_A_Step_Ahead_Series.aspx </a:t>
            </a:r>
            <a:endParaRPr lang="en-US" dirty="0"/>
          </a:p>
          <a:p>
            <a:r>
              <a:rPr lang="en-US" dirty="0">
                <a:hlinkClick r:id="rId4"/>
              </a:rPr>
              <a:t>http://msdn.microsoft.com/en-us/library/ms173115.aspx</a:t>
            </a:r>
            <a:endParaRPr lang="en-US" dirty="0"/>
          </a:p>
          <a:p>
            <a:r>
              <a:rPr lang="en-US" dirty="0"/>
              <a:t>Programming C Sharp published by O'Reilly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800" b="1" i="1" u="sng" dirty="0"/>
              <a:t>Note</a:t>
            </a:r>
            <a:r>
              <a:rPr lang="en-US" sz="1800" i="1" dirty="0"/>
              <a:t>: The links provided here are valid at the time of production of this content. However, web URLs may change from time to time , so users are encouraged to exercise their own judgment  in using the information given in the pages referred to by these links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0"/>
          </p:nvPr>
        </p:nvGraphicFramePr>
        <p:xfrm>
          <a:off x="0" y="856526"/>
          <a:ext cx="8848845" cy="5324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9"/>
          <p:cNvSpPr>
            <a:spLocks noGrp="1"/>
          </p:cNvSpPr>
          <p:nvPr>
            <p:ph type="title" idx="4294967295"/>
          </p:nvPr>
        </p:nvSpPr>
        <p:spPr>
          <a:xfrm>
            <a:off x="0" y="231775"/>
            <a:ext cx="8361363" cy="579438"/>
          </a:xfrm>
        </p:spPr>
        <p:txBody>
          <a:bodyPr/>
          <a:lstStyle/>
          <a:p>
            <a:pPr eaLnBrk="1" hangingPunct="1">
              <a:tabLst>
                <a:tab pos="401638" algn="l"/>
              </a:tabLst>
            </a:pPr>
            <a:r>
              <a:rPr lang="en-US" dirty="0"/>
              <a:t>   Learning Objectives and Overview </a:t>
            </a: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303213" y="1158875"/>
            <a:ext cx="35575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sz="2000" dirty="0">
                <a:latin typeface="Calibri" pitchFamily="34" charset="0"/>
              </a:rPr>
              <a:t>After completing this learning</a:t>
            </a:r>
            <a:br>
              <a:rPr lang="en-US" sz="2000" dirty="0">
                <a:latin typeface="Calibri" pitchFamily="34" charset="0"/>
              </a:rPr>
            </a:br>
            <a:r>
              <a:rPr lang="en-US" sz="2000" dirty="0">
                <a:latin typeface="Calibri" pitchFamily="34" charset="0"/>
              </a:rPr>
              <a:t> unit, you should be able to :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00407" y="2161594"/>
            <a:ext cx="3103563" cy="188769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rgbClr val="808080"/>
              </a:buClr>
              <a:buSzPct val="100000"/>
              <a:buFontTx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Write a constructor</a:t>
            </a:r>
          </a:p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rgbClr val="808080"/>
              </a:buClr>
              <a:buSzPct val="100000"/>
              <a:buFontTx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Identify the need of  Parameterized  constructor</a:t>
            </a:r>
          </a:p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rgbClr val="808080"/>
              </a:buClr>
              <a:buSzPct val="100000"/>
              <a:buFontTx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Use various type of constructors </a:t>
            </a:r>
          </a:p>
        </p:txBody>
      </p:sp>
      <p:sp>
        <p:nvSpPr>
          <p:cNvPr id="10" name="Rectangle 9"/>
          <p:cNvSpPr/>
          <p:nvPr/>
        </p:nvSpPr>
        <p:spPr bwMode="gray">
          <a:xfrm>
            <a:off x="4322763" y="1204913"/>
            <a:ext cx="4378325" cy="817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cs typeface="Futura Bk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364038" y="1163638"/>
            <a:ext cx="4322762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ts val="600"/>
              </a:spcBef>
              <a:spcAft>
                <a:spcPts val="400"/>
              </a:spcAft>
              <a:buSzPct val="100000"/>
              <a:buFont typeface="Wingdings" pitchFamily="2" charset="2"/>
              <a:buNone/>
            </a:pPr>
            <a:r>
              <a:rPr lang="en-IN" sz="1800" dirty="0">
                <a:latin typeface="Calibri" pitchFamily="34" charset="0"/>
              </a:rPr>
              <a:t>In this section, we will discuss the following</a:t>
            </a:r>
          </a:p>
          <a:p>
            <a:pPr defTabSz="914400">
              <a:spcBef>
                <a:spcPts val="600"/>
              </a:spcBef>
              <a:spcAft>
                <a:spcPts val="400"/>
              </a:spcAft>
              <a:buSzPct val="100000"/>
              <a:buFont typeface="Wingdings" pitchFamily="2" charset="2"/>
              <a:buNone/>
            </a:pPr>
            <a:r>
              <a:rPr lang="en-IN" sz="1800" dirty="0">
                <a:latin typeface="Calibri" pitchFamily="34" charset="0"/>
              </a:rPr>
              <a:t>Click Here  </a:t>
            </a:r>
          </a:p>
        </p:txBody>
      </p:sp>
      <p:sp>
        <p:nvSpPr>
          <p:cNvPr id="13" name="Down Arrow 12"/>
          <p:cNvSpPr/>
          <p:nvPr/>
        </p:nvSpPr>
        <p:spPr bwMode="gray">
          <a:xfrm>
            <a:off x="5611813" y="1662113"/>
            <a:ext cx="317500" cy="304800"/>
          </a:xfrm>
          <a:prstGeom prst="downArrow">
            <a:avLst/>
          </a:prstGeom>
          <a:solidFill>
            <a:srgbClr val="5B78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56120" y="6386838"/>
            <a:ext cx="2937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333333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333333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333333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333333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333333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333333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333333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333333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333333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/>
            <a:r>
              <a:rPr lang="en-IN" b="1" dirty="0">
                <a:solidFill>
                  <a:srgbClr val="800000"/>
                </a:solidFill>
              </a:rPr>
              <a:t>Click for Next Slide 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079875" y="2582863"/>
            <a:ext cx="4572000" cy="241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9750" lvl="2" indent="-360363">
              <a:buFontTx/>
              <a:buChar char="o"/>
              <a:tabLst>
                <a:tab pos="968375" algn="l"/>
              </a:tabLst>
            </a:pPr>
            <a:r>
              <a:rPr lang="en-US" sz="1800" dirty="0">
                <a:solidFill>
                  <a:srgbClr val="992600"/>
                </a:solidFill>
                <a:latin typeface="Calibri" pitchFamily="34" charset="0"/>
              </a:rPr>
              <a:t>What is a constructor?</a:t>
            </a:r>
          </a:p>
          <a:p>
            <a:pPr marL="539750" lvl="2" indent="-360363">
              <a:buFontTx/>
              <a:buChar char="o"/>
              <a:tabLst>
                <a:tab pos="968375" algn="l"/>
              </a:tabLst>
            </a:pPr>
            <a:endParaRPr lang="en-US" sz="1800" dirty="0">
              <a:solidFill>
                <a:srgbClr val="992600"/>
              </a:solidFill>
              <a:latin typeface="Calibri" pitchFamily="34" charset="0"/>
            </a:endParaRPr>
          </a:p>
          <a:p>
            <a:pPr marL="539750" lvl="2" indent="-360363">
              <a:buFontTx/>
              <a:buChar char="o"/>
              <a:tabLst>
                <a:tab pos="968375" algn="l"/>
              </a:tabLst>
            </a:pPr>
            <a:r>
              <a:rPr lang="en-US" sz="1800" dirty="0">
                <a:solidFill>
                  <a:srgbClr val="992600"/>
                </a:solidFill>
                <a:latin typeface="Calibri" pitchFamily="34" charset="0"/>
              </a:rPr>
              <a:t>How the constructor works?</a:t>
            </a:r>
          </a:p>
          <a:p>
            <a:pPr marL="539750" lvl="2" indent="-360363">
              <a:buFontTx/>
              <a:buChar char="o"/>
              <a:tabLst>
                <a:tab pos="968375" algn="l"/>
              </a:tabLst>
            </a:pPr>
            <a:endParaRPr lang="en-US" sz="1800" dirty="0">
              <a:solidFill>
                <a:srgbClr val="992600"/>
              </a:solidFill>
              <a:latin typeface="Calibri" pitchFamily="34" charset="0"/>
            </a:endParaRPr>
          </a:p>
          <a:p>
            <a:pPr marL="539750" lvl="2" indent="-360363">
              <a:buFontTx/>
              <a:buChar char="o"/>
              <a:tabLst>
                <a:tab pos="968375" algn="l"/>
              </a:tabLst>
            </a:pPr>
            <a:r>
              <a:rPr lang="en-US" sz="1800" dirty="0">
                <a:solidFill>
                  <a:srgbClr val="992600"/>
                </a:solidFill>
                <a:latin typeface="Calibri" pitchFamily="34" charset="0"/>
              </a:rPr>
              <a:t>What are the type of constructors?</a:t>
            </a:r>
          </a:p>
          <a:p>
            <a:pPr marL="539750" lvl="2" indent="-360363">
              <a:buFontTx/>
              <a:buChar char="o"/>
              <a:tabLst>
                <a:tab pos="968375" algn="l"/>
              </a:tabLst>
            </a:pPr>
            <a:endParaRPr lang="en-US" sz="1800" dirty="0">
              <a:solidFill>
                <a:srgbClr val="992600"/>
              </a:solidFill>
              <a:latin typeface="Calibri" pitchFamily="34" charset="0"/>
            </a:endParaRPr>
          </a:p>
          <a:p>
            <a:pPr marL="539750" lvl="2" indent="-276225" defTabSz="914400">
              <a:buFontTx/>
              <a:buChar char="o"/>
              <a:tabLst>
                <a:tab pos="968375" algn="l"/>
              </a:tabLst>
            </a:pPr>
            <a:endParaRPr lang="en-IN" dirty="0">
              <a:solidFill>
                <a:srgbClr val="992600"/>
              </a:solidFill>
              <a:latin typeface="Calibri" pitchFamily="34" charset="0"/>
            </a:endParaRPr>
          </a:p>
          <a:p>
            <a:pPr lvl="1" defTabSz="914400">
              <a:lnSpc>
                <a:spcPct val="120000"/>
              </a:lnSpc>
              <a:spcBef>
                <a:spcPct val="50000"/>
              </a:spcBef>
              <a:spcAft>
                <a:spcPts val="138"/>
              </a:spcAft>
              <a:buClr>
                <a:srgbClr val="5B7893"/>
              </a:buClr>
              <a:buFontTx/>
              <a:buChar char="o"/>
              <a:tabLst>
                <a:tab pos="968375" algn="l"/>
              </a:tabLst>
            </a:pPr>
            <a:endParaRPr lang="en-IN" dirty="0">
              <a:solidFill>
                <a:srgbClr val="9926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7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8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7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7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7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Constructor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Constructor decides how a object has to behave initially.</a:t>
            </a:r>
            <a:endParaRPr lang="en-IN" dirty="0"/>
          </a:p>
          <a:p>
            <a:r>
              <a:rPr lang="en-IN" dirty="0"/>
              <a:t>Constructors are executed when an object of a Class or Struct is created.</a:t>
            </a:r>
          </a:p>
          <a:p>
            <a:r>
              <a:rPr lang="en-IN" dirty="0"/>
              <a:t>They have the same name as the Class or Struct, and usually initialize the data members of the new object.</a:t>
            </a:r>
          </a:p>
          <a:p>
            <a:endParaRPr lang="en-US" dirty="0"/>
          </a:p>
          <a:p>
            <a:endParaRPr lang="en-IN" dirty="0"/>
          </a:p>
          <a:p>
            <a:pPr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738" y="3861087"/>
            <a:ext cx="1927874" cy="1427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5664" y="3402385"/>
            <a:ext cx="2481245" cy="2042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Constructor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Constructors are always called immediately after the object instance has been created. </a:t>
            </a:r>
          </a:p>
          <a:p>
            <a:r>
              <a:rPr lang="en-IN" dirty="0"/>
              <a:t>Constructors have no return type, not even void. </a:t>
            </a:r>
          </a:p>
          <a:p>
            <a:r>
              <a:rPr lang="en-IN" dirty="0"/>
              <a:t>All classes have at least one constructor, the default constructor.</a:t>
            </a:r>
          </a:p>
          <a:p>
            <a:endParaRPr lang="en-IN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the Constructor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A constructor is invoked when you use the "new" operator.	</a:t>
            </a:r>
          </a:p>
          <a:p>
            <a:r>
              <a:rPr lang="en-IN" dirty="0"/>
              <a:t>A constructor looks very much like a method, but with no return type and a name which is the same as the name of the class. 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the Constructor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/>
            <a:r>
              <a:rPr lang="en-US" sz="2400" dirty="0"/>
              <a:t>The Syntax for writing a constructor</a:t>
            </a:r>
          </a:p>
          <a:p>
            <a:pPr lvl="1">
              <a:buNone/>
            </a:pPr>
            <a:endParaRPr lang="en-US" sz="2800" i="1" dirty="0"/>
          </a:p>
          <a:p>
            <a:pPr lvl="1">
              <a:buNone/>
            </a:pPr>
            <a:r>
              <a:rPr lang="en-US" sz="2800" i="1" dirty="0"/>
              <a:t>		[Access Specifier] </a:t>
            </a:r>
            <a:r>
              <a:rPr lang="en-US" sz="2800" dirty="0"/>
              <a:t>class name</a:t>
            </a:r>
            <a:r>
              <a:rPr lang="en-US" sz="2800" i="1" dirty="0"/>
              <a:t>([Parameter List)</a:t>
            </a:r>
          </a:p>
          <a:p>
            <a:pPr lvl="1">
              <a:buNone/>
            </a:pPr>
            <a:r>
              <a:rPr lang="en-US" sz="2800" i="1" dirty="0"/>
              <a:t>		{</a:t>
            </a:r>
          </a:p>
          <a:p>
            <a:pPr lvl="1">
              <a:buNone/>
            </a:pPr>
            <a:r>
              <a:rPr lang="en-US" dirty="0"/>
              <a:t>				</a:t>
            </a:r>
            <a:r>
              <a:rPr lang="en-US" sz="2400" dirty="0"/>
              <a:t>//Program statements</a:t>
            </a:r>
            <a:endParaRPr lang="en-US" dirty="0"/>
          </a:p>
          <a:p>
            <a:pPr lvl="1">
              <a:buNone/>
            </a:pPr>
            <a:r>
              <a:rPr lang="en-US" sz="2800" i="1" dirty="0"/>
              <a:t>		}</a:t>
            </a:r>
            <a:endParaRPr lang="en-IN" sz="2800" i="1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the Constructor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>
              <a:buNone/>
            </a:pPr>
            <a:r>
              <a:rPr lang="en-US" sz="2800" dirty="0"/>
              <a:t>An example for constructor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1" y="1939637"/>
            <a:ext cx="6165272" cy="37240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class Welcome</a:t>
            </a:r>
          </a:p>
          <a:p>
            <a:r>
              <a:rPr lang="en-IN" sz="2000" dirty="0">
                <a:solidFill>
                  <a:schemeClr val="bg1"/>
                </a:solidFill>
              </a:rPr>
              <a:t>{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public int x, y;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    // constructor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public Welcome()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{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    x = 0;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    y = 0;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}</a:t>
            </a:r>
          </a:p>
          <a:p>
            <a:r>
              <a:rPr lang="en-IN" sz="2000" dirty="0">
                <a:solidFill>
                  <a:schemeClr val="bg1"/>
                </a:solidFill>
              </a:rPr>
              <a:t>}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Constructors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Constructor can be of four types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810227" y="1701479"/>
          <a:ext cx="7778187" cy="4583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ounded Rectangle 6"/>
          <p:cNvSpPr/>
          <p:nvPr/>
        </p:nvSpPr>
        <p:spPr bwMode="auto">
          <a:xfrm>
            <a:off x="4247909" y="3622876"/>
            <a:ext cx="868101" cy="64818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4760" y="3819646"/>
            <a:ext cx="972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Constructor</a:t>
            </a:r>
            <a:endParaRPr lang="en-IN" sz="11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1">
        <p:bldAsOne/>
      </p:bldGraphic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Constructors - </a:t>
            </a:r>
            <a:r>
              <a:rPr lang="en-IN" dirty="0"/>
              <a:t>Default constructor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A constructor that takes no parameters is called a default constructor.</a:t>
            </a:r>
          </a:p>
          <a:p>
            <a:r>
              <a:rPr lang="en-IN" dirty="0"/>
              <a:t>Default constructors are invoked whenever an object is instantiated by using the new operator and no arguments are provided</a:t>
            </a:r>
            <a:endParaRPr 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Excellere 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B7893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B7893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AR_Proposal 1">
        <a:dk1>
          <a:srgbClr val="333333"/>
        </a:dk1>
        <a:lt1>
          <a:srgbClr val="FFFFFF"/>
        </a:lt1>
        <a:dk2>
          <a:srgbClr val="5B7893"/>
        </a:dk2>
        <a:lt2>
          <a:srgbClr val="CCCCCC"/>
        </a:lt2>
        <a:accent1>
          <a:srgbClr val="ADBBC9"/>
        </a:accent1>
        <a:accent2>
          <a:srgbClr val="CC6600"/>
        </a:accent2>
        <a:accent3>
          <a:srgbClr val="FFFFFF"/>
        </a:accent3>
        <a:accent4>
          <a:srgbClr val="2A2A2A"/>
        </a:accent4>
        <a:accent5>
          <a:srgbClr val="D3DAE1"/>
        </a:accent5>
        <a:accent6>
          <a:srgbClr val="B95C00"/>
        </a:accent6>
        <a:hlink>
          <a:srgbClr val="CC3300"/>
        </a:hlink>
        <a:folHlink>
          <a:srgbClr val="F1D1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TM Document" ma:contentTypeID="0x0101004B7E4C37D9613D46A92AC4BDA48E7A3600BDA63646E2A41345A965FD46ADA6E944" ma:contentTypeVersion="39" ma:contentTypeDescription="" ma:contentTypeScope="" ma:versionID="c5663923e8f77c2fa0845fc6b84e764c">
  <xsd:schema xmlns:xsd="http://www.w3.org/2001/XMLSchema" xmlns:p="http://schemas.microsoft.com/office/2006/metadata/properties" xmlns:ns2="3fa53b77-59c9-4ac3-9b7f-93384615ba49" xmlns:ns3="9a91e19c-0a6a-42e2-96af-4d31d0f007fe" targetNamespace="http://schemas.microsoft.com/office/2006/metadata/properties" ma:root="true" ma:fieldsID="1e71dffc574409755eaa2669821dd97b" ns2:_="" ns3:_="">
    <xsd:import namespace="3fa53b77-59c9-4ac3-9b7f-93384615ba49"/>
    <xsd:import namespace="9a91e19c-0a6a-42e2-96af-4d31d0f007fe"/>
    <xsd:element name="properties">
      <xsd:complexType>
        <xsd:sequence>
          <xsd:element name="documentManagement">
            <xsd:complexType>
              <xsd:all>
                <xsd:element ref="ns2:Presentation_x0020_Date" minOccurs="0"/>
                <xsd:element ref="ns2:Description_" minOccurs="0"/>
                <xsd:element ref="ns2:Project_x0020_ID" minOccurs="0"/>
                <xsd:element ref="ns2:Author_x0028_s_x0029_" minOccurs="0"/>
                <xsd:element ref="ns2:Document_x0020_Type" minOccurs="0"/>
                <xsd:element ref="ns3:Practice" minOccurs="0"/>
                <xsd:element ref="ns2:Keywords_" minOccurs="0"/>
                <xsd:element ref="ns2:Confidential" minOccurs="0"/>
                <xsd:element ref="ns2:Product_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3fa53b77-59c9-4ac3-9b7f-93384615ba49" elementFormDefault="qualified">
    <xsd:import namespace="http://schemas.microsoft.com/office/2006/documentManagement/types"/>
    <xsd:element name="Presentation_x0020_Date" ma:index="2" nillable="true" ma:displayName="PresentationDate" ma:default="" ma:description="[Enter the date the document was PRESENTED (NOT the date entered into SharePoint)]" ma:format="DateOnly" ma:internalName="Presentation_x0020_Date">
      <xsd:simpleType>
        <xsd:restriction base="dms:DateTime"/>
      </xsd:simpleType>
    </xsd:element>
    <xsd:element name="Description_" ma:index="3" nillable="true" ma:displayName="Descriptions" ma:default="" ma:description="Brief summary of document" ma:internalName="Description_">
      <xsd:simpleType>
        <xsd:restriction base="dms:Note"/>
      </xsd:simpleType>
    </xsd:element>
    <xsd:element name="Project_x0020_ID" ma:index="4" nillable="true" ma:displayName="ProjectID" ma:default="" ma:description="Job number in account code" ma:internalName="Project_x0020_ID" ma:readOnly="false">
      <xsd:simpleType>
        <xsd:restriction base="dms:Text">
          <xsd:maxLength value="5"/>
        </xsd:restriction>
      </xsd:simpleType>
    </xsd:element>
    <xsd:element name="Author_x0028_s_x0029_" ma:index="5" nillable="true" ma:displayName="Author(s)" ma:default="" ma:description="Originator and/or presenter of work [Use first initial last name, next author,  (e.g. &quot;A. Blanter, E. Finch&quot;)]" ma:internalName="Author_x0028_s_x0029_">
      <xsd:simpleType>
        <xsd:restriction base="dms:Text">
          <xsd:maxLength value="255"/>
        </xsd:restriction>
      </xsd:simpleType>
    </xsd:element>
    <xsd:element name="Document_x0020_Type" ma:index="6" nillable="true" ma:displayName="DocumentType" ma:default="" ma:description="Defines relationship between document providers and users." ma:format="Dropdown" ma:internalName="Document_x0020_Type">
      <xsd:simpleType>
        <xsd:restriction base="dms:Choice">
          <xsd:enumeration value="NBD: Acct Mgmt"/>
          <xsd:enumeration value="NBD: Case"/>
          <xsd:enumeration value="NBD: Proposal"/>
          <xsd:enumeration value="NBD: Intro"/>
          <xsd:enumeration value="Internal: Peer Reviews"/>
          <xsd:enumeration value="Internal: PRTM Training"/>
          <xsd:enumeration value="Internal: Tool or Template"/>
          <xsd:enumeration value="Project Doc: Bench"/>
          <xsd:enumeration value="Project Doc: Client Train"/>
          <xsd:enumeration value="Project Doc: Diagnostic"/>
          <xsd:enumeration value="Project Doc: Process"/>
          <xsd:enumeration value="External: Reference"/>
          <xsd:enumeration value="External: Events"/>
        </xsd:restriction>
      </xsd:simpleType>
    </xsd:element>
    <xsd:element name="Keywords_" ma:index="8" nillable="true" ma:displayName="Keyword(s)" ma:default="" ma:description="If approved as premium what are key terms to improve searchability? [Use quotes around phrases, e.g. &quot;portfolio excellence&quot;]" ma:internalName="Keywords_">
      <xsd:simpleType>
        <xsd:restriction base="dms:Note"/>
      </xsd:simpleType>
    </xsd:element>
    <xsd:element name="Confidential" ma:index="9" nillable="true" ma:displayName="Confidential" ma:default="0" ma:description="Check this box if the document REQUIRES project director APPROVAL to leverage" ma:internalName="Confidential">
      <xsd:simpleType>
        <xsd:restriction base="dms:Boolean"/>
      </xsd:simpleType>
    </xsd:element>
    <xsd:element name="Product_" ma:index="16" nillable="true" ma:displayName="Products" ma:list="{613000ac-3763-4035-ae1d-d9ca5243673c}" ma:internalName="Product_" ma:showField="LinkTitleNoMenu" ma:web="3fa53b77-59c9-4ac3-9b7f-93384615ba4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dms="http://schemas.microsoft.com/office/2006/documentManagement/types" targetNamespace="9a91e19c-0a6a-42e2-96af-4d31d0f007fe" elementFormDefault="qualified">
    <xsd:import namespace="http://schemas.microsoft.com/office/2006/documentManagement/types"/>
    <xsd:element name="Practice" ma:index="7" nillable="true" ma:displayName="Practice" ma:default="" ma:description="What PRTM practice area is most relevant to this document" ma:format="Dropdown" ma:internalName="Practice">
      <xsd:simpleType>
        <xsd:restriction base="dms:Choice">
          <xsd:enumeration value="BTI"/>
          <xsd:enumeration value="CEI"/>
          <xsd:enumeration value="ORG"/>
          <xsd:enumeration value="OS"/>
          <xsd:enumeration value="PSI"/>
          <xsd:enumeration value="SCI"/>
          <xsd:enumeration value="Other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1" ma:displayName="Doc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Confidential xmlns="3fa53b77-59c9-4ac3-9b7f-93384615ba49">true</Confidential>
    <Practice xmlns="9a91e19c-0a6a-42e2-96af-4d31d0f007fe" xsi:nil="true"/>
    <Description_ xmlns="3fa53b77-59c9-4ac3-9b7f-93384615ba49" xsi:nil="true"/>
    <Project_x0020_ID xmlns="3fa53b77-59c9-4ac3-9b7f-93384615ba49" xsi:nil="true"/>
    <Presentation_x0020_Date xmlns="3fa53b77-59c9-4ac3-9b7f-93384615ba49" xsi:nil="true"/>
    <Document_x0020_Type xmlns="3fa53b77-59c9-4ac3-9b7f-93384615ba49">Internal: Tool or Template</Document_x0020_Type>
    <Keywords_ xmlns="3fa53b77-59c9-4ac3-9b7f-93384615ba49" xsi:nil="true"/>
    <Author_x0028_s_x0029_ xmlns="3fa53b77-59c9-4ac3-9b7f-93384615ba49">lavanyaa</Author_x0028_s_x0029_>
    <Product_ xmlns="3fa53b77-59c9-4ac3-9b7f-93384615ba49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6FD1C8-4831-4C1E-AB24-919530A1A6E9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14B338CC-864D-4AA8-9A57-4436493CA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a53b77-59c9-4ac3-9b7f-93384615ba49"/>
    <ds:schemaRef ds:uri="9a91e19c-0a6a-42e2-96af-4d31d0f007f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7BBAE1B5-0138-4FC0-85E8-E0F35ACC2523}">
  <ds:schemaRefs>
    <ds:schemaRef ds:uri="http://schemas.microsoft.com/office/2006/documentManagement/types"/>
    <ds:schemaRef ds:uri="http://schemas.microsoft.com/office/2006/metadata/properties"/>
    <ds:schemaRef ds:uri="9a91e19c-0a6a-42e2-96af-4d31d0f007fe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3fa53b77-59c9-4ac3-9b7f-93384615ba49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D4D4C7C7-FA6D-46FD-817B-27CC67D887E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Excellere PPT Template</Template>
  <TotalTime>617</TotalTime>
  <Words>870</Words>
  <Application>Microsoft Office PowerPoint</Application>
  <PresentationFormat>On-screen Show (4:3)</PresentationFormat>
  <Paragraphs>190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Unicode MS</vt:lpstr>
      <vt:lpstr>Calibri</vt:lpstr>
      <vt:lpstr>Courier New</vt:lpstr>
      <vt:lpstr>Futura Bk</vt:lpstr>
      <vt:lpstr>ＭＳ Ｐゴシック</vt:lpstr>
      <vt:lpstr>Symbol</vt:lpstr>
      <vt:lpstr>Wingdings</vt:lpstr>
      <vt:lpstr>Excellere PPT Template</vt:lpstr>
      <vt:lpstr>Constructors</vt:lpstr>
      <vt:lpstr>   Learning Objectives and Overview </vt:lpstr>
      <vt:lpstr>Introduction to Constructor</vt:lpstr>
      <vt:lpstr>Introduction to Constructor</vt:lpstr>
      <vt:lpstr>Working with the Constructor</vt:lpstr>
      <vt:lpstr>Working with the Constructor</vt:lpstr>
      <vt:lpstr>Working with the Constructor</vt:lpstr>
      <vt:lpstr>Types of Constructors</vt:lpstr>
      <vt:lpstr>Types of Constructors - Default constructor </vt:lpstr>
      <vt:lpstr>Types of Constructors - Default constructor </vt:lpstr>
      <vt:lpstr>Types of Constructors - Parameterized Constructor</vt:lpstr>
      <vt:lpstr>Types of Constructors Parameterized Constructor</vt:lpstr>
      <vt:lpstr>Types of Constructors – Static constructor </vt:lpstr>
      <vt:lpstr>Types of Constructors - Static constructor </vt:lpstr>
      <vt:lpstr>Types of Constructors –Private constructor </vt:lpstr>
      <vt:lpstr>Types of Constructors - Private constructor </vt:lpstr>
      <vt:lpstr>Smart Programming Considerations </vt:lpstr>
      <vt:lpstr>Reference Reading </vt:lpstr>
      <vt:lpstr>Summary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 Title</dc:title>
  <dc:subject>2012</dc:subject>
  <dc:creator>Gayathri Mahadevan</dc:creator>
  <cp:lastModifiedBy>Gayathri Mahadevan</cp:lastModifiedBy>
  <cp:revision>115</cp:revision>
  <cp:lastPrinted>2006-03-07T01:31:11Z</cp:lastPrinted>
  <dcterms:created xsi:type="dcterms:W3CDTF">2012-05-07T05:41:49Z</dcterms:created>
  <dcterms:modified xsi:type="dcterms:W3CDTF">2016-03-02T13:10:40Z</dcterms:modified>
  <cp:category>2011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0x0101004B7E4C37D9613D46A92AC4BDA48E7A3600BDA63646E2A41345A965FD46ADA6E944</vt:lpwstr>
  </property>
  <property fmtid="{D5CDD505-2E9C-101B-9397-08002B2CF9AE}" pid="3" name="Order">
    <vt:r8>9100</vt:r8>
  </property>
  <property fmtid="{D5CDD505-2E9C-101B-9397-08002B2CF9AE}" pid="4" name="_NewReviewCycle">
    <vt:lpwstr/>
  </property>
</Properties>
</file>