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62" r:id="rId4"/>
    <p:sldId id="263" r:id="rId5"/>
    <p:sldId id="264" r:id="rId6"/>
    <p:sldId id="266" r:id="rId7"/>
    <p:sldId id="286" r:id="rId8"/>
    <p:sldId id="287" r:id="rId9"/>
    <p:sldId id="269" r:id="rId10"/>
    <p:sldId id="288" r:id="rId11"/>
    <p:sldId id="270" r:id="rId12"/>
    <p:sldId id="289" r:id="rId13"/>
    <p:sldId id="271" r:id="rId14"/>
    <p:sldId id="272" r:id="rId15"/>
    <p:sldId id="273" r:id="rId16"/>
    <p:sldId id="274" r:id="rId17"/>
    <p:sldId id="290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1" r:id="rId26"/>
    <p:sldId id="282" r:id="rId27"/>
    <p:sldId id="29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82437" autoAdjust="0"/>
  </p:normalViewPr>
  <p:slideViewPr>
    <p:cSldViewPr>
      <p:cViewPr>
        <p:scale>
          <a:sx n="70" d="100"/>
          <a:sy n="70" d="100"/>
        </p:scale>
        <p:origin x="-112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A8901-C30C-472C-B053-802A16023A9B}" type="datetimeFigureOut">
              <a:rPr lang="en-IN" smtClean="0"/>
              <a:pPr/>
              <a:t>26-10-2018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01EBD-4B02-47FF-9634-51A92008D3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class is the mother of all arrays and provides functionality for creating, manipulating, searching, and sorting arrays in .NET Framework.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class, defined in the System namespace, is the base class for arrays in C#. Array class is an abstract base class that means we cannot create an instance of the Array class.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array, also known as a rectangular array is an array with more than one dimension. The form of a multi-dimensional array is a matrix.</a:t>
            </a:r>
          </a:p>
          <a:p>
            <a:pPr fontAlgn="t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a multi-dimensional array</a:t>
            </a:r>
          </a:p>
          <a:p>
            <a:pPr fontAlgn="t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 dimension array is declared as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mutliDimStringArray;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 can be fixed-sized or dynamic sized.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int[,] numbers = new int[3, 2] { { 1, 2 }, { 3, 4 }, { 5, 6 } };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names = new string[2, 2] { { "Rosy", "Amy" }, { "Peter", "Albert" }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Jagged arrays are arrays of arrays. The elements of a jagged array are other arrays.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Jagged Arrays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 of a jagged array involves two brackets. For example, the following code snippet declares a jagged array that has three items of an array.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int[][] intJaggedArray = new int[3][];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jagged array that has two items of an array.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string[][] stringJaggedArray = new string[2][];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Initializing Jagged Arrays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a jagged array can be used, its items must be initialized. The following code snippet initializes a jagged array; the first item with an array of integers that has two integers, second item with an array of integers that has 4 integers, and a third item with an array of integers that has 6 integers.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int[6];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initialize a jagged array's items by providing the values of the array's items. The following code snippet initializes item an array's items directly during the declaration.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int[2]{2, 12};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int[4]{4, 14, 24, 34};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 {6, 16, 26, 36, 46, 56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System.String data type is used to represent a string. A string in C# is an object of type System.String.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string class in C# represents a string.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creates three strings with a name, number and double values.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of characters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authorName = "Mahesh Chand";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an Integer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age = "33";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 double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numberString = "33.23";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join() -I t will join the array of strings into one string</a:t>
            </a:r>
            <a:r>
              <a:rPr lang="en-US" sz="1200" baseline="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with separator</a:t>
            </a:r>
          </a:p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string </a:t>
            </a:r>
            <a:r>
              <a:rPr lang="en-US" sz="1200" baseline="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s= string.join ( ‘separator', array name)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Substring( int index)-it return the substring stating from index to total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Substring(int index,int count)-it return the substring starting from index to given counted chars </a:t>
            </a:r>
          </a:p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String. Format(format, "string”)-it format the string</a:t>
            </a:r>
          </a:p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 ex:string.format(“{0:C}”,”1234”)-$1234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controls appear inside the braces ({}) of the place holders. The format of a place holder with a format control is as follows: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{n:controlx}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n is the place holder number and control is the special format control sequence to be applied to the argument. The x is an optional number which further formats the output for certain controls.</a:t>
            </a:r>
          </a:p>
          <a:p>
            <a:endParaRPr lang="en-US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 is used to declare an enumeration, a distinct type consisting of a set of named constants called the enumerator list. </a:t>
            </a: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enumeration type has an underlying type, which can be any integral type except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default underlying type of the enumeration elements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default, the first enumerator has the value 0, and the value of each successive enumerator is increased by 1.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Enums type can be integer (float, int, byte, double etc.).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 is used to create numeric constants in .NET framework. All member of enum are of enum type. There must be a numeric value for each enum 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underlying type of the enumeration elements is int. By default, the first enumerator has the value 0, and the value of each successive enumerator is increased by 1.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 Dow {Sat, Sun, Mon, Tue, Wed, Thu, Fri};</a:t>
            </a:r>
          </a:p>
          <a:p>
            <a:pPr marL="228600" indent="-228600"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create loops by using the iteration statements. Iteration statements cause embedded statements to be executed a number of times, subject to the loop-termination criteria. These statements are executed in order, except when a jump statement is encountered.</a:t>
            </a:r>
          </a:p>
          <a:p>
            <a:r>
              <a:rPr lang="en-US" dirty="0" smtClean="0"/>
              <a:t>The following keywords are used in iteration statements: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for each</a:t>
            </a:r>
          </a:p>
          <a:p>
            <a:r>
              <a:rPr lang="en-US" dirty="0" smtClean="0"/>
              <a:t>in</a:t>
            </a:r>
          </a:p>
          <a:p>
            <a:r>
              <a:rPr lang="en-US" dirty="0" smtClean="0"/>
              <a:t>while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statement executes a statement or a block of statements until a specified expression evaluates to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statement executes a statement or a block of statements repeatedly until a specified expression evaluates to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body of the loop must be enclosed in braces,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unless it consists of a single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loop, you can run a statement or a block of statements repeatedly until a specified expression evaluates to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kind of loop is useful for iterating over arrays and for other applications in which you know in advance how many times you want the loop to iterate.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an array index starts at zero. That means the first item of an array starts at the 0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position. The position of the last item on an array will total number of items - 1. So if an array has 10 items, the last 10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item is at 9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position.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can be declared as fixed length or dynamic.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length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array can store a predefined number of items.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have a predefined size. The size of 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increases as you add new items to the array. You can declare an array of fixed length or dynamic. You can even change a dynamic array to static after it is defined.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 can be divided into the following four categories.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Single-dimensional arrays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Multidimensional arrays or rectangular arrays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Jagged arrays</a:t>
            </a:r>
          </a:p>
          <a:p>
            <a:pPr fontAlgn="t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are objects. That means that declaring an array doesn't create an array. After declaring an array, you need to instantiate an array by using the "new" operator.</a:t>
            </a:r>
          </a:p>
          <a:p>
            <a:pPr fontAlgn="t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defines arrays of double, char, bool, and string data types.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double[] doubleArray = new double[5];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charArray = new char[5];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bool[] boolArray = new bool[2];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stringArray = new string[10];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an array is declared, the next step is to initialize an array. The initialization process of an array includes adding actual data to the array.</a:t>
            </a:r>
          </a:p>
          <a:p>
            <a:pPr fontAlgn="t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creates an array of 3 items and values of these items are added when the array is initialized.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 {1, 3, 5};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Alternative, we can also add array items one at a time as listed in the following code snippet.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 one item at a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staticIntArray[0] =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staticIntArray[1] = 3;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staticIntArray[2] = 5;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dynamic array with string values.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dynamic array items during declaration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strArray = new string[] { "Mahesh Chand", "Mike Gold", "Raj Beniwal", "Praveen Kumar", "Dinesh Beniwal" };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61156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dirty="0" smtClean="0"/>
              <a:t>All Rights Reserved with Trendz IT Ltd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dirty="0" smtClean="0"/>
              <a:t>All Rights Reserved with Trendz IT Ltd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90872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>
            <a:lvl1pPr>
              <a:defRPr sz="2800"/>
            </a:lvl1pPr>
            <a:lvl2pPr>
              <a:buFontTx/>
              <a:buBlip>
                <a:blip r:embed="rId2"/>
              </a:buBlip>
              <a:defRPr sz="2400"/>
            </a:lvl2pPr>
            <a:lvl3pPr>
              <a:buFontTx/>
              <a:buBlip>
                <a:blip r:embed="rId3"/>
              </a:buBlip>
              <a:defRPr sz="2000"/>
            </a:lvl3pPr>
            <a:lvl4pPr>
              <a:buFontTx/>
              <a:buBlip>
                <a:blip r:embed="rId4"/>
              </a:buBlip>
              <a:defRPr sz="1800"/>
            </a:lvl4pPr>
            <a:lvl5pPr>
              <a:buFontTx/>
              <a:buBlip>
                <a:blip r:embed="rId5"/>
              </a:buBlip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760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879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5536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dirty="0" smtClean="0"/>
              <a:t>All Rights Reserved with Trendz IT Ltd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452320" cy="70609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00"/>
          </a:solidFill>
          <a:latin typeface="Book Antiqua" pitchFamily="18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/>
          <a:lstStyle/>
          <a:p>
            <a:r>
              <a:rPr lang="en-US" dirty="0" smtClean="0"/>
              <a:t>Arrays , Strings &amp; Enumerations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There are 3 types of arrays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Single-Dimensional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Two-Dimensional/Multi-Dimensional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Jagged Array</a:t>
            </a:r>
            <a:endParaRPr lang="en-IN" dirty="0" smtClean="0"/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endParaRPr lang="en-US" spc="-35" dirty="0" smtClean="0"/>
          </a:p>
          <a:p>
            <a:pPr marL="628650"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pc="-35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 smtClean="0"/>
              <a:t>Array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4" y="980728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Datatype [] Array_name=new Data type[size];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Data type: specifies what type of data is stored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Array_name: Indicates name of the array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new: It allocates memory to the array at runtime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Size: Indicates number of elements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2000" b="1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IN" sz="20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Instantiation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 smtClean="0"/>
              <a:t>ex: int []a=new int[5];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 smtClean="0"/>
              <a:t>string []names=new string[3];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 smtClean="0"/>
              <a:t>int []data=new int[5]{10,20,30,40,50} 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in C# contd…</a:t>
            </a:r>
            <a:endParaRPr lang="en-IN" dirty="0"/>
          </a:p>
        </p:txBody>
      </p:sp>
      <p:pic>
        <p:nvPicPr>
          <p:cNvPr id="4" name="Content Placeholder 3" descr="Ar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8381999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4" y="836712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Assigning values to array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int []a= new int[4]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a[0]=10      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a[1]=20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a[2]=30		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a[3]=40	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int []a=new int[4]{10,20,30,40}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int []a={10,20,30,40} //Dynamic allocation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a[index]-</a:t>
            </a:r>
            <a:r>
              <a:rPr lang="en-US" spc="-35" dirty="0" smtClean="0"/>
              <a:t>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returns the array value at particular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 smtClean="0"/>
              <a:t>System.Array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029696" cy="5184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sort() : It sorts array elements in ascending order.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System.Array.Sort(array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reverse(): It arrange array elements in reverse order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System.Array.Reverse(array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copy() : It copies one Array elements into to another array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System.Array.Copy(source array name, destination array name, count)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Length: It returns size of the array 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Rank: It returns dimension of the array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 smtClean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It stores values in one or more columns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H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as rows and columns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 smtClean="0">
                <a:solidFill>
                  <a:srgbClr val="002060"/>
                </a:solidFill>
                <a:latin typeface="Book Antiqua" pitchFamily="18" charset="0"/>
              </a:rPr>
              <a:t>       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Ex: int [,] table=new table[4,3];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Two-Dimensional Array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Assigning Values to 2-Dimensional Arrays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int [,] a=new int[2,2]{{12,32},{34,54}};           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int[,]table =new table[4,3] {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		                        {400, 450, 510},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                              {500, 560, 630},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                              {625, 676, 740},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                             {1000, 1250, 1600}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                    	};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 smtClean="0"/>
              <a:t>Jagged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Jagged arrays are often called array of arrays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An element of a jagged array itself is an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000" b="1" spc="-35" dirty="0" smtClean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Datytype [][] Array_name = new Datatype[size][] 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Size indicates no of arrays stored in jagged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   Ex:</a:t>
            </a:r>
            <a:r>
              <a:rPr lang="en-US" sz="2400" spc="-35" dirty="0" smtClean="0"/>
              <a:t>   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int [][]j _array =new int[3][];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            j_array[0]=new int[] {1,2,3,4};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            j_array[1]=new int[] {5,6,7};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            j_array[2] =new int[] { 8,9};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980728"/>
            <a:ext cx="853440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/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1.What is an array ? </a:t>
            </a: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Book Antiqua" pitchFamily="18" charset="0"/>
              </a:rPr>
              <a:t>A. </a:t>
            </a:r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Collection of similar data type elements</a:t>
            </a:r>
          </a:p>
          <a:p>
            <a:pPr lvl="0">
              <a:buBlip>
                <a:blip r:embed="rId3"/>
              </a:buBlip>
            </a:pPr>
            <a:endParaRPr lang="en-US" sz="2800" b="1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2.Types of arrays?</a:t>
            </a:r>
          </a:p>
          <a:p>
            <a:pPr marL="457200" lvl="0" indent="-457200">
              <a:buAutoNum type="alphaUcPeriod"/>
            </a:pPr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Single Dimensional , Multi Dimensional Jagged Arrays</a:t>
            </a:r>
          </a:p>
          <a:p>
            <a:pPr lvl="0">
              <a:buBlip>
                <a:blip r:embed="rId3"/>
              </a:buBlip>
            </a:pPr>
            <a:endParaRPr lang="en-US" sz="2800" b="1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3.What are the members of Arrays Class ?</a:t>
            </a:r>
          </a:p>
          <a:p>
            <a:pPr marL="457200" lvl="0" indent="-457200">
              <a:buAutoNum type="alphaUcPeriod"/>
            </a:pPr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Sort() , Reverse() , Copy() , Rank , Length</a:t>
            </a:r>
          </a:p>
          <a:p>
            <a:pPr lvl="0">
              <a:buBlip>
                <a:blip r:embed="rId3"/>
              </a:buBlip>
            </a:pPr>
            <a:endParaRPr lang="en-US" sz="2800" b="1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Iterative Statements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Arrays Implementation  in C#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Strings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Enumerations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84576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String is a collection of characters 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Memory is  allocated on the heap</a:t>
            </a:r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             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string s=“abc”;		  </a:t>
            </a:r>
            <a:endParaRPr lang="en-US" sz="2400" dirty="0" smtClean="0"/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sz="2400" dirty="0" smtClean="0"/>
              <a:t>               string s1 = @"D:/Sample/ConsoelAPp“;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S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tring is a predefined reference type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S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trings are Immutable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S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trings have  fixed size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S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tring memory cannot be changed dynamically</a:t>
            </a:r>
          </a:p>
          <a:p>
            <a:pPr marL="457200" indent="-457200" algn="just">
              <a:spcAft>
                <a:spcPts val="600"/>
              </a:spcAft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125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copy()- copies one string into another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Book Antiqua" pitchFamily="18" charset="0"/>
              </a:rPr>
              <a:t>String. Copy(value)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concat()-concats two strings</a:t>
            </a:r>
          </a:p>
          <a:p>
            <a:pPr lvl="1"/>
            <a:r>
              <a:rPr lang="en-US" sz="2200" dirty="0" smtClean="0"/>
              <a:t>String.Concat(s1,s2)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compare()-compares two strings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 smtClean="0"/>
              <a:t>compare(string s1,string s2,bool ignorecase)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Equal(String s)-  </a:t>
            </a:r>
            <a:r>
              <a:rPr lang="en-US" dirty="0" smtClean="0"/>
              <a:t>C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ompares two strings and return boolean value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split()-splits string into substrings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 smtClean="0"/>
              <a:t>string []s=s1.split('separator',' separator',....)</a:t>
            </a: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12568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indexof("char")-finds the index of given char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indexof(“string”)-finds the index of given string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contains("substring")-</a:t>
            </a:r>
            <a:r>
              <a:rPr lang="en-US" dirty="0" smtClean="0"/>
              <a:t>checks if 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 substring exists in the string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tolower()-returns string in lowercase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toupper()-returns string in uppercase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TocharArray()-converts string to char array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replace("old string", "new string")- replaces old string with new string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replace('old char', 'new char')-replaces old char with new char</a:t>
            </a: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676456" cy="52565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Formatting strings are used to format the output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{0:Fn}-To display fixed decimal points n=1,2,….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{0:E}-To display output in exponential format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{0:C}-To display in currency format-$123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{0:P}-To display in percentage format-123%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{0:D}-To display date in long format-March 5 2011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{0:d}-To display date in small format-02/5/2011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{0:T}-To display time in long format-12:23:12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{0:t}-To display time in small format-12:23</a:t>
            </a: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Enumeration is the set of named constants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It is a user defined value type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enum keyword is used to declare enumeration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enumeration type is any integral type like int ,long ,byte short</a:t>
            </a:r>
          </a:p>
          <a:p>
            <a:r>
              <a:rPr lang="en-US" dirty="0" smtClean="0"/>
              <a:t>T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he default type of the enumeration list elements is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112568"/>
          </a:xfrm>
        </p:spPr>
        <p:txBody>
          <a:bodyPr/>
          <a:lstStyle/>
          <a:p>
            <a:r>
              <a:rPr lang="en-US" dirty="0" smtClean="0"/>
              <a:t>enum enumname:datatype {enumeration list};</a:t>
            </a:r>
          </a:p>
          <a:p>
            <a:pPr marL="800100" lvl="1" indent="-342900"/>
            <a:r>
              <a:rPr lang="en-US" dirty="0" smtClean="0"/>
              <a:t>default  data type is int</a:t>
            </a:r>
          </a:p>
          <a:p>
            <a:pPr>
              <a:buNone/>
            </a:pPr>
            <a:r>
              <a:rPr lang="en-US" dirty="0" smtClean="0"/>
              <a:t>	     </a:t>
            </a:r>
            <a:r>
              <a:rPr lang="en-US" sz="2400" dirty="0" smtClean="0"/>
              <a:t>Ex:enum Days {Sat, Sun, Mon, Tue, Wed, Thu, Fri};</a:t>
            </a:r>
          </a:p>
          <a:p>
            <a:r>
              <a:rPr lang="en-US" dirty="0" smtClean="0"/>
              <a:t> In Enumeration list the items are called enumerators</a:t>
            </a:r>
          </a:p>
          <a:p>
            <a:r>
              <a:rPr lang="en-US" dirty="0" smtClean="0"/>
              <a:t>The value of the first enumerator is 0 .</a:t>
            </a:r>
          </a:p>
          <a:p>
            <a:r>
              <a:rPr lang="en-US" dirty="0" smtClean="0"/>
              <a:t>The value of the each successive enumerator is  increased by 1</a:t>
            </a:r>
            <a:endParaRPr lang="en-US" b="1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Enumerator can be initialized to override the default value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Ex: enum Days{sat=1,sun,mon,tue,wed,thu}</a:t>
            </a: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Assigning enumerator value to variables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  	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int i= (int) Days.sat [returns value]</a:t>
            </a: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Accessing the enumerator name to variables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	 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string name= Days.sat [returns name]</a:t>
            </a: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b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 is  a predefined class for enumerations under system library.</a:t>
            </a:r>
          </a:p>
          <a:p>
            <a:r>
              <a:rPr lang="en-US" dirty="0" smtClean="0"/>
              <a:t>predefined methods in System. Enum</a:t>
            </a:r>
          </a:p>
          <a:p>
            <a:pPr lvl="1">
              <a:buBlip>
                <a:blip r:embed="rId2"/>
              </a:buBlip>
            </a:pPr>
            <a:endParaRPr lang="en-US" sz="1800" dirty="0" smtClean="0"/>
          </a:p>
          <a:p>
            <a:pPr lvl="1"/>
            <a:r>
              <a:rPr lang="en-US" dirty="0" smtClean="0"/>
              <a:t>getnames()-it returns all names in enumeration list</a:t>
            </a:r>
          </a:p>
          <a:p>
            <a:pPr lvl="1"/>
            <a:r>
              <a:rPr lang="en-US" dirty="0" smtClean="0"/>
              <a:t>getvalues()- it returns all values in enumeration list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8534400" cy="594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1.How can you sort the elements of the array in descending order?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 A.By calling Sort() and then Reverse() methods. B.By calling Reverse() and then Sort() methods. C .Both D. None 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A. A </a:t>
            </a:r>
          </a:p>
          <a:p>
            <a:endParaRPr lang="en-US" sz="23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2.Which of these statements correctly declares a 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two-dimensional array in C#?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 A.int[,] myArray;   B.int[][] myArray;  C.int[2] myArray;  D.System.Array[2] myArray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A. A</a:t>
            </a:r>
          </a:p>
          <a:p>
            <a:endParaRPr lang="en-US" sz="23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3.Which one is not user defined data type?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A.Class  B String  C.Struct  D.Enumerator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 A. B</a:t>
            </a:r>
            <a:endParaRPr lang="en-IN" sz="23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CYU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990600"/>
            <a:ext cx="85344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>
                <a:solidFill>
                  <a:srgbClr val="002060"/>
                </a:solidFill>
                <a:latin typeface="Book Antiqua" pitchFamily="18" charset="0"/>
              </a:rPr>
              <a:t>1.What is an Enum?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A.An enum is a value type with a set of related named constants often  referred to as an enumerator list. The enum keyword is used to declare an   enumeration. It is a primitive data type, which is user defined.</a:t>
            </a:r>
          </a:p>
          <a:p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2.Members of String Class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A.Concat() , Split() , Join()</a:t>
            </a:r>
          </a:p>
          <a:p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3.How to find size of the String?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A.Using length property</a:t>
            </a:r>
          </a:p>
          <a:p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4.Strings are mutable of immutable?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A.Strings are immutable</a:t>
            </a:r>
          </a:p>
          <a:p>
            <a:endParaRPr lang="en-US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algn="ctr"/>
            <a:endParaRPr lang="en-IN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256584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Loop </a:t>
            </a:r>
            <a:r>
              <a:rPr lang="en-US" spc="-35" dirty="0" smtClean="0"/>
              <a:t>s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are used to execute one or more lines of code repetitively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following loop constructs are supported by C#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while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loop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 do-while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loop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for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loop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or each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loop</a:t>
            </a:r>
          </a:p>
          <a:p>
            <a:pPr marL="228600">
              <a:lnSpc>
                <a:spcPct val="150000"/>
              </a:lnSpc>
              <a:buSzPct val="80000"/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588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990600"/>
            <a:ext cx="8458200" cy="5105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All Rights Reserved with Trendz IT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328592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while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loop construct is used to execute a block of statements for </a:t>
            </a:r>
            <a:r>
              <a:rPr lang="en-US" spc="-35" dirty="0" smtClean="0"/>
              <a:t>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definite number of times depending on the condition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following is the syntax for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while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expression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1400" spc="-35" dirty="0" smtClean="0">
                <a:solidFill>
                  <a:srgbClr val="002060"/>
                </a:solidFill>
                <a:latin typeface="Book Antiqua" pitchFamily="18" charset="0"/>
              </a:rPr>
              <a:t>				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while(expression)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			{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			    statements; 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			}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do-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256584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do-while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loop construct is  similar to the while loop construct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Statements are executed at least once </a:t>
            </a:r>
            <a:endParaRPr lang="en-US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following is the syntax for 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do-while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expression</a:t>
            </a:r>
          </a:p>
          <a:p>
            <a:pPr marL="228600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1800" spc="-35" dirty="0" smtClean="0">
                <a:solidFill>
                  <a:srgbClr val="002060"/>
                </a:solidFill>
                <a:latin typeface="Book Antiqua" pitchFamily="18" charset="0"/>
              </a:rPr>
              <a:t>				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do</a:t>
            </a:r>
          </a:p>
          <a:p>
            <a:pPr marL="228600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	{</a:t>
            </a:r>
          </a:p>
          <a:p>
            <a:pPr marL="228600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	    statements;</a:t>
            </a:r>
          </a:p>
          <a:p>
            <a:pPr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	} while(expression);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40560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for loop structure is used to execute a block of statements  for a specific no of times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following is the syntax of the for loop construct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 smtClean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for(initialization ; condition ; increment/decrement)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{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	statements;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}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The break statement  is used to exit  from the loop  and prevents the execution of the remaining loop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The continue statement is used to skip all the subsequent instructions and take the control back to the loop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 </a:t>
            </a:r>
            <a:r>
              <a:rPr lang="en-US" sz="2900" spc="-35" dirty="0" smtClean="0"/>
              <a:t>int evencount = 0, i = 0;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for(i = 0; ; i++)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 {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if(i &gt;= 60)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    break; // Terminate the for loop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if((i % 2) != 0)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    continue; // Will skip the reminder of the for loop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evencount++;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 }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System.Console.WriteLine("Total Even Numbers Between 0 – 60 is: {0}", evencount);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</a:t>
            </a:r>
            <a:endParaRPr lang="en-US" dirty="0"/>
          </a:p>
        </p:txBody>
      </p:sp>
      <p:pic>
        <p:nvPicPr>
          <p:cNvPr id="6" name="Picture 4" descr="on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356992"/>
            <a:ext cx="3048000" cy="2743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with Trendz IT Ltd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9512" y="1052736"/>
            <a:ext cx="8496944" cy="5112568"/>
          </a:xfrm>
        </p:spPr>
        <p:txBody>
          <a:bodyPr/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Array is a collection of values of same data type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The following figure shows the array structure in system memory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endzI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TrendzIT Template</Template>
  <TotalTime>417</TotalTime>
  <Words>1802</Words>
  <Application>Microsoft Office PowerPoint</Application>
  <PresentationFormat>On-screen Show (4:3)</PresentationFormat>
  <Paragraphs>424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TrendzIT Template</vt:lpstr>
      <vt:lpstr>Arrays , Strings &amp; Enumerations</vt:lpstr>
      <vt:lpstr>Overview</vt:lpstr>
      <vt:lpstr>Control Statements</vt:lpstr>
      <vt:lpstr>While Loop</vt:lpstr>
      <vt:lpstr> do- while Loop</vt:lpstr>
      <vt:lpstr>The for loop</vt:lpstr>
      <vt:lpstr>Break and Continue</vt:lpstr>
      <vt:lpstr>Break and Continue contd…</vt:lpstr>
      <vt:lpstr>Arrays in C#</vt:lpstr>
      <vt:lpstr>Arrays in C# contd…</vt:lpstr>
      <vt:lpstr>Array Instantiation</vt:lpstr>
      <vt:lpstr>Array Instantiation</vt:lpstr>
      <vt:lpstr>Arrays in C# contd…</vt:lpstr>
      <vt:lpstr>Arrays in C# contd…</vt:lpstr>
      <vt:lpstr>System.Array Class</vt:lpstr>
      <vt:lpstr>Two-Dimensional Array</vt:lpstr>
      <vt:lpstr>Two-Dimensional Array contd…</vt:lpstr>
      <vt:lpstr>Jagged Arrays</vt:lpstr>
      <vt:lpstr>JAM</vt:lpstr>
      <vt:lpstr>Strings in c#</vt:lpstr>
      <vt:lpstr>Methods of String Class</vt:lpstr>
      <vt:lpstr>Methods of String Class</vt:lpstr>
      <vt:lpstr>Formatting strings</vt:lpstr>
      <vt:lpstr>Enumerations</vt:lpstr>
      <vt:lpstr>Enumerations contd…</vt:lpstr>
      <vt:lpstr>Enumerations contd…</vt:lpstr>
      <vt:lpstr>Enumerations contd…</vt:lpstr>
      <vt:lpstr>Quiz</vt:lpstr>
      <vt:lpstr>CYU</vt:lpstr>
      <vt:lpstr>Slide 30</vt:lpstr>
    </vt:vector>
  </TitlesOfParts>
  <Company>Trendz Information Technologies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Rajbir</dc:creator>
  <cp:lastModifiedBy>Jamuna</cp:lastModifiedBy>
  <cp:revision>81</cp:revision>
  <dcterms:created xsi:type="dcterms:W3CDTF">2013-05-31T08:17:09Z</dcterms:created>
  <dcterms:modified xsi:type="dcterms:W3CDTF">2018-10-26T03:22:28Z</dcterms:modified>
</cp:coreProperties>
</file>