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660"/>
  </p:normalViewPr>
  <p:slideViewPr>
    <p:cSldViewPr snapToGrid="0">
      <p:cViewPr>
        <p:scale>
          <a:sx n="66" d="100"/>
          <a:sy n="66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AD16-40F6-43D5-BCF4-2BEE5CCF9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4C85B-1F15-49E2-9F11-CFB8637B2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397A9-2540-421A-9030-01B96393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644-4A18-4580-BFFC-B52727DCBF25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A1AA-B9C0-4445-B9B6-CE308D59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D0CF0-CB3F-4B78-AD99-B41FE99F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15C0-93DE-4F47-9F9C-F7B05DA1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2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34F8-1FD0-4A2E-8D29-9DD45586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26734-ECBA-4AC8-AFB3-B04D20C01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9BCE2-4555-424F-B4D4-3A10235E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644-4A18-4580-BFFC-B52727DCBF25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F13D5-A9D2-49F3-A3DA-68A98DF6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D921D-8610-48D2-A3DA-D4CCF0E6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15C0-93DE-4F47-9F9C-F7B05DA1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0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DAAAC-0F5D-4AB7-96E1-813181A6A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F297D-53B6-42A0-931E-5ABDD3099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CE8BD-C58E-408D-BFD7-C4315116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644-4A18-4580-BFFC-B52727DCBF25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A8A54-B8D6-43F0-958B-81F7D389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5CED9-F910-4453-BD8A-42573983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15C0-93DE-4F47-9F9C-F7B05DA1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5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4CB1-B130-4F4E-8CB5-A90648FB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A879D-EA39-46E3-816C-9A9EEEDA0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B5838-EFCC-43F0-9540-B1BDE7DD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644-4A18-4580-BFFC-B52727DCBF25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7E599-BE25-4D91-B416-60DD2CCB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96CB9-2427-4C4D-8556-66C1A8F3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15C0-93DE-4F47-9F9C-F7B05DA1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9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4A75-2FAF-47A6-A4B1-BA0D1C21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7D8FF-B703-4F4A-B81F-72B12684C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6D9BE-F101-4CD7-AFEB-D969116D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644-4A18-4580-BFFC-B52727DCBF25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3133B-37CC-48B3-B3DB-6FEEC958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752E8-DDE1-402E-AD79-FDC1261A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15C0-93DE-4F47-9F9C-F7B05DA1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3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FF59-4CF9-4B23-8A3E-0E77A39C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5564A-A046-4E6A-9433-D3594BC22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9FA8D-222B-460D-96AC-CE9F7E696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8BC79-EE3C-4D30-BA6A-C449D8FB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644-4A18-4580-BFFC-B52727DCBF25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28F7D-6B63-46D3-8A86-5309D1D4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035F3-0A83-4691-BB18-4EE99326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15C0-93DE-4F47-9F9C-F7B05DA1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4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4EA3-EA40-4993-AB28-92C1F1A4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D6368-3465-4351-AAC6-363590821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3B702-2B2E-4E8A-8F34-EC841F16C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4388A-F07B-438B-9B84-E0FC6822B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E3AE7-E5A8-4D7F-A105-2FAB1C571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6F429-7B65-471E-A7DF-FC97211E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644-4A18-4580-BFFC-B52727DCBF25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C909F-6795-42CF-89AE-FE3EDDE7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BA61-327E-40EA-BDE3-B2D16AA1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15C0-93DE-4F47-9F9C-F7B05DA1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7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45FE-F882-43C2-9F41-66A0A743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3E586-AEEA-4704-809E-DA694495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644-4A18-4580-BFFC-B52727DCBF25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A5F62-3B2E-47C3-B10F-D497B9CC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3317F-70B3-41AE-B548-4EED6955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15C0-93DE-4F47-9F9C-F7B05DA1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5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74148-69A2-4F0B-B7E5-C945DD92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644-4A18-4580-BFFC-B52727DCBF25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EE163-C44C-4472-8F5A-8F3C048C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AC0E5-2653-4B24-AA97-B1BB5921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15C0-93DE-4F47-9F9C-F7B05DA1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9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C8D4-66D2-46D4-9A56-3E59E0FB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9062-B47F-4355-9BAF-2BEE693BB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905E0-55E2-4182-AD39-C5BE2F051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61C07-6064-43E0-AEBB-C21BF5CE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644-4A18-4580-BFFC-B52727DCBF25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1921C-9705-4708-8D8A-08B6F99E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A5E68-A77C-46CD-9CE4-E4AACE79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15C0-93DE-4F47-9F9C-F7B05DA1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63C5-4D49-43B0-B365-31563746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B293F-F499-4D6A-B71D-6821656AC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3BBC3-5806-4FE5-9D03-9C8141F20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9F975-7426-4AA6-9671-EFB5DEFD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644-4A18-4580-BFFC-B52727DCBF25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E9F43-8F8D-4654-BEF4-60ED44CA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9453E-9037-403C-85B6-5ABCEB7E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15C0-93DE-4F47-9F9C-F7B05DA1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1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FD6A4-CA4B-4A1D-8E49-43E204FE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8246C-B09E-4517-9D81-AA2AA5487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0378-B021-4762-8F29-4972CF7C9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F1644-4A18-4580-BFFC-B52727DCBF25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36A76-3C02-4E82-930E-EDB5E43D8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CC85E-E872-4D0E-B568-E3E906012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E15C0-93DE-4F47-9F9C-F7B05DA1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2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3B23-2818-45A1-9C1E-FEFF7D3A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              HOMEBERG HOME LOANS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C75C-A4C3-4265-9EA5-0843AA6D5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                                                                                  Team Members: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Errol </a:t>
            </a:r>
            <a:r>
              <a:rPr lang="en-US" dirty="0" err="1"/>
              <a:t>Dmello</a:t>
            </a:r>
            <a:r>
              <a:rPr lang="en-US" dirty="0"/>
              <a:t>(1066)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</a:t>
            </a:r>
            <a:r>
              <a:rPr lang="en-US" dirty="0" err="1"/>
              <a:t>Kowsalya</a:t>
            </a:r>
            <a:r>
              <a:rPr lang="en-US" dirty="0"/>
              <a:t> S(10665716)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K N Sai Sanjana(10665782)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</a:t>
            </a:r>
            <a:r>
              <a:rPr lang="en-US" dirty="0" err="1"/>
              <a:t>Angeetha</a:t>
            </a:r>
            <a:r>
              <a:rPr lang="en-US" dirty="0"/>
              <a:t> M (10665569)</a:t>
            </a:r>
          </a:p>
        </p:txBody>
      </p:sp>
    </p:spTree>
    <p:extLst>
      <p:ext uri="{BB962C8B-B14F-4D97-AF65-F5344CB8AC3E}">
        <p14:creationId xmlns:p14="http://schemas.microsoft.com/office/powerpoint/2010/main" val="4125952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6FF9-7744-4823-A598-6B1B6B44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16284-A9BD-426B-8F1E-A42DB36BF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4B18E-5DAA-4836-8A11-6C01A6383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4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CBFD-FCE2-4F04-A56D-B41BBBB2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C0C85-7A58-41E4-8AA7-306181E45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D9D3B-F192-47DE-ACB8-BAC222FB1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6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86A3-44D4-49AB-9371-DE38EAED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B108-DBFC-47E4-8360-A971B7F2E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26A91-1F44-4258-924E-C9EB84154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58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87C7-8AC7-4ADA-BAF2-7BCA38BD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C7100-95BB-4138-B414-8B18B0996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E4047-284D-4B19-8D34-94D1EE13B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6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6E8F-1493-4017-804C-3DAECBCA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D907-20BE-4A70-9BEB-12784A09F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4F123-9BA7-4DDD-B20C-AAD9EB105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58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BD51-2DFA-4DA5-B53A-74ED9843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9EC0-0D11-41A8-8416-A3E76266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915F4-33FE-4E64-8CB7-5A6FD31E1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8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3EC3-2A86-403B-8EE4-CF1EF0D4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BDA7-722B-4977-858A-16C07F835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860A0-E2DF-47C7-91EF-EB9DE8071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29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A246-253E-4658-96B3-232F1D40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900C6-29BD-4927-9FBB-D7CF78070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92DF6-C0BC-454B-88A3-4DA54B7D9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5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9446-7BA3-4266-B563-834F91A6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60AD-D59A-4AB0-8C0E-30DD13F01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332FCF-DBDB-4DF2-ADC7-3BEF15FED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67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23EB-B312-4186-91D4-B8377CAD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CBCBF-D82D-4266-901A-00A461131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4D32D-FC7F-4BA7-8C0E-FBBA3C49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2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2EDF-86DC-446B-B5B9-745EDDA1C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BD78F-41C1-45F4-8F2D-0C5ECFAFC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75F32-A669-4D5F-9A7D-98A111ED4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5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5DF99-35A3-42EF-BF8A-3CFF0B74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F41D4-28F9-4507-9C7D-9D320AC21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D4FAC-06BB-40C3-B49C-FE5A2F18D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06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81A1-E37B-4A74-B9F3-28DB704C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7BF5-313F-4E94-967B-A7EDA5762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AE208-EF37-4FB1-81FE-C6D9DDEE3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96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439A-B6E2-4462-9D5A-86B959AD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B6B2-6727-4FA6-8848-61419244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D9F98-18D3-4305-9D21-1AFECE679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44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E645-0647-425C-AE7A-F5B7F5AA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BEEBA-9215-4EE3-B7CB-E82313525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9C2BB-F1BC-4B65-90FD-422ED60A9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47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C03C-DB20-4656-9AAF-9C66CC55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2A6E7-52C8-4795-BA90-F34BC0228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5E3C5-19AA-416B-A9A2-08F229057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65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AD72-BB7D-4A2F-9C29-881AC3DF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D99D-0D01-4472-8317-9D0147A2E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96A3D-C994-4EB3-A4A5-D14A0870A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86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E143-998F-4637-B454-8381B844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978A7-EFDA-4B25-8609-58DCB5FC2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4C9D5-0948-46BF-9D5C-BEA602D78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66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E0C1-3735-466C-94D2-DDDAD631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F2D73-667D-4DCC-A481-AE5410C13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5EA4E-FAED-48B3-BB27-91047A3D5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9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4C4A-A916-4C2C-ACBE-CBA7BC03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86ED6-2345-44FE-B390-C21217C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87746-AE0C-4B1B-98A1-7E901948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1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448A-A7A2-4FA2-86F7-6A67B027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60377-761A-4774-8636-B4A4EF95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454B6-933B-4995-92AD-D05936854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7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AD1D-00AD-45A3-955A-E91B2B5E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9020-4059-470C-BAA8-EAFC651AB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A773C-3B56-4D64-A152-200B1B88D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4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4DED-D264-4301-98C3-5585F98E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556DC-097E-4053-9F38-966F6D198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82357-95D0-46B5-9EB5-BDDBD8DD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9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9753-1505-4FF0-8B33-9D3CB39B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BBE9-5216-4C6A-A8ED-09D6C1636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F4ED9-FA52-4FE5-997D-694E0E33C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2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35ABD5-95DA-482F-B212-55FDF17A3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1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8585-E8C5-41B9-8AD2-E47F1340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E360-D532-4CB6-A09C-B84D104B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14EEC-7633-4F7B-A12D-B0A5608B3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35</Words>
  <Application>Microsoft Office PowerPoint</Application>
  <PresentationFormat>Widescreen</PresentationFormat>
  <Paragraphs>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              HOMEBERG HOME LOANS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Praveena J</dc:creator>
  <cp:lastModifiedBy>Praveena J</cp:lastModifiedBy>
  <cp:revision>4</cp:revision>
  <dcterms:created xsi:type="dcterms:W3CDTF">2019-11-27T06:25:16Z</dcterms:created>
  <dcterms:modified xsi:type="dcterms:W3CDTF">2019-11-27T07:24:34Z</dcterms:modified>
</cp:coreProperties>
</file>