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B9F-6EC2-443A-847C-6FA4422B8BCF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4A3D-89F7-4CE1-B43D-5A18F2099F9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15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B9F-6EC2-443A-847C-6FA4422B8BCF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4A3D-89F7-4CE1-B43D-5A18F2099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46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B9F-6EC2-443A-847C-6FA4422B8BCF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4A3D-89F7-4CE1-B43D-5A18F2099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33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B9F-6EC2-443A-847C-6FA4422B8BCF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4A3D-89F7-4CE1-B43D-5A18F2099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43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B9F-6EC2-443A-847C-6FA4422B8BCF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4A3D-89F7-4CE1-B43D-5A18F2099F9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2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B9F-6EC2-443A-847C-6FA4422B8BCF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4A3D-89F7-4CE1-B43D-5A18F2099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75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B9F-6EC2-443A-847C-6FA4422B8BCF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4A3D-89F7-4CE1-B43D-5A18F2099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96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B9F-6EC2-443A-847C-6FA4422B8BCF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4A3D-89F7-4CE1-B43D-5A18F2099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21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B9F-6EC2-443A-847C-6FA4422B8BCF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4A3D-89F7-4CE1-B43D-5A18F2099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96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B508B9F-6EC2-443A-847C-6FA4422B8BCF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524A3D-89F7-4CE1-B43D-5A18F2099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05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B9F-6EC2-443A-847C-6FA4422B8BCF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4A3D-89F7-4CE1-B43D-5A18F2099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41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508B9F-6EC2-443A-847C-6FA4422B8BCF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524A3D-89F7-4CE1-B43D-5A18F2099F9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03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C795-A141-464B-AD4B-153345E4E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LINQ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AC560-E1BB-4DFC-A22A-726B6034D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660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2F556-ADF1-497D-BC7B-1E6FCB26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Query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E20C-489E-40FC-AEB8-F426A03EA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267BA-7540-426B-A62E-7DFFCF32B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76487"/>
            <a:ext cx="9448800" cy="290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78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78AF3-17AA-415D-8B5D-432EBD0F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Filtering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C78E2-F580-4411-BAFA-BF2899709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E6420-2F62-466F-ACA2-7F06248CC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38375"/>
            <a:ext cx="94488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13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9151C-82A8-423D-99DB-299C6443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33D2A-2B2D-4D12-9C8F-33141D492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9EEFE-A014-4F2B-8C7E-8D9AC25FB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962149"/>
            <a:ext cx="93916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46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C07E-5991-4746-A32C-4651F357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8242E-773E-4ED8-AC31-F507D4900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4229D-B066-4B43-BBEF-631EB2FC8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2100262"/>
            <a:ext cx="9458325" cy="298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72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B4C8-0999-4E04-A1F4-A8FF271F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Aggregation Operators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1030C-5775-429D-A9AF-2E5A23832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984CB-7278-47A1-BCC3-3EE106267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1615439"/>
            <a:ext cx="9439275" cy="441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0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6EAE2-7323-4117-A075-40412F4F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580" y="77053"/>
            <a:ext cx="10058400" cy="1450757"/>
          </a:xfrm>
        </p:spPr>
        <p:txBody>
          <a:bodyPr/>
          <a:lstStyle/>
          <a:p>
            <a:r>
              <a:rPr lang="en-IN" dirty="0"/>
              <a:t>What is LINQ?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912C5-C5A7-42D3-A817-1F7FD063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LINQ (Language Integrated Query) is uniform query syntax in C# and VB.NET to retrieve data from different sources and formats. It is integrated in C# or VB, thereby eliminating the mismatch between programming languages and databases, as well as providing a single querying interface for different types of data sources.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14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01F0-696B-4951-85A1-2A093A807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564BE-FA1C-41C3-B292-EF4BDBB06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# LINQ usage">
            <a:extLst>
              <a:ext uri="{FF2B5EF4-FFF2-40B4-BE49-F238E27FC236}">
                <a16:creationId xmlns:a16="http://schemas.microsoft.com/office/drawing/2014/main" id="{A45BE98D-FDC9-49B9-A72A-9EEB2549B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1737360"/>
            <a:ext cx="72199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28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4C6E-94B9-429F-A1DF-47AA27FC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LINQ Query">
            <a:extLst>
              <a:ext uri="{FF2B5EF4-FFF2-40B4-BE49-F238E27FC236}">
                <a16:creationId xmlns:a16="http://schemas.microsoft.com/office/drawing/2014/main" id="{24D43D60-12AD-4B16-907E-D364FB7D73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609" y="2795526"/>
            <a:ext cx="9058121" cy="134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36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C2BF-A3E4-4066-A7AF-B2FD1834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CA4B-D246-44FC-A570-88B213CDC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D27E79-0A35-4004-B3BC-CE2869E1D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3"/>
            <a:ext cx="8699183" cy="459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8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B159-F41B-4D8B-AF2C-DE09CCB1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Eg</a:t>
            </a:r>
            <a:r>
              <a:rPr lang="en-IN" dirty="0"/>
              <a:t> 1: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BFBD52-CD60-42E0-8E12-133555734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8588" y="2014538"/>
            <a:ext cx="69151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EED0-3E70-4E98-822F-95823E69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LINQ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DA062-6D89-4CE4-92A6-9A8113B37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Familiar language: </a:t>
            </a:r>
            <a:r>
              <a:rPr lang="en-US" dirty="0"/>
              <a:t>Developers don’t have to learn a new query language for each type of data source or data format.</a:t>
            </a:r>
          </a:p>
          <a:p>
            <a:r>
              <a:rPr lang="en-US" b="1" dirty="0"/>
              <a:t>Less coding: </a:t>
            </a:r>
            <a:r>
              <a:rPr lang="en-US" dirty="0"/>
              <a:t>It reduces the amount of code to be written as compared with a more traditional approach.</a:t>
            </a:r>
          </a:p>
          <a:p>
            <a:r>
              <a:rPr lang="en-US" b="1" dirty="0"/>
              <a:t>Readable code: </a:t>
            </a:r>
            <a:r>
              <a:rPr lang="en-US" dirty="0"/>
              <a:t>LINQ makes the code more readable so other developers can easily understand and maintain it.</a:t>
            </a:r>
          </a:p>
          <a:p>
            <a:r>
              <a:rPr lang="en-US" b="1" dirty="0"/>
              <a:t>Standardized way of querying multiple data sources: </a:t>
            </a:r>
            <a:r>
              <a:rPr lang="en-US" dirty="0"/>
              <a:t>The same LINQ syntax can be used to query multiple data sources.</a:t>
            </a:r>
          </a:p>
          <a:p>
            <a:r>
              <a:rPr lang="en-US" b="1" dirty="0"/>
              <a:t>Compile time safety of queries: </a:t>
            </a:r>
            <a:r>
              <a:rPr lang="en-US" dirty="0"/>
              <a:t>It provides type checking of objects at compile time.</a:t>
            </a:r>
          </a:p>
          <a:p>
            <a:r>
              <a:rPr lang="en-US" b="1" dirty="0"/>
              <a:t>IntelliSense Support: </a:t>
            </a:r>
            <a:r>
              <a:rPr lang="en-US" dirty="0"/>
              <a:t>LINQ provides IntelliSense for generic collections.</a:t>
            </a:r>
          </a:p>
          <a:p>
            <a:r>
              <a:rPr lang="en-US" b="1" dirty="0"/>
              <a:t>Shaping data: </a:t>
            </a:r>
            <a:r>
              <a:rPr lang="en-US" dirty="0"/>
              <a:t>You can retrieve data in different shapes.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51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B5705-5D74-4356-A36C-7609D6C8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LINQ Query Syntax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51DB-5516-4746-A4CA-C369B12BE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1.Query Syntax or Query Expression Syntax</a:t>
            </a:r>
          </a:p>
          <a:p>
            <a:pPr>
              <a:lnSpc>
                <a:spcPct val="200000"/>
              </a:lnSpc>
            </a:pPr>
            <a:r>
              <a:rPr lang="en-US" dirty="0"/>
              <a:t>2.Method Syntax or Method Extension Syntax or Fluent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417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E17B-ECCC-4262-99A9-357C04CD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Query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B848D-2F84-4BAB-8A78-7360AF59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FE8A2-3A54-42C0-8717-832DA816D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737360"/>
            <a:ext cx="10058399" cy="499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414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108</Words>
  <Application>Microsoft Office PowerPoint</Application>
  <PresentationFormat>Widescreen</PresentationFormat>
  <Paragraphs>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LINQ</vt:lpstr>
      <vt:lpstr>What is LINQ? </vt:lpstr>
      <vt:lpstr>PowerPoint Presentation</vt:lpstr>
      <vt:lpstr>PowerPoint Presentation</vt:lpstr>
      <vt:lpstr>Architecture</vt:lpstr>
      <vt:lpstr>Eg 1:</vt:lpstr>
      <vt:lpstr>Advantages of LINQ </vt:lpstr>
      <vt:lpstr>LINQ Query Syntax </vt:lpstr>
      <vt:lpstr>Standard Query Operators</vt:lpstr>
      <vt:lpstr>Standard Query Operators</vt:lpstr>
      <vt:lpstr>Filtering Operation</vt:lpstr>
      <vt:lpstr>Sorting</vt:lpstr>
      <vt:lpstr>Group</vt:lpstr>
      <vt:lpstr>Aggregation Operators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Monisha Nandhakumar</dc:creator>
  <cp:lastModifiedBy>Monisha Nandhakumar</cp:lastModifiedBy>
  <cp:revision>11</cp:revision>
  <dcterms:created xsi:type="dcterms:W3CDTF">2019-06-30T09:21:06Z</dcterms:created>
  <dcterms:modified xsi:type="dcterms:W3CDTF">2019-07-01T07:05:31Z</dcterms:modified>
</cp:coreProperties>
</file>