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68" r:id="rId5"/>
    <p:sldMasterId id="2147483648" r:id="rId6"/>
  </p:sldMasterIdLst>
  <p:notesMasterIdLst>
    <p:notesMasterId r:id="rId30"/>
  </p:notesMasterIdLst>
  <p:handoutMasterIdLst>
    <p:handoutMasterId r:id="rId31"/>
  </p:handoutMasterIdLst>
  <p:sldIdLst>
    <p:sldId id="341" r:id="rId7"/>
    <p:sldId id="464" r:id="rId8"/>
    <p:sldId id="421" r:id="rId9"/>
    <p:sldId id="465" r:id="rId10"/>
    <p:sldId id="487" r:id="rId11"/>
    <p:sldId id="467" r:id="rId12"/>
    <p:sldId id="439" r:id="rId13"/>
    <p:sldId id="437" r:id="rId14"/>
    <p:sldId id="466" r:id="rId15"/>
    <p:sldId id="481" r:id="rId16"/>
    <p:sldId id="435" r:id="rId17"/>
    <p:sldId id="469" r:id="rId18"/>
    <p:sldId id="488" r:id="rId19"/>
    <p:sldId id="478" r:id="rId20"/>
    <p:sldId id="471" r:id="rId21"/>
    <p:sldId id="490" r:id="rId22"/>
    <p:sldId id="443" r:id="rId23"/>
    <p:sldId id="472" r:id="rId24"/>
    <p:sldId id="485" r:id="rId25"/>
    <p:sldId id="484" r:id="rId26"/>
    <p:sldId id="362" r:id="rId27"/>
    <p:sldId id="363" r:id="rId28"/>
    <p:sldId id="486" r:id="rId29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3">
          <p15:clr>
            <a:srgbClr val="A4A3A4"/>
          </p15:clr>
        </p15:guide>
        <p15:guide id="3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TM" initials="" lastIdx="4" clrIdx="0"/>
  <p:cmAuthor id="1" name="india2world@ymail.com" initials="i" lastIdx="9" clrIdx="1"/>
  <p:cmAuthor id="2" name="excellere-2" initials="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74FA"/>
    <a:srgbClr val="B470FE"/>
    <a:srgbClr val="CC9933"/>
    <a:srgbClr val="CCCC99"/>
    <a:srgbClr val="CAC7BE"/>
    <a:srgbClr val="9C9991"/>
    <a:srgbClr val="5B7893"/>
    <a:srgbClr val="5B5850"/>
    <a:srgbClr val="CDD8E0"/>
    <a:srgbClr val="6E6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0" autoAdjust="0"/>
    <p:restoredTop sz="94019" autoAdjust="0"/>
  </p:normalViewPr>
  <p:slideViewPr>
    <p:cSldViewPr snapToGrid="0">
      <p:cViewPr varScale="1">
        <p:scale>
          <a:sx n="72" d="100"/>
          <a:sy n="72" d="100"/>
        </p:scale>
        <p:origin x="1044" y="72"/>
      </p:cViewPr>
      <p:guideLst>
        <p:guide orient="horz" pos="2160"/>
        <p:guide orient="horz" pos="4063"/>
        <p:guide pos="2882"/>
      </p:guideLst>
    </p:cSldViewPr>
  </p:slideViewPr>
  <p:outlineViewPr>
    <p:cViewPr>
      <p:scale>
        <a:sx n="33" d="100"/>
        <a:sy n="33" d="100"/>
      </p:scale>
      <p:origin x="240" y="183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3BDD8-8496-4E99-BEE9-AE23C9C930FE}" type="doc">
      <dgm:prSet loTypeId="urn:microsoft.com/office/officeart/2005/8/layout/hierarchy2" loCatId="hierarchy" qsTypeId="urn:microsoft.com/office/officeart/2005/8/quickstyle/simple2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06AD3B4A-055C-47A7-813F-D6B226ABA41B}">
      <dgm:prSet phldrT="[Text]" custT="1"/>
      <dgm:spPr/>
      <dgm:t>
        <a:bodyPr/>
        <a:lstStyle/>
        <a:p>
          <a:r>
            <a:rPr lang="en-US" sz="2400" b="1" dirty="0" err="1"/>
            <a:t>DbCommand</a:t>
          </a:r>
          <a:endParaRPr lang="en-IN" sz="1800" b="1" dirty="0"/>
        </a:p>
      </dgm:t>
    </dgm:pt>
    <dgm:pt modelId="{9B197648-FE16-40E8-9247-F7B95DABA551}" type="parTrans" cxnId="{3FCDD168-EC18-4780-A8F7-92CBBA13C244}">
      <dgm:prSet/>
      <dgm:spPr/>
      <dgm:t>
        <a:bodyPr/>
        <a:lstStyle/>
        <a:p>
          <a:endParaRPr lang="en-IN"/>
        </a:p>
      </dgm:t>
    </dgm:pt>
    <dgm:pt modelId="{9D177B16-381F-48C4-90C2-CC7F34332F20}" type="sibTrans" cxnId="{3FCDD168-EC18-4780-A8F7-92CBBA13C244}">
      <dgm:prSet/>
      <dgm:spPr/>
      <dgm:t>
        <a:bodyPr/>
        <a:lstStyle/>
        <a:p>
          <a:endParaRPr lang="en-IN"/>
        </a:p>
      </dgm:t>
    </dgm:pt>
    <dgm:pt modelId="{2EC3C8AA-CA60-4E5A-BA19-55878DDEC00D}">
      <dgm:prSet phldrT="[Text]" custT="1"/>
      <dgm:spPr/>
      <dgm:t>
        <a:bodyPr/>
        <a:lstStyle/>
        <a:p>
          <a:r>
            <a:rPr lang="en-US" sz="2400" b="1" dirty="0" err="1"/>
            <a:t>SqlCommand</a:t>
          </a:r>
          <a:endParaRPr lang="en-IN" sz="2400" b="1" dirty="0"/>
        </a:p>
      </dgm:t>
    </dgm:pt>
    <dgm:pt modelId="{B5246839-3F38-4E64-85FA-2A12A54CB66E}" type="parTrans" cxnId="{C360B364-9F51-4D6E-89FA-BD83BBE527FF}">
      <dgm:prSet/>
      <dgm:spPr/>
      <dgm:t>
        <a:bodyPr/>
        <a:lstStyle/>
        <a:p>
          <a:endParaRPr lang="en-IN"/>
        </a:p>
      </dgm:t>
    </dgm:pt>
    <dgm:pt modelId="{59DFE268-F4E6-46D7-B1E6-2897E0B38799}" type="sibTrans" cxnId="{C360B364-9F51-4D6E-89FA-BD83BBE527FF}">
      <dgm:prSet/>
      <dgm:spPr/>
      <dgm:t>
        <a:bodyPr/>
        <a:lstStyle/>
        <a:p>
          <a:endParaRPr lang="en-IN"/>
        </a:p>
      </dgm:t>
    </dgm:pt>
    <dgm:pt modelId="{A47AF663-0148-4D1C-86E3-25E0A3EB02AA}">
      <dgm:prSet phldrT="[Text]" custT="1"/>
      <dgm:spPr/>
      <dgm:t>
        <a:bodyPr/>
        <a:lstStyle/>
        <a:p>
          <a:r>
            <a:rPr lang="en-US" sz="2400" b="1" dirty="0" err="1"/>
            <a:t>OleDbCommand</a:t>
          </a:r>
          <a:endParaRPr lang="en-IN" sz="1800" b="1" dirty="0"/>
        </a:p>
      </dgm:t>
    </dgm:pt>
    <dgm:pt modelId="{5DEE0AFD-610C-4E2A-9E61-98F4FAA558EF}" type="parTrans" cxnId="{642832F5-E4EE-4564-A7CA-5CB1ECB71021}">
      <dgm:prSet/>
      <dgm:spPr/>
      <dgm:t>
        <a:bodyPr/>
        <a:lstStyle/>
        <a:p>
          <a:endParaRPr lang="en-IN"/>
        </a:p>
      </dgm:t>
    </dgm:pt>
    <dgm:pt modelId="{7DBC9DCB-7824-4660-ABFA-2F46674B07BF}" type="sibTrans" cxnId="{642832F5-E4EE-4564-A7CA-5CB1ECB71021}">
      <dgm:prSet/>
      <dgm:spPr/>
      <dgm:t>
        <a:bodyPr/>
        <a:lstStyle/>
        <a:p>
          <a:endParaRPr lang="en-IN"/>
        </a:p>
      </dgm:t>
    </dgm:pt>
    <dgm:pt modelId="{737B87D7-BEA4-46DC-886C-E98946880DB9}">
      <dgm:prSet phldrT="[Text]" custT="1"/>
      <dgm:spPr/>
      <dgm:t>
        <a:bodyPr/>
        <a:lstStyle/>
        <a:p>
          <a:r>
            <a:rPr lang="en-US" sz="2400" b="1" dirty="0" err="1"/>
            <a:t>ODBCCommand</a:t>
          </a:r>
          <a:endParaRPr lang="en-IN" sz="2800" b="1" dirty="0"/>
        </a:p>
      </dgm:t>
    </dgm:pt>
    <dgm:pt modelId="{29F4A287-5930-4A1E-B70C-E8F5C38C5A30}" type="parTrans" cxnId="{24B03D8D-052B-405C-B3B4-3C3E5CDA2689}">
      <dgm:prSet/>
      <dgm:spPr/>
      <dgm:t>
        <a:bodyPr/>
        <a:lstStyle/>
        <a:p>
          <a:endParaRPr lang="en-IN"/>
        </a:p>
      </dgm:t>
    </dgm:pt>
    <dgm:pt modelId="{CAD2B772-5CE5-4CD3-94F3-14D905575AB8}" type="sibTrans" cxnId="{24B03D8D-052B-405C-B3B4-3C3E5CDA2689}">
      <dgm:prSet/>
      <dgm:spPr/>
      <dgm:t>
        <a:bodyPr/>
        <a:lstStyle/>
        <a:p>
          <a:endParaRPr lang="en-IN"/>
        </a:p>
      </dgm:t>
    </dgm:pt>
    <dgm:pt modelId="{C6AEBFF7-1DD2-43B7-8204-18A6128C3C0F}">
      <dgm:prSet phldrT="[Text]" custT="1"/>
      <dgm:spPr/>
      <dgm:t>
        <a:bodyPr/>
        <a:lstStyle/>
        <a:p>
          <a:r>
            <a:rPr lang="en-US" sz="2400" b="1" dirty="0" err="1"/>
            <a:t>OracleCommand</a:t>
          </a:r>
          <a:endParaRPr lang="en-IN" sz="2800" b="1" dirty="0"/>
        </a:p>
      </dgm:t>
    </dgm:pt>
    <dgm:pt modelId="{27F30C10-C9B8-4450-A9FF-1E7CAACE7D4F}" type="parTrans" cxnId="{86A04AF8-D249-4A94-A9DF-AA71061D7F7B}">
      <dgm:prSet/>
      <dgm:spPr/>
      <dgm:t>
        <a:bodyPr/>
        <a:lstStyle/>
        <a:p>
          <a:endParaRPr lang="en-IN"/>
        </a:p>
      </dgm:t>
    </dgm:pt>
    <dgm:pt modelId="{EC0D055C-6564-43B3-8DA0-81A37B1BE793}" type="sibTrans" cxnId="{86A04AF8-D249-4A94-A9DF-AA71061D7F7B}">
      <dgm:prSet/>
      <dgm:spPr/>
      <dgm:t>
        <a:bodyPr/>
        <a:lstStyle/>
        <a:p>
          <a:endParaRPr lang="en-IN"/>
        </a:p>
      </dgm:t>
    </dgm:pt>
    <dgm:pt modelId="{EC34871D-53AF-49EB-97B3-44B44EE860CE}" type="pres">
      <dgm:prSet presAssocID="{1F73BDD8-8496-4E99-BEE9-AE23C9C930F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40A7C48-3065-44C4-8987-0B4BD0205E0F}" type="pres">
      <dgm:prSet presAssocID="{06AD3B4A-055C-47A7-813F-D6B226ABA41B}" presName="root1" presStyleCnt="0"/>
      <dgm:spPr/>
    </dgm:pt>
    <dgm:pt modelId="{DE936523-5D3E-4AD0-A9EB-4ECD1D06A01E}" type="pres">
      <dgm:prSet presAssocID="{06AD3B4A-055C-47A7-813F-D6B226ABA41B}" presName="LevelOneTextNode" presStyleLbl="node0" presStyleIdx="0" presStyleCnt="1" custScaleX="121000">
        <dgm:presLayoutVars>
          <dgm:chPref val="3"/>
        </dgm:presLayoutVars>
      </dgm:prSet>
      <dgm:spPr/>
    </dgm:pt>
    <dgm:pt modelId="{2DE79158-283C-4C89-850F-74B73EAD4C63}" type="pres">
      <dgm:prSet presAssocID="{06AD3B4A-055C-47A7-813F-D6B226ABA41B}" presName="level2hierChild" presStyleCnt="0"/>
      <dgm:spPr/>
    </dgm:pt>
    <dgm:pt modelId="{AA87434D-8005-458D-96E3-70DFB86D2CB5}" type="pres">
      <dgm:prSet presAssocID="{B5246839-3F38-4E64-85FA-2A12A54CB66E}" presName="conn2-1" presStyleLbl="parChTrans1D2" presStyleIdx="0" presStyleCnt="4"/>
      <dgm:spPr/>
    </dgm:pt>
    <dgm:pt modelId="{9765F78F-FCEA-40AA-A150-208F0FD0B136}" type="pres">
      <dgm:prSet presAssocID="{B5246839-3F38-4E64-85FA-2A12A54CB66E}" presName="connTx" presStyleLbl="parChTrans1D2" presStyleIdx="0" presStyleCnt="4"/>
      <dgm:spPr/>
    </dgm:pt>
    <dgm:pt modelId="{D27DC20F-32FB-4002-9061-48C46545D8B0}" type="pres">
      <dgm:prSet presAssocID="{2EC3C8AA-CA60-4E5A-BA19-55878DDEC00D}" presName="root2" presStyleCnt="0"/>
      <dgm:spPr/>
    </dgm:pt>
    <dgm:pt modelId="{2AC78691-A0B9-44AD-852F-550453EC06BE}" type="pres">
      <dgm:prSet presAssocID="{2EC3C8AA-CA60-4E5A-BA19-55878DDEC00D}" presName="LevelTwoTextNode" presStyleLbl="node2" presStyleIdx="0" presStyleCnt="4" custScaleX="148755">
        <dgm:presLayoutVars>
          <dgm:chPref val="3"/>
        </dgm:presLayoutVars>
      </dgm:prSet>
      <dgm:spPr/>
    </dgm:pt>
    <dgm:pt modelId="{66FC9984-423D-4155-ABF9-D98117A68D51}" type="pres">
      <dgm:prSet presAssocID="{2EC3C8AA-CA60-4E5A-BA19-55878DDEC00D}" presName="level3hierChild" presStyleCnt="0"/>
      <dgm:spPr/>
    </dgm:pt>
    <dgm:pt modelId="{7B87AF51-0807-45EB-AD56-86DED924D45A}" type="pres">
      <dgm:prSet presAssocID="{5DEE0AFD-610C-4E2A-9E61-98F4FAA558EF}" presName="conn2-1" presStyleLbl="parChTrans1D2" presStyleIdx="1" presStyleCnt="4"/>
      <dgm:spPr/>
    </dgm:pt>
    <dgm:pt modelId="{51D65BD3-1868-4B17-8485-0A27C3BA14D1}" type="pres">
      <dgm:prSet presAssocID="{5DEE0AFD-610C-4E2A-9E61-98F4FAA558EF}" presName="connTx" presStyleLbl="parChTrans1D2" presStyleIdx="1" presStyleCnt="4"/>
      <dgm:spPr/>
    </dgm:pt>
    <dgm:pt modelId="{E6B5A230-01F2-426D-9392-3BA58059EE6C}" type="pres">
      <dgm:prSet presAssocID="{A47AF663-0148-4D1C-86E3-25E0A3EB02AA}" presName="root2" presStyleCnt="0"/>
      <dgm:spPr/>
    </dgm:pt>
    <dgm:pt modelId="{52DE6C09-F02A-4CC8-BBBD-CA6EB71E3FC3}" type="pres">
      <dgm:prSet presAssocID="{A47AF663-0148-4D1C-86E3-25E0A3EB02AA}" presName="LevelTwoTextNode" presStyleLbl="node2" presStyleIdx="1" presStyleCnt="4" custScaleX="146211">
        <dgm:presLayoutVars>
          <dgm:chPref val="3"/>
        </dgm:presLayoutVars>
      </dgm:prSet>
      <dgm:spPr/>
    </dgm:pt>
    <dgm:pt modelId="{248A2B44-9767-4677-8152-283EA7380500}" type="pres">
      <dgm:prSet presAssocID="{A47AF663-0148-4D1C-86E3-25E0A3EB02AA}" presName="level3hierChild" presStyleCnt="0"/>
      <dgm:spPr/>
    </dgm:pt>
    <dgm:pt modelId="{BC1993BB-D79D-4529-BF81-E82F260B53EE}" type="pres">
      <dgm:prSet presAssocID="{29F4A287-5930-4A1E-B70C-E8F5C38C5A30}" presName="conn2-1" presStyleLbl="parChTrans1D2" presStyleIdx="2" presStyleCnt="4"/>
      <dgm:spPr/>
    </dgm:pt>
    <dgm:pt modelId="{87B3D2C6-E5D3-4E10-82DD-DB3CAF347FE1}" type="pres">
      <dgm:prSet presAssocID="{29F4A287-5930-4A1E-B70C-E8F5C38C5A30}" presName="connTx" presStyleLbl="parChTrans1D2" presStyleIdx="2" presStyleCnt="4"/>
      <dgm:spPr/>
    </dgm:pt>
    <dgm:pt modelId="{4C06FE22-0D8B-424F-AB4F-4C01E1D06987}" type="pres">
      <dgm:prSet presAssocID="{737B87D7-BEA4-46DC-886C-E98946880DB9}" presName="root2" presStyleCnt="0"/>
      <dgm:spPr/>
    </dgm:pt>
    <dgm:pt modelId="{03017BFC-FDE9-4FDD-A8F2-F90E2BC19845}" type="pres">
      <dgm:prSet presAssocID="{737B87D7-BEA4-46DC-886C-E98946880DB9}" presName="LevelTwoTextNode" presStyleLbl="node2" presStyleIdx="2" presStyleCnt="4" custScaleX="146410">
        <dgm:presLayoutVars>
          <dgm:chPref val="3"/>
        </dgm:presLayoutVars>
      </dgm:prSet>
      <dgm:spPr/>
    </dgm:pt>
    <dgm:pt modelId="{FD5CFA09-472D-40BB-9A6F-EA701A1AD617}" type="pres">
      <dgm:prSet presAssocID="{737B87D7-BEA4-46DC-886C-E98946880DB9}" presName="level3hierChild" presStyleCnt="0"/>
      <dgm:spPr/>
    </dgm:pt>
    <dgm:pt modelId="{B4029F99-F398-43B4-A254-9FB96F7F7EC8}" type="pres">
      <dgm:prSet presAssocID="{27F30C10-C9B8-4450-A9FF-1E7CAACE7D4F}" presName="conn2-1" presStyleLbl="parChTrans1D2" presStyleIdx="3" presStyleCnt="4"/>
      <dgm:spPr/>
    </dgm:pt>
    <dgm:pt modelId="{AAB1B6CB-D9C6-42EE-A77B-5BC93C56F82A}" type="pres">
      <dgm:prSet presAssocID="{27F30C10-C9B8-4450-A9FF-1E7CAACE7D4F}" presName="connTx" presStyleLbl="parChTrans1D2" presStyleIdx="3" presStyleCnt="4"/>
      <dgm:spPr/>
    </dgm:pt>
    <dgm:pt modelId="{A6242CA8-6AFD-4243-82F6-FBC712360CC8}" type="pres">
      <dgm:prSet presAssocID="{C6AEBFF7-1DD2-43B7-8204-18A6128C3C0F}" presName="root2" presStyleCnt="0"/>
      <dgm:spPr/>
    </dgm:pt>
    <dgm:pt modelId="{9E40FCCC-C06A-45DB-A7B9-A9B8B00EAA8A}" type="pres">
      <dgm:prSet presAssocID="{C6AEBFF7-1DD2-43B7-8204-18A6128C3C0F}" presName="LevelTwoTextNode" presStyleLbl="node2" presStyleIdx="3" presStyleCnt="4" custScaleX="146410">
        <dgm:presLayoutVars>
          <dgm:chPref val="3"/>
        </dgm:presLayoutVars>
      </dgm:prSet>
      <dgm:spPr/>
    </dgm:pt>
    <dgm:pt modelId="{79D68B94-3BDC-4612-8490-77EEA699F338}" type="pres">
      <dgm:prSet presAssocID="{C6AEBFF7-1DD2-43B7-8204-18A6128C3C0F}" presName="level3hierChild" presStyleCnt="0"/>
      <dgm:spPr/>
    </dgm:pt>
  </dgm:ptLst>
  <dgm:cxnLst>
    <dgm:cxn modelId="{6D43A26F-E09D-4BC8-B95E-96446F00B2FC}" type="presOf" srcId="{27F30C10-C9B8-4450-A9FF-1E7CAACE7D4F}" destId="{B4029F99-F398-43B4-A254-9FB96F7F7EC8}" srcOrd="0" destOrd="0" presId="urn:microsoft.com/office/officeart/2005/8/layout/hierarchy2"/>
    <dgm:cxn modelId="{3FCDD168-EC18-4780-A8F7-92CBBA13C244}" srcId="{1F73BDD8-8496-4E99-BEE9-AE23C9C930FE}" destId="{06AD3B4A-055C-47A7-813F-D6B226ABA41B}" srcOrd="0" destOrd="0" parTransId="{9B197648-FE16-40E8-9247-F7B95DABA551}" sibTransId="{9D177B16-381F-48C4-90C2-CC7F34332F20}"/>
    <dgm:cxn modelId="{80F7A417-0919-4575-9A61-8BB743AA6263}" type="presOf" srcId="{06AD3B4A-055C-47A7-813F-D6B226ABA41B}" destId="{DE936523-5D3E-4AD0-A9EB-4ECD1D06A01E}" srcOrd="0" destOrd="0" presId="urn:microsoft.com/office/officeart/2005/8/layout/hierarchy2"/>
    <dgm:cxn modelId="{26F37683-4301-423C-BF28-49B2EA91F641}" type="presOf" srcId="{29F4A287-5930-4A1E-B70C-E8F5C38C5A30}" destId="{BC1993BB-D79D-4529-BF81-E82F260B53EE}" srcOrd="0" destOrd="0" presId="urn:microsoft.com/office/officeart/2005/8/layout/hierarchy2"/>
    <dgm:cxn modelId="{24B03D8D-052B-405C-B3B4-3C3E5CDA2689}" srcId="{06AD3B4A-055C-47A7-813F-D6B226ABA41B}" destId="{737B87D7-BEA4-46DC-886C-E98946880DB9}" srcOrd="2" destOrd="0" parTransId="{29F4A287-5930-4A1E-B70C-E8F5C38C5A30}" sibTransId="{CAD2B772-5CE5-4CD3-94F3-14D905575AB8}"/>
    <dgm:cxn modelId="{2FA38F66-E4A2-415F-9CE3-924FDA1A0BDF}" type="presOf" srcId="{1F73BDD8-8496-4E99-BEE9-AE23C9C930FE}" destId="{EC34871D-53AF-49EB-97B3-44B44EE860CE}" srcOrd="0" destOrd="0" presId="urn:microsoft.com/office/officeart/2005/8/layout/hierarchy2"/>
    <dgm:cxn modelId="{E98793A6-4004-4E18-9F71-6EB5D5BC8FEB}" type="presOf" srcId="{2EC3C8AA-CA60-4E5A-BA19-55878DDEC00D}" destId="{2AC78691-A0B9-44AD-852F-550453EC06BE}" srcOrd="0" destOrd="0" presId="urn:microsoft.com/office/officeart/2005/8/layout/hierarchy2"/>
    <dgm:cxn modelId="{110F068D-6482-4B1B-837A-2AD30A4711C2}" type="presOf" srcId="{737B87D7-BEA4-46DC-886C-E98946880DB9}" destId="{03017BFC-FDE9-4FDD-A8F2-F90E2BC19845}" srcOrd="0" destOrd="0" presId="urn:microsoft.com/office/officeart/2005/8/layout/hierarchy2"/>
    <dgm:cxn modelId="{86A04AF8-D249-4A94-A9DF-AA71061D7F7B}" srcId="{06AD3B4A-055C-47A7-813F-D6B226ABA41B}" destId="{C6AEBFF7-1DD2-43B7-8204-18A6128C3C0F}" srcOrd="3" destOrd="0" parTransId="{27F30C10-C9B8-4450-A9FF-1E7CAACE7D4F}" sibTransId="{EC0D055C-6564-43B3-8DA0-81A37B1BE793}"/>
    <dgm:cxn modelId="{B40C98A1-CDB3-4624-BDBE-F3593508B6FD}" type="presOf" srcId="{27F30C10-C9B8-4450-A9FF-1E7CAACE7D4F}" destId="{AAB1B6CB-D9C6-42EE-A77B-5BC93C56F82A}" srcOrd="1" destOrd="0" presId="urn:microsoft.com/office/officeart/2005/8/layout/hierarchy2"/>
    <dgm:cxn modelId="{570AE158-E1A5-4819-8DB0-31118085A6E6}" type="presOf" srcId="{5DEE0AFD-610C-4E2A-9E61-98F4FAA558EF}" destId="{51D65BD3-1868-4B17-8485-0A27C3BA14D1}" srcOrd="1" destOrd="0" presId="urn:microsoft.com/office/officeart/2005/8/layout/hierarchy2"/>
    <dgm:cxn modelId="{CFF0E07F-81EE-4EAE-BDC9-BE0D390ECE0D}" type="presOf" srcId="{B5246839-3F38-4E64-85FA-2A12A54CB66E}" destId="{9765F78F-FCEA-40AA-A150-208F0FD0B136}" srcOrd="1" destOrd="0" presId="urn:microsoft.com/office/officeart/2005/8/layout/hierarchy2"/>
    <dgm:cxn modelId="{0E2220E7-5502-4452-A00E-0541B54E79B1}" type="presOf" srcId="{A47AF663-0148-4D1C-86E3-25E0A3EB02AA}" destId="{52DE6C09-F02A-4CC8-BBBD-CA6EB71E3FC3}" srcOrd="0" destOrd="0" presId="urn:microsoft.com/office/officeart/2005/8/layout/hierarchy2"/>
    <dgm:cxn modelId="{642832F5-E4EE-4564-A7CA-5CB1ECB71021}" srcId="{06AD3B4A-055C-47A7-813F-D6B226ABA41B}" destId="{A47AF663-0148-4D1C-86E3-25E0A3EB02AA}" srcOrd="1" destOrd="0" parTransId="{5DEE0AFD-610C-4E2A-9E61-98F4FAA558EF}" sibTransId="{7DBC9DCB-7824-4660-ABFA-2F46674B07BF}"/>
    <dgm:cxn modelId="{0A7E06D5-16C1-4E16-995F-9F89B345BD8B}" type="presOf" srcId="{C6AEBFF7-1DD2-43B7-8204-18A6128C3C0F}" destId="{9E40FCCC-C06A-45DB-A7B9-A9B8B00EAA8A}" srcOrd="0" destOrd="0" presId="urn:microsoft.com/office/officeart/2005/8/layout/hierarchy2"/>
    <dgm:cxn modelId="{C360B364-9F51-4D6E-89FA-BD83BBE527FF}" srcId="{06AD3B4A-055C-47A7-813F-D6B226ABA41B}" destId="{2EC3C8AA-CA60-4E5A-BA19-55878DDEC00D}" srcOrd="0" destOrd="0" parTransId="{B5246839-3F38-4E64-85FA-2A12A54CB66E}" sibTransId="{59DFE268-F4E6-46D7-B1E6-2897E0B38799}"/>
    <dgm:cxn modelId="{7A676036-484E-437C-A41D-B7D5D18B332F}" type="presOf" srcId="{5DEE0AFD-610C-4E2A-9E61-98F4FAA558EF}" destId="{7B87AF51-0807-45EB-AD56-86DED924D45A}" srcOrd="0" destOrd="0" presId="urn:microsoft.com/office/officeart/2005/8/layout/hierarchy2"/>
    <dgm:cxn modelId="{269931FD-6076-4D83-B919-2A9D9D778CE1}" type="presOf" srcId="{29F4A287-5930-4A1E-B70C-E8F5C38C5A30}" destId="{87B3D2C6-E5D3-4E10-82DD-DB3CAF347FE1}" srcOrd="1" destOrd="0" presId="urn:microsoft.com/office/officeart/2005/8/layout/hierarchy2"/>
    <dgm:cxn modelId="{C1E5E3AA-A15B-42B1-BB65-8D31723F9F41}" type="presOf" srcId="{B5246839-3F38-4E64-85FA-2A12A54CB66E}" destId="{AA87434D-8005-458D-96E3-70DFB86D2CB5}" srcOrd="0" destOrd="0" presId="urn:microsoft.com/office/officeart/2005/8/layout/hierarchy2"/>
    <dgm:cxn modelId="{9F5C43D9-AD4C-4054-95CB-B21E60F4FAF8}" type="presParOf" srcId="{EC34871D-53AF-49EB-97B3-44B44EE860CE}" destId="{240A7C48-3065-44C4-8987-0B4BD0205E0F}" srcOrd="0" destOrd="0" presId="urn:microsoft.com/office/officeart/2005/8/layout/hierarchy2"/>
    <dgm:cxn modelId="{D765FC16-83F0-47D3-BC94-0732F436C557}" type="presParOf" srcId="{240A7C48-3065-44C4-8987-0B4BD0205E0F}" destId="{DE936523-5D3E-4AD0-A9EB-4ECD1D06A01E}" srcOrd="0" destOrd="0" presId="urn:microsoft.com/office/officeart/2005/8/layout/hierarchy2"/>
    <dgm:cxn modelId="{9D2507C6-F9FD-4EB0-BACA-6E510056D77F}" type="presParOf" srcId="{240A7C48-3065-44C4-8987-0B4BD0205E0F}" destId="{2DE79158-283C-4C89-850F-74B73EAD4C63}" srcOrd="1" destOrd="0" presId="urn:microsoft.com/office/officeart/2005/8/layout/hierarchy2"/>
    <dgm:cxn modelId="{0E181F17-5A25-401C-936B-C9C8E426873B}" type="presParOf" srcId="{2DE79158-283C-4C89-850F-74B73EAD4C63}" destId="{AA87434D-8005-458D-96E3-70DFB86D2CB5}" srcOrd="0" destOrd="0" presId="urn:microsoft.com/office/officeart/2005/8/layout/hierarchy2"/>
    <dgm:cxn modelId="{A3F97F83-5438-4D8D-8898-B663C2793DAA}" type="presParOf" srcId="{AA87434D-8005-458D-96E3-70DFB86D2CB5}" destId="{9765F78F-FCEA-40AA-A150-208F0FD0B136}" srcOrd="0" destOrd="0" presId="urn:microsoft.com/office/officeart/2005/8/layout/hierarchy2"/>
    <dgm:cxn modelId="{ADE58AF0-329D-47A5-A0E7-759456D95D3E}" type="presParOf" srcId="{2DE79158-283C-4C89-850F-74B73EAD4C63}" destId="{D27DC20F-32FB-4002-9061-48C46545D8B0}" srcOrd="1" destOrd="0" presId="urn:microsoft.com/office/officeart/2005/8/layout/hierarchy2"/>
    <dgm:cxn modelId="{E7350121-45A8-4AC4-BF1B-4F98FE99C678}" type="presParOf" srcId="{D27DC20F-32FB-4002-9061-48C46545D8B0}" destId="{2AC78691-A0B9-44AD-852F-550453EC06BE}" srcOrd="0" destOrd="0" presId="urn:microsoft.com/office/officeart/2005/8/layout/hierarchy2"/>
    <dgm:cxn modelId="{C457B4D5-DF8C-4FB0-8703-693D23D1A59F}" type="presParOf" srcId="{D27DC20F-32FB-4002-9061-48C46545D8B0}" destId="{66FC9984-423D-4155-ABF9-D98117A68D51}" srcOrd="1" destOrd="0" presId="urn:microsoft.com/office/officeart/2005/8/layout/hierarchy2"/>
    <dgm:cxn modelId="{9F52AED2-6643-4285-B111-8C93C07CB26C}" type="presParOf" srcId="{2DE79158-283C-4C89-850F-74B73EAD4C63}" destId="{7B87AF51-0807-45EB-AD56-86DED924D45A}" srcOrd="2" destOrd="0" presId="urn:microsoft.com/office/officeart/2005/8/layout/hierarchy2"/>
    <dgm:cxn modelId="{64F3C0E4-769E-4FF6-BAD5-D29A94B5A63E}" type="presParOf" srcId="{7B87AF51-0807-45EB-AD56-86DED924D45A}" destId="{51D65BD3-1868-4B17-8485-0A27C3BA14D1}" srcOrd="0" destOrd="0" presId="urn:microsoft.com/office/officeart/2005/8/layout/hierarchy2"/>
    <dgm:cxn modelId="{0B79DCE1-8102-4C35-8748-6CEF4477B04B}" type="presParOf" srcId="{2DE79158-283C-4C89-850F-74B73EAD4C63}" destId="{E6B5A230-01F2-426D-9392-3BA58059EE6C}" srcOrd="3" destOrd="0" presId="urn:microsoft.com/office/officeart/2005/8/layout/hierarchy2"/>
    <dgm:cxn modelId="{D8CCAECB-6C2A-4150-A204-9A60465F608C}" type="presParOf" srcId="{E6B5A230-01F2-426D-9392-3BA58059EE6C}" destId="{52DE6C09-F02A-4CC8-BBBD-CA6EB71E3FC3}" srcOrd="0" destOrd="0" presId="urn:microsoft.com/office/officeart/2005/8/layout/hierarchy2"/>
    <dgm:cxn modelId="{FA95494E-BC40-4932-8BCE-845C6255C155}" type="presParOf" srcId="{E6B5A230-01F2-426D-9392-3BA58059EE6C}" destId="{248A2B44-9767-4677-8152-283EA7380500}" srcOrd="1" destOrd="0" presId="urn:microsoft.com/office/officeart/2005/8/layout/hierarchy2"/>
    <dgm:cxn modelId="{1B433E9A-3266-4B52-88C8-2CA9E7D1C202}" type="presParOf" srcId="{2DE79158-283C-4C89-850F-74B73EAD4C63}" destId="{BC1993BB-D79D-4529-BF81-E82F260B53EE}" srcOrd="4" destOrd="0" presId="urn:microsoft.com/office/officeart/2005/8/layout/hierarchy2"/>
    <dgm:cxn modelId="{69A536D3-9520-4B9C-B85D-F2FD1BC8A35C}" type="presParOf" srcId="{BC1993BB-D79D-4529-BF81-E82F260B53EE}" destId="{87B3D2C6-E5D3-4E10-82DD-DB3CAF347FE1}" srcOrd="0" destOrd="0" presId="urn:microsoft.com/office/officeart/2005/8/layout/hierarchy2"/>
    <dgm:cxn modelId="{D395B0AC-0B51-4A10-AA31-4F8422CDFB1E}" type="presParOf" srcId="{2DE79158-283C-4C89-850F-74B73EAD4C63}" destId="{4C06FE22-0D8B-424F-AB4F-4C01E1D06987}" srcOrd="5" destOrd="0" presId="urn:microsoft.com/office/officeart/2005/8/layout/hierarchy2"/>
    <dgm:cxn modelId="{C9671C23-5CBD-40AF-9067-5CDEFF4F7BA6}" type="presParOf" srcId="{4C06FE22-0D8B-424F-AB4F-4C01E1D06987}" destId="{03017BFC-FDE9-4FDD-A8F2-F90E2BC19845}" srcOrd="0" destOrd="0" presId="urn:microsoft.com/office/officeart/2005/8/layout/hierarchy2"/>
    <dgm:cxn modelId="{BD08D975-E4EF-4ACE-9D19-29152DEBB77D}" type="presParOf" srcId="{4C06FE22-0D8B-424F-AB4F-4C01E1D06987}" destId="{FD5CFA09-472D-40BB-9A6F-EA701A1AD617}" srcOrd="1" destOrd="0" presId="urn:microsoft.com/office/officeart/2005/8/layout/hierarchy2"/>
    <dgm:cxn modelId="{03890F73-0ABD-4CA5-A25F-9AB22896B33F}" type="presParOf" srcId="{2DE79158-283C-4C89-850F-74B73EAD4C63}" destId="{B4029F99-F398-43B4-A254-9FB96F7F7EC8}" srcOrd="6" destOrd="0" presId="urn:microsoft.com/office/officeart/2005/8/layout/hierarchy2"/>
    <dgm:cxn modelId="{1657F6BE-3205-4B05-8AE3-1985A6D1BABC}" type="presParOf" srcId="{B4029F99-F398-43B4-A254-9FB96F7F7EC8}" destId="{AAB1B6CB-D9C6-42EE-A77B-5BC93C56F82A}" srcOrd="0" destOrd="0" presId="urn:microsoft.com/office/officeart/2005/8/layout/hierarchy2"/>
    <dgm:cxn modelId="{77EAD956-152F-49B1-9529-B4FFD3DF6239}" type="presParOf" srcId="{2DE79158-283C-4C89-850F-74B73EAD4C63}" destId="{A6242CA8-6AFD-4243-82F6-FBC712360CC8}" srcOrd="7" destOrd="0" presId="urn:microsoft.com/office/officeart/2005/8/layout/hierarchy2"/>
    <dgm:cxn modelId="{5F015D47-C4FB-496E-84F5-CA0A654D8840}" type="presParOf" srcId="{A6242CA8-6AFD-4243-82F6-FBC712360CC8}" destId="{9E40FCCC-C06A-45DB-A7B9-A9B8B00EAA8A}" srcOrd="0" destOrd="0" presId="urn:microsoft.com/office/officeart/2005/8/layout/hierarchy2"/>
    <dgm:cxn modelId="{5E1219D5-C378-4F79-A56D-693C4E26D7ED}" type="presParOf" srcId="{A6242CA8-6AFD-4243-82F6-FBC712360CC8}" destId="{79D68B94-3BDC-4612-8490-77EEA699F3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7E60E-04B9-4094-A6A3-11DFB4E41E3E}" type="doc">
      <dgm:prSet loTypeId="urn:microsoft.com/office/officeart/2005/8/layout/radial1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2EDC66E-7A67-44B4-89C4-59808F6D4CC5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b="1" dirty="0" err="1"/>
            <a:t>SqlCommand</a:t>
          </a:r>
          <a:endParaRPr lang="en-IN" sz="1600" b="1" dirty="0"/>
        </a:p>
      </dgm:t>
    </dgm:pt>
    <dgm:pt modelId="{03ACC929-5BE2-4CD2-A3AC-03041B03C6EA}" type="parTrans" cxnId="{F4E559FF-02C7-4342-92AA-96B8DECFA9CF}">
      <dgm:prSet/>
      <dgm:spPr/>
      <dgm:t>
        <a:bodyPr/>
        <a:lstStyle/>
        <a:p>
          <a:endParaRPr lang="en-IN"/>
        </a:p>
      </dgm:t>
    </dgm:pt>
    <dgm:pt modelId="{14BB7F14-36A8-41D0-9719-1C8450FE1274}" type="sibTrans" cxnId="{F4E559FF-02C7-4342-92AA-96B8DECFA9CF}">
      <dgm:prSet/>
      <dgm:spPr/>
      <dgm:t>
        <a:bodyPr/>
        <a:lstStyle/>
        <a:p>
          <a:endParaRPr lang="en-IN"/>
        </a:p>
      </dgm:t>
    </dgm:pt>
    <dgm:pt modelId="{28CA963A-BDC7-42A3-AA4C-7311936151E0}">
      <dgm:prSet phldrT="[Text]" custT="1"/>
      <dgm:spPr/>
      <dgm:t>
        <a:bodyPr/>
        <a:lstStyle/>
        <a:p>
          <a:r>
            <a:rPr lang="en-US" sz="2000" dirty="0"/>
            <a:t>Connection</a:t>
          </a:r>
          <a:endParaRPr lang="en-IN" sz="1600" dirty="0"/>
        </a:p>
      </dgm:t>
    </dgm:pt>
    <dgm:pt modelId="{0C4D4E1E-1038-4CF5-B81E-F4A03F2D6E91}" type="parTrans" cxnId="{10488D67-7AA0-4A2B-9ED6-04BB7AFA2BD9}">
      <dgm:prSet/>
      <dgm:spPr/>
      <dgm:t>
        <a:bodyPr/>
        <a:lstStyle/>
        <a:p>
          <a:endParaRPr lang="en-IN"/>
        </a:p>
      </dgm:t>
    </dgm:pt>
    <dgm:pt modelId="{4F499301-DEF5-486F-A7BC-AF4661DF9D8D}" type="sibTrans" cxnId="{10488D67-7AA0-4A2B-9ED6-04BB7AFA2BD9}">
      <dgm:prSet/>
      <dgm:spPr/>
      <dgm:t>
        <a:bodyPr/>
        <a:lstStyle/>
        <a:p>
          <a:endParaRPr lang="en-IN"/>
        </a:p>
      </dgm:t>
    </dgm:pt>
    <dgm:pt modelId="{5970DD67-A3EE-47C4-918C-743A95AFF470}">
      <dgm:prSet phldrT="[Text]" custT="1"/>
      <dgm:spPr/>
      <dgm:t>
        <a:bodyPr/>
        <a:lstStyle/>
        <a:p>
          <a:r>
            <a:rPr lang="en-US" sz="2000" dirty="0"/>
            <a:t>CommandType</a:t>
          </a:r>
          <a:endParaRPr lang="en-IN" sz="1600" dirty="0"/>
        </a:p>
      </dgm:t>
    </dgm:pt>
    <dgm:pt modelId="{84C767C8-AEE6-4279-B014-99BF99A397C4}" type="parTrans" cxnId="{F3A47227-894F-451B-ACBA-9586A2F51C0A}">
      <dgm:prSet/>
      <dgm:spPr/>
      <dgm:t>
        <a:bodyPr/>
        <a:lstStyle/>
        <a:p>
          <a:endParaRPr lang="en-IN"/>
        </a:p>
      </dgm:t>
    </dgm:pt>
    <dgm:pt modelId="{033DF8C8-DB7E-419A-917B-166A774FDF14}" type="sibTrans" cxnId="{F3A47227-894F-451B-ACBA-9586A2F51C0A}">
      <dgm:prSet/>
      <dgm:spPr/>
      <dgm:t>
        <a:bodyPr/>
        <a:lstStyle/>
        <a:p>
          <a:endParaRPr lang="en-IN"/>
        </a:p>
      </dgm:t>
    </dgm:pt>
    <dgm:pt modelId="{E0EA54B1-3F99-4EF6-8F20-1F2DF2DDC3CA}">
      <dgm:prSet phldrT="[Text]" phldr="1"/>
      <dgm:spPr/>
      <dgm:t>
        <a:bodyPr/>
        <a:lstStyle/>
        <a:p>
          <a:endParaRPr lang="en-IN" dirty="0"/>
        </a:p>
      </dgm:t>
    </dgm:pt>
    <dgm:pt modelId="{EE1A161F-C241-4265-9DF4-2E840043767D}" type="parTrans" cxnId="{C6DCE468-4E61-4CC5-A763-F25FD89AD289}">
      <dgm:prSet/>
      <dgm:spPr/>
      <dgm:t>
        <a:bodyPr/>
        <a:lstStyle/>
        <a:p>
          <a:endParaRPr lang="en-IN"/>
        </a:p>
      </dgm:t>
    </dgm:pt>
    <dgm:pt modelId="{8E147909-84F1-461B-95A0-BEAAB8333F46}" type="sibTrans" cxnId="{C6DCE468-4E61-4CC5-A763-F25FD89AD289}">
      <dgm:prSet/>
      <dgm:spPr/>
      <dgm:t>
        <a:bodyPr/>
        <a:lstStyle/>
        <a:p>
          <a:endParaRPr lang="en-IN"/>
        </a:p>
      </dgm:t>
    </dgm:pt>
    <dgm:pt modelId="{5DF72915-0435-4DFC-9A17-B6EE9FB9B8B3}">
      <dgm:prSet phldrT="[Text]" phldr="1"/>
      <dgm:spPr/>
      <dgm:t>
        <a:bodyPr/>
        <a:lstStyle/>
        <a:p>
          <a:endParaRPr lang="en-IN" dirty="0"/>
        </a:p>
      </dgm:t>
    </dgm:pt>
    <dgm:pt modelId="{7DC2E45D-BA84-4859-856A-4320DF168437}" type="parTrans" cxnId="{37816BD8-2988-4DAC-8A14-F2260E1DC7EE}">
      <dgm:prSet/>
      <dgm:spPr/>
      <dgm:t>
        <a:bodyPr/>
        <a:lstStyle/>
        <a:p>
          <a:endParaRPr lang="en-IN"/>
        </a:p>
      </dgm:t>
    </dgm:pt>
    <dgm:pt modelId="{10840ED8-FC8D-4D50-832B-E2AF87FDB9A4}" type="sibTrans" cxnId="{37816BD8-2988-4DAC-8A14-F2260E1DC7EE}">
      <dgm:prSet/>
      <dgm:spPr/>
      <dgm:t>
        <a:bodyPr/>
        <a:lstStyle/>
        <a:p>
          <a:endParaRPr lang="en-IN"/>
        </a:p>
      </dgm:t>
    </dgm:pt>
    <dgm:pt modelId="{2C09F6D4-82B6-4422-A095-5A0B34B10BD2}">
      <dgm:prSet phldrT="[Text]" phldr="1"/>
      <dgm:spPr/>
      <dgm:t>
        <a:bodyPr/>
        <a:lstStyle/>
        <a:p>
          <a:endParaRPr lang="en-IN"/>
        </a:p>
      </dgm:t>
    </dgm:pt>
    <dgm:pt modelId="{5ECA90D9-55E2-4E98-A241-04AC1E445090}" type="parTrans" cxnId="{C4D0435E-2A3C-4426-94C2-936F2A22012D}">
      <dgm:prSet/>
      <dgm:spPr/>
      <dgm:t>
        <a:bodyPr/>
        <a:lstStyle/>
        <a:p>
          <a:endParaRPr lang="en-IN"/>
        </a:p>
      </dgm:t>
    </dgm:pt>
    <dgm:pt modelId="{6D33AC11-4070-4D25-99E9-9FA0D93FBBB1}" type="sibTrans" cxnId="{C4D0435E-2A3C-4426-94C2-936F2A22012D}">
      <dgm:prSet/>
      <dgm:spPr/>
      <dgm:t>
        <a:bodyPr/>
        <a:lstStyle/>
        <a:p>
          <a:endParaRPr lang="en-IN"/>
        </a:p>
      </dgm:t>
    </dgm:pt>
    <dgm:pt modelId="{29E42022-A533-4982-80F4-9F6FB88A4280}">
      <dgm:prSet phldrT="[Text]" phldr="1"/>
      <dgm:spPr/>
      <dgm:t>
        <a:bodyPr/>
        <a:lstStyle/>
        <a:p>
          <a:endParaRPr lang="en-IN"/>
        </a:p>
      </dgm:t>
    </dgm:pt>
    <dgm:pt modelId="{77A9BA8B-C31D-427E-875B-F4B4E4E6E999}" type="parTrans" cxnId="{70E069C7-F12F-44DD-9E11-A11F2B0B5B22}">
      <dgm:prSet/>
      <dgm:spPr/>
      <dgm:t>
        <a:bodyPr/>
        <a:lstStyle/>
        <a:p>
          <a:endParaRPr lang="en-IN"/>
        </a:p>
      </dgm:t>
    </dgm:pt>
    <dgm:pt modelId="{D45BACF8-1592-4A30-B02D-C36865DA07C5}" type="sibTrans" cxnId="{70E069C7-F12F-44DD-9E11-A11F2B0B5B22}">
      <dgm:prSet/>
      <dgm:spPr/>
      <dgm:t>
        <a:bodyPr/>
        <a:lstStyle/>
        <a:p>
          <a:endParaRPr lang="en-IN"/>
        </a:p>
      </dgm:t>
    </dgm:pt>
    <dgm:pt modelId="{9577B7F7-B7E4-476F-9CF6-340FE37ED469}">
      <dgm:prSet phldrT="[Text]" phldr="1"/>
      <dgm:spPr/>
      <dgm:t>
        <a:bodyPr/>
        <a:lstStyle/>
        <a:p>
          <a:endParaRPr lang="en-IN"/>
        </a:p>
      </dgm:t>
    </dgm:pt>
    <dgm:pt modelId="{C190436A-CD51-4285-91FF-81D93D36DAAB}" type="parTrans" cxnId="{675C2BAF-099A-43A4-8104-21EB8A9F9418}">
      <dgm:prSet/>
      <dgm:spPr/>
      <dgm:t>
        <a:bodyPr/>
        <a:lstStyle/>
        <a:p>
          <a:endParaRPr lang="en-IN"/>
        </a:p>
      </dgm:t>
    </dgm:pt>
    <dgm:pt modelId="{E872C54E-EFF1-4CAB-AABE-68EE13B1C8C5}" type="sibTrans" cxnId="{675C2BAF-099A-43A4-8104-21EB8A9F9418}">
      <dgm:prSet/>
      <dgm:spPr/>
      <dgm:t>
        <a:bodyPr/>
        <a:lstStyle/>
        <a:p>
          <a:endParaRPr lang="en-IN"/>
        </a:p>
      </dgm:t>
    </dgm:pt>
    <dgm:pt modelId="{655EC6E9-159A-433E-A644-A3FBFDDAB245}">
      <dgm:prSet phldrT="[Text]" phldr="1"/>
      <dgm:spPr/>
      <dgm:t>
        <a:bodyPr/>
        <a:lstStyle/>
        <a:p>
          <a:endParaRPr lang="en-IN"/>
        </a:p>
      </dgm:t>
    </dgm:pt>
    <dgm:pt modelId="{5EE41E80-DA29-412D-897E-A835422B3C89}" type="parTrans" cxnId="{B30C3EB9-F800-4042-9568-263D9F78C1DF}">
      <dgm:prSet/>
      <dgm:spPr/>
      <dgm:t>
        <a:bodyPr/>
        <a:lstStyle/>
        <a:p>
          <a:endParaRPr lang="en-IN"/>
        </a:p>
      </dgm:t>
    </dgm:pt>
    <dgm:pt modelId="{D0812D37-FB63-4AB4-B5DD-C85BAB91F1FB}" type="sibTrans" cxnId="{B30C3EB9-F800-4042-9568-263D9F78C1DF}">
      <dgm:prSet/>
      <dgm:spPr/>
      <dgm:t>
        <a:bodyPr/>
        <a:lstStyle/>
        <a:p>
          <a:endParaRPr lang="en-IN"/>
        </a:p>
      </dgm:t>
    </dgm:pt>
    <dgm:pt modelId="{ABE0A1CC-ABDD-4ABB-B9EC-250494E7D8FD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dirty="0"/>
            <a:t>CommandText</a:t>
          </a:r>
          <a:endParaRPr lang="en-IN" sz="4800" dirty="0"/>
        </a:p>
      </dgm:t>
    </dgm:pt>
    <dgm:pt modelId="{0018B887-8C1B-4284-9895-EBD0EB048E79}" type="parTrans" cxnId="{FDE56CA1-6479-4D21-ABA9-1664BDF19496}">
      <dgm:prSet/>
      <dgm:spPr/>
      <dgm:t>
        <a:bodyPr/>
        <a:lstStyle/>
        <a:p>
          <a:endParaRPr lang="en-IN"/>
        </a:p>
      </dgm:t>
    </dgm:pt>
    <dgm:pt modelId="{F3CFAB3F-917F-485F-AAA9-B6728030308E}" type="sibTrans" cxnId="{FDE56CA1-6479-4D21-ABA9-1664BDF19496}">
      <dgm:prSet/>
      <dgm:spPr/>
      <dgm:t>
        <a:bodyPr/>
        <a:lstStyle/>
        <a:p>
          <a:endParaRPr lang="en-IN"/>
        </a:p>
      </dgm:t>
    </dgm:pt>
    <dgm:pt modelId="{CBD77EA5-A15B-4DC2-989B-48220FD896D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/>
            <a:t>Parameters</a:t>
          </a:r>
          <a:endParaRPr lang="en-IN" sz="1800" dirty="0"/>
        </a:p>
      </dgm:t>
    </dgm:pt>
    <dgm:pt modelId="{4E5A7B4A-AE11-49C1-91DB-9084FD559314}" type="parTrans" cxnId="{0B4D3808-E989-410B-95F3-CA7BDDFBC6D4}">
      <dgm:prSet/>
      <dgm:spPr/>
      <dgm:t>
        <a:bodyPr/>
        <a:lstStyle/>
        <a:p>
          <a:endParaRPr lang="en-IN"/>
        </a:p>
      </dgm:t>
    </dgm:pt>
    <dgm:pt modelId="{29553128-1AD3-4C31-9118-5FFD945DDC7A}" type="sibTrans" cxnId="{0B4D3808-E989-410B-95F3-CA7BDDFBC6D4}">
      <dgm:prSet/>
      <dgm:spPr/>
      <dgm:t>
        <a:bodyPr/>
        <a:lstStyle/>
        <a:p>
          <a:endParaRPr lang="en-IN"/>
        </a:p>
      </dgm:t>
    </dgm:pt>
    <dgm:pt modelId="{6C24BBFC-A638-472A-99DD-3709ECA3A6D8}" type="pres">
      <dgm:prSet presAssocID="{EAA7E60E-04B9-4094-A6A3-11DFB4E41E3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309751-4224-48E4-A1A7-E3A365FFFD9D}" type="pres">
      <dgm:prSet presAssocID="{C2EDC66E-7A67-44B4-89C4-59808F6D4CC5}" presName="centerShape" presStyleLbl="node0" presStyleIdx="0" presStyleCnt="1" custScaleX="138582" custScaleY="115825"/>
      <dgm:spPr/>
    </dgm:pt>
    <dgm:pt modelId="{AEBADE26-AC49-4021-90F3-0CCB14A8BCB8}" type="pres">
      <dgm:prSet presAssocID="{0C4D4E1E-1038-4CF5-B81E-F4A03F2D6E91}" presName="Name9" presStyleLbl="parChTrans1D2" presStyleIdx="0" presStyleCnt="4"/>
      <dgm:spPr/>
    </dgm:pt>
    <dgm:pt modelId="{F585BCAD-24DB-44D0-8FF1-07E5BE947165}" type="pres">
      <dgm:prSet presAssocID="{0C4D4E1E-1038-4CF5-B81E-F4A03F2D6E91}" presName="connTx" presStyleLbl="parChTrans1D2" presStyleIdx="0" presStyleCnt="4"/>
      <dgm:spPr/>
    </dgm:pt>
    <dgm:pt modelId="{05DD63D6-6E4E-4985-BA25-DE78B4064978}" type="pres">
      <dgm:prSet presAssocID="{28CA963A-BDC7-42A3-AA4C-7311936151E0}" presName="node" presStyleLbl="node1" presStyleIdx="0" presStyleCnt="4" custScaleX="187890">
        <dgm:presLayoutVars>
          <dgm:bulletEnabled val="1"/>
        </dgm:presLayoutVars>
      </dgm:prSet>
      <dgm:spPr/>
    </dgm:pt>
    <dgm:pt modelId="{ABB24F30-3837-415E-A4BE-8326B4E76FD4}" type="pres">
      <dgm:prSet presAssocID="{84C767C8-AEE6-4279-B014-99BF99A397C4}" presName="Name9" presStyleLbl="parChTrans1D2" presStyleIdx="1" presStyleCnt="4"/>
      <dgm:spPr/>
    </dgm:pt>
    <dgm:pt modelId="{5C78587D-B61A-4235-A7AA-01E2499DCF3F}" type="pres">
      <dgm:prSet presAssocID="{84C767C8-AEE6-4279-B014-99BF99A397C4}" presName="connTx" presStyleLbl="parChTrans1D2" presStyleIdx="1" presStyleCnt="4"/>
      <dgm:spPr/>
    </dgm:pt>
    <dgm:pt modelId="{B8F241DD-EE5E-4E39-B783-B5FDB092EFBF}" type="pres">
      <dgm:prSet presAssocID="{5970DD67-A3EE-47C4-918C-743A95AFF470}" presName="node" presStyleLbl="node1" presStyleIdx="1" presStyleCnt="4" custScaleX="190216" custRadScaleRad="147780" custRadScaleInc="-2420">
        <dgm:presLayoutVars>
          <dgm:bulletEnabled val="1"/>
        </dgm:presLayoutVars>
      </dgm:prSet>
      <dgm:spPr/>
    </dgm:pt>
    <dgm:pt modelId="{24B752C9-05B0-452F-8A1B-66A7AB56BBE3}" type="pres">
      <dgm:prSet presAssocID="{0018B887-8C1B-4284-9895-EBD0EB048E79}" presName="Name9" presStyleLbl="parChTrans1D2" presStyleIdx="2" presStyleCnt="4"/>
      <dgm:spPr/>
    </dgm:pt>
    <dgm:pt modelId="{F6C6C312-96A4-438E-ACC3-8710DE77BB13}" type="pres">
      <dgm:prSet presAssocID="{0018B887-8C1B-4284-9895-EBD0EB048E79}" presName="connTx" presStyleLbl="parChTrans1D2" presStyleIdx="2" presStyleCnt="4"/>
      <dgm:spPr/>
    </dgm:pt>
    <dgm:pt modelId="{28BF749C-ED13-4455-803C-9D0AB70F2074}" type="pres">
      <dgm:prSet presAssocID="{ABE0A1CC-ABDD-4ABB-B9EC-250494E7D8FD}" presName="node" presStyleLbl="node1" presStyleIdx="2" presStyleCnt="4" custScaleX="190735">
        <dgm:presLayoutVars>
          <dgm:bulletEnabled val="1"/>
        </dgm:presLayoutVars>
      </dgm:prSet>
      <dgm:spPr/>
    </dgm:pt>
    <dgm:pt modelId="{52E40E87-6508-4C41-97E0-3E81F96363FF}" type="pres">
      <dgm:prSet presAssocID="{4E5A7B4A-AE11-49C1-91DB-9084FD559314}" presName="Name9" presStyleLbl="parChTrans1D2" presStyleIdx="3" presStyleCnt="4"/>
      <dgm:spPr/>
    </dgm:pt>
    <dgm:pt modelId="{D67AB7FD-3971-477B-AF38-4A916F9C5CA3}" type="pres">
      <dgm:prSet presAssocID="{4E5A7B4A-AE11-49C1-91DB-9084FD559314}" presName="connTx" presStyleLbl="parChTrans1D2" presStyleIdx="3" presStyleCnt="4"/>
      <dgm:spPr/>
    </dgm:pt>
    <dgm:pt modelId="{F01EA2A4-CC59-4096-A8EF-E85B6663E958}" type="pres">
      <dgm:prSet presAssocID="{CBD77EA5-A15B-4DC2-989B-48220FD896D2}" presName="node" presStyleLbl="node1" presStyleIdx="3" presStyleCnt="4" custScaleX="174995" custScaleY="96016" custRadScaleRad="133006">
        <dgm:presLayoutVars>
          <dgm:bulletEnabled val="1"/>
        </dgm:presLayoutVars>
      </dgm:prSet>
      <dgm:spPr/>
    </dgm:pt>
  </dgm:ptLst>
  <dgm:cxnLst>
    <dgm:cxn modelId="{C6B8A363-2311-4EE3-89A8-949F0574CA24}" type="presOf" srcId="{C2EDC66E-7A67-44B4-89C4-59808F6D4CC5}" destId="{13309751-4224-48E4-A1A7-E3A365FFFD9D}" srcOrd="0" destOrd="0" presId="urn:microsoft.com/office/officeart/2005/8/layout/radial1"/>
    <dgm:cxn modelId="{CB837605-5DD7-437D-A91C-D2140D58D6E6}" type="presOf" srcId="{4E5A7B4A-AE11-49C1-91DB-9084FD559314}" destId="{52E40E87-6508-4C41-97E0-3E81F96363FF}" srcOrd="0" destOrd="0" presId="urn:microsoft.com/office/officeart/2005/8/layout/radial1"/>
    <dgm:cxn modelId="{867F2C34-5676-42D1-A162-3AF3F4F3CCF2}" type="presOf" srcId="{CBD77EA5-A15B-4DC2-989B-48220FD896D2}" destId="{F01EA2A4-CC59-4096-A8EF-E85B6663E958}" srcOrd="0" destOrd="0" presId="urn:microsoft.com/office/officeart/2005/8/layout/radial1"/>
    <dgm:cxn modelId="{9DCD6A5F-2E5A-44A7-91F4-F1AB8ADB5CD1}" type="presOf" srcId="{ABE0A1CC-ABDD-4ABB-B9EC-250494E7D8FD}" destId="{28BF749C-ED13-4455-803C-9D0AB70F2074}" srcOrd="0" destOrd="0" presId="urn:microsoft.com/office/officeart/2005/8/layout/radial1"/>
    <dgm:cxn modelId="{5DC42A61-FF10-47F2-81FA-E364C4DC4735}" type="presOf" srcId="{0018B887-8C1B-4284-9895-EBD0EB048E79}" destId="{F6C6C312-96A4-438E-ACC3-8710DE77BB13}" srcOrd="1" destOrd="0" presId="urn:microsoft.com/office/officeart/2005/8/layout/radial1"/>
    <dgm:cxn modelId="{B30C3EB9-F800-4042-9568-263D9F78C1DF}" srcId="{29E42022-A533-4982-80F4-9F6FB88A4280}" destId="{655EC6E9-159A-433E-A644-A3FBFDDAB245}" srcOrd="1" destOrd="0" parTransId="{5EE41E80-DA29-412D-897E-A835422B3C89}" sibTransId="{D0812D37-FB63-4AB4-B5DD-C85BAB91F1FB}"/>
    <dgm:cxn modelId="{790B1857-1120-4F61-AAAE-D2751563A965}" type="presOf" srcId="{84C767C8-AEE6-4279-B014-99BF99A397C4}" destId="{ABB24F30-3837-415E-A4BE-8326B4E76FD4}" srcOrd="0" destOrd="0" presId="urn:microsoft.com/office/officeart/2005/8/layout/radial1"/>
    <dgm:cxn modelId="{C6DCE468-4E61-4CC5-A763-F25FD89AD289}" srcId="{EAA7E60E-04B9-4094-A6A3-11DFB4E41E3E}" destId="{E0EA54B1-3F99-4EF6-8F20-1F2DF2DDC3CA}" srcOrd="1" destOrd="0" parTransId="{EE1A161F-C241-4265-9DF4-2E840043767D}" sibTransId="{8E147909-84F1-461B-95A0-BEAAB8333F46}"/>
    <dgm:cxn modelId="{675C2BAF-099A-43A4-8104-21EB8A9F9418}" srcId="{29E42022-A533-4982-80F4-9F6FB88A4280}" destId="{9577B7F7-B7E4-476F-9CF6-340FE37ED469}" srcOrd="0" destOrd="0" parTransId="{C190436A-CD51-4285-91FF-81D93D36DAAB}" sibTransId="{E872C54E-EFF1-4CAB-AABE-68EE13B1C8C5}"/>
    <dgm:cxn modelId="{10488D67-7AA0-4A2B-9ED6-04BB7AFA2BD9}" srcId="{C2EDC66E-7A67-44B4-89C4-59808F6D4CC5}" destId="{28CA963A-BDC7-42A3-AA4C-7311936151E0}" srcOrd="0" destOrd="0" parTransId="{0C4D4E1E-1038-4CF5-B81E-F4A03F2D6E91}" sibTransId="{4F499301-DEF5-486F-A7BC-AF4661DF9D8D}"/>
    <dgm:cxn modelId="{1957D353-9A52-4879-A245-8D81D0D06D63}" type="presOf" srcId="{5970DD67-A3EE-47C4-918C-743A95AFF470}" destId="{B8F241DD-EE5E-4E39-B783-B5FDB092EFBF}" srcOrd="0" destOrd="0" presId="urn:microsoft.com/office/officeart/2005/8/layout/radial1"/>
    <dgm:cxn modelId="{B379892B-67E7-4474-8BC9-8F99ECB72557}" type="presOf" srcId="{0C4D4E1E-1038-4CF5-B81E-F4A03F2D6E91}" destId="{AEBADE26-AC49-4021-90F3-0CCB14A8BCB8}" srcOrd="0" destOrd="0" presId="urn:microsoft.com/office/officeart/2005/8/layout/radial1"/>
    <dgm:cxn modelId="{6A146B69-38C3-4AED-ACF1-E3026797CFF9}" type="presOf" srcId="{0018B887-8C1B-4284-9895-EBD0EB048E79}" destId="{24B752C9-05B0-452F-8A1B-66A7AB56BBE3}" srcOrd="0" destOrd="0" presId="urn:microsoft.com/office/officeart/2005/8/layout/radial1"/>
    <dgm:cxn modelId="{F3A47227-894F-451B-ACBA-9586A2F51C0A}" srcId="{C2EDC66E-7A67-44B4-89C4-59808F6D4CC5}" destId="{5970DD67-A3EE-47C4-918C-743A95AFF470}" srcOrd="1" destOrd="0" parTransId="{84C767C8-AEE6-4279-B014-99BF99A397C4}" sibTransId="{033DF8C8-DB7E-419A-917B-166A774FDF14}"/>
    <dgm:cxn modelId="{819355AA-48F3-432D-89DE-F3C75F99527F}" type="presOf" srcId="{28CA963A-BDC7-42A3-AA4C-7311936151E0}" destId="{05DD63D6-6E4E-4985-BA25-DE78B4064978}" srcOrd="0" destOrd="0" presId="urn:microsoft.com/office/officeart/2005/8/layout/radial1"/>
    <dgm:cxn modelId="{0B4D3808-E989-410B-95F3-CA7BDDFBC6D4}" srcId="{C2EDC66E-7A67-44B4-89C4-59808F6D4CC5}" destId="{CBD77EA5-A15B-4DC2-989B-48220FD896D2}" srcOrd="3" destOrd="0" parTransId="{4E5A7B4A-AE11-49C1-91DB-9084FD559314}" sibTransId="{29553128-1AD3-4C31-9118-5FFD945DDC7A}"/>
    <dgm:cxn modelId="{F4E559FF-02C7-4342-92AA-96B8DECFA9CF}" srcId="{EAA7E60E-04B9-4094-A6A3-11DFB4E41E3E}" destId="{C2EDC66E-7A67-44B4-89C4-59808F6D4CC5}" srcOrd="0" destOrd="0" parTransId="{03ACC929-5BE2-4CD2-A3AC-03041B03C6EA}" sibTransId="{14BB7F14-36A8-41D0-9719-1C8450FE1274}"/>
    <dgm:cxn modelId="{70E069C7-F12F-44DD-9E11-A11F2B0B5B22}" srcId="{EAA7E60E-04B9-4094-A6A3-11DFB4E41E3E}" destId="{29E42022-A533-4982-80F4-9F6FB88A4280}" srcOrd="2" destOrd="0" parTransId="{77A9BA8B-C31D-427E-875B-F4B4E4E6E999}" sibTransId="{D45BACF8-1592-4A30-B02D-C36865DA07C5}"/>
    <dgm:cxn modelId="{6D1BB95B-C17F-4141-9D05-BD4B38CCE460}" type="presOf" srcId="{EAA7E60E-04B9-4094-A6A3-11DFB4E41E3E}" destId="{6C24BBFC-A638-472A-99DD-3709ECA3A6D8}" srcOrd="0" destOrd="0" presId="urn:microsoft.com/office/officeart/2005/8/layout/radial1"/>
    <dgm:cxn modelId="{37816BD8-2988-4DAC-8A14-F2260E1DC7EE}" srcId="{E0EA54B1-3F99-4EF6-8F20-1F2DF2DDC3CA}" destId="{5DF72915-0435-4DFC-9A17-B6EE9FB9B8B3}" srcOrd="0" destOrd="0" parTransId="{7DC2E45D-BA84-4859-856A-4320DF168437}" sibTransId="{10840ED8-FC8D-4D50-832B-E2AF87FDB9A4}"/>
    <dgm:cxn modelId="{C298B35B-82C2-43DA-BCC5-C93833AD31FC}" type="presOf" srcId="{4E5A7B4A-AE11-49C1-91DB-9084FD559314}" destId="{D67AB7FD-3971-477B-AF38-4A916F9C5CA3}" srcOrd="1" destOrd="0" presId="urn:microsoft.com/office/officeart/2005/8/layout/radial1"/>
    <dgm:cxn modelId="{978E4B61-5B8A-43D8-A7DC-6C1D0ED36A53}" type="presOf" srcId="{0C4D4E1E-1038-4CF5-B81E-F4A03F2D6E91}" destId="{F585BCAD-24DB-44D0-8FF1-07E5BE947165}" srcOrd="1" destOrd="0" presId="urn:microsoft.com/office/officeart/2005/8/layout/radial1"/>
    <dgm:cxn modelId="{C4D0435E-2A3C-4426-94C2-936F2A22012D}" srcId="{E0EA54B1-3F99-4EF6-8F20-1F2DF2DDC3CA}" destId="{2C09F6D4-82B6-4422-A095-5A0B34B10BD2}" srcOrd="1" destOrd="0" parTransId="{5ECA90D9-55E2-4E98-A241-04AC1E445090}" sibTransId="{6D33AC11-4070-4D25-99E9-9FA0D93FBBB1}"/>
    <dgm:cxn modelId="{FDE56CA1-6479-4D21-ABA9-1664BDF19496}" srcId="{C2EDC66E-7A67-44B4-89C4-59808F6D4CC5}" destId="{ABE0A1CC-ABDD-4ABB-B9EC-250494E7D8FD}" srcOrd="2" destOrd="0" parTransId="{0018B887-8C1B-4284-9895-EBD0EB048E79}" sibTransId="{F3CFAB3F-917F-485F-AAA9-B6728030308E}"/>
    <dgm:cxn modelId="{7CF66ADA-C4F5-409F-AFBC-68879B9B0090}" type="presOf" srcId="{84C767C8-AEE6-4279-B014-99BF99A397C4}" destId="{5C78587D-B61A-4235-A7AA-01E2499DCF3F}" srcOrd="1" destOrd="0" presId="urn:microsoft.com/office/officeart/2005/8/layout/radial1"/>
    <dgm:cxn modelId="{A183D407-F452-4A55-88A4-40F04F398567}" type="presParOf" srcId="{6C24BBFC-A638-472A-99DD-3709ECA3A6D8}" destId="{13309751-4224-48E4-A1A7-E3A365FFFD9D}" srcOrd="0" destOrd="0" presId="urn:microsoft.com/office/officeart/2005/8/layout/radial1"/>
    <dgm:cxn modelId="{2FD1059A-2770-4805-8CE3-5DC18854655E}" type="presParOf" srcId="{6C24BBFC-A638-472A-99DD-3709ECA3A6D8}" destId="{AEBADE26-AC49-4021-90F3-0CCB14A8BCB8}" srcOrd="1" destOrd="0" presId="urn:microsoft.com/office/officeart/2005/8/layout/radial1"/>
    <dgm:cxn modelId="{CEE894DB-5908-444B-86E2-44F44D94A255}" type="presParOf" srcId="{AEBADE26-AC49-4021-90F3-0CCB14A8BCB8}" destId="{F585BCAD-24DB-44D0-8FF1-07E5BE947165}" srcOrd="0" destOrd="0" presId="urn:microsoft.com/office/officeart/2005/8/layout/radial1"/>
    <dgm:cxn modelId="{410E774E-0E5E-43F2-8C72-483FCE815E94}" type="presParOf" srcId="{6C24BBFC-A638-472A-99DD-3709ECA3A6D8}" destId="{05DD63D6-6E4E-4985-BA25-DE78B4064978}" srcOrd="2" destOrd="0" presId="urn:microsoft.com/office/officeart/2005/8/layout/radial1"/>
    <dgm:cxn modelId="{B0786C9E-1529-43AC-A5E8-DB5CC92B9D67}" type="presParOf" srcId="{6C24BBFC-A638-472A-99DD-3709ECA3A6D8}" destId="{ABB24F30-3837-415E-A4BE-8326B4E76FD4}" srcOrd="3" destOrd="0" presId="urn:microsoft.com/office/officeart/2005/8/layout/radial1"/>
    <dgm:cxn modelId="{3E63B6A6-BDD9-4666-8B9B-F5BFD4402215}" type="presParOf" srcId="{ABB24F30-3837-415E-A4BE-8326B4E76FD4}" destId="{5C78587D-B61A-4235-A7AA-01E2499DCF3F}" srcOrd="0" destOrd="0" presId="urn:microsoft.com/office/officeart/2005/8/layout/radial1"/>
    <dgm:cxn modelId="{B223AA11-9435-44D3-8EC2-AE6D2C7AB6DF}" type="presParOf" srcId="{6C24BBFC-A638-472A-99DD-3709ECA3A6D8}" destId="{B8F241DD-EE5E-4E39-B783-B5FDB092EFBF}" srcOrd="4" destOrd="0" presId="urn:microsoft.com/office/officeart/2005/8/layout/radial1"/>
    <dgm:cxn modelId="{4F25025D-7D55-4DF8-9C87-8EA73BDD6909}" type="presParOf" srcId="{6C24BBFC-A638-472A-99DD-3709ECA3A6D8}" destId="{24B752C9-05B0-452F-8A1B-66A7AB56BBE3}" srcOrd="5" destOrd="0" presId="urn:microsoft.com/office/officeart/2005/8/layout/radial1"/>
    <dgm:cxn modelId="{41FD1805-4324-4129-A76E-94CB3A7A6B15}" type="presParOf" srcId="{24B752C9-05B0-452F-8A1B-66A7AB56BBE3}" destId="{F6C6C312-96A4-438E-ACC3-8710DE77BB13}" srcOrd="0" destOrd="0" presId="urn:microsoft.com/office/officeart/2005/8/layout/radial1"/>
    <dgm:cxn modelId="{9EB71B0D-265B-44B2-A548-6A9BC475ED13}" type="presParOf" srcId="{6C24BBFC-A638-472A-99DD-3709ECA3A6D8}" destId="{28BF749C-ED13-4455-803C-9D0AB70F2074}" srcOrd="6" destOrd="0" presId="urn:microsoft.com/office/officeart/2005/8/layout/radial1"/>
    <dgm:cxn modelId="{993E3858-21A2-4721-A30B-2AAB3C8CF291}" type="presParOf" srcId="{6C24BBFC-A638-472A-99DD-3709ECA3A6D8}" destId="{52E40E87-6508-4C41-97E0-3E81F96363FF}" srcOrd="7" destOrd="0" presId="urn:microsoft.com/office/officeart/2005/8/layout/radial1"/>
    <dgm:cxn modelId="{D615C095-490B-4E9E-975D-CEA82C184DAF}" type="presParOf" srcId="{52E40E87-6508-4C41-97E0-3E81F96363FF}" destId="{D67AB7FD-3971-477B-AF38-4A916F9C5CA3}" srcOrd="0" destOrd="0" presId="urn:microsoft.com/office/officeart/2005/8/layout/radial1"/>
    <dgm:cxn modelId="{83B0B77A-F9B4-4E67-BEA5-D327CDAAB4F8}" type="presParOf" srcId="{6C24BBFC-A638-472A-99DD-3709ECA3A6D8}" destId="{F01EA2A4-CC59-4096-A8EF-E85B6663E95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54209E-670C-4664-839F-DFEB34EF620D}" type="doc">
      <dgm:prSet loTypeId="urn:microsoft.com/office/officeart/2005/8/layout/list1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7337FC57-80B3-4205-A4A3-703749EB1996}">
      <dgm:prSet phldrT="[Text]" custT="1"/>
      <dgm:spPr/>
      <dgm:t>
        <a:bodyPr/>
        <a:lstStyle/>
        <a:p>
          <a:r>
            <a:rPr lang="en-US" sz="1800" b="1" dirty="0">
              <a:latin typeface="Calibri" pitchFamily="34" charset="0"/>
            </a:rPr>
            <a:t>Text</a:t>
          </a:r>
          <a:endParaRPr lang="en-IN" sz="1800" b="1" dirty="0">
            <a:latin typeface="Calibri" pitchFamily="34" charset="0"/>
          </a:endParaRPr>
        </a:p>
      </dgm:t>
    </dgm:pt>
    <dgm:pt modelId="{48F9C076-D52B-46EB-BEE3-816A9FDB2101}" type="parTrans" cxnId="{899D6492-01CC-465B-83D5-4FC2932B4DBC}">
      <dgm:prSet/>
      <dgm:spPr/>
      <dgm:t>
        <a:bodyPr/>
        <a:lstStyle/>
        <a:p>
          <a:endParaRPr lang="en-IN"/>
        </a:p>
      </dgm:t>
    </dgm:pt>
    <dgm:pt modelId="{6E3BA84D-66C0-4E94-AEC7-E5D1D5BC2901}" type="sibTrans" cxnId="{899D6492-01CC-465B-83D5-4FC2932B4DBC}">
      <dgm:prSet/>
      <dgm:spPr/>
      <dgm:t>
        <a:bodyPr/>
        <a:lstStyle/>
        <a:p>
          <a:endParaRPr lang="en-IN"/>
        </a:p>
      </dgm:t>
    </dgm:pt>
    <dgm:pt modelId="{067A8C88-2BB7-4D8B-8BED-CD7F5F68A8A1}">
      <dgm:prSet phldrT="[Text]" custT="1"/>
      <dgm:spPr/>
      <dgm:t>
        <a:bodyPr/>
        <a:lstStyle/>
        <a:p>
          <a:pPr marL="234950" indent="-234950"/>
          <a:r>
            <a:rPr lang="en-US" sz="1600" dirty="0">
              <a:latin typeface="Calibri" pitchFamily="34" charset="0"/>
            </a:rPr>
            <a:t>It signifies that the statement specified as the command’s </a:t>
          </a:r>
          <a:r>
            <a:rPr lang="en-US" sz="1600" b="1" dirty="0">
              <a:latin typeface="Calibri" pitchFamily="34" charset="0"/>
            </a:rPr>
            <a:t>CommandText property </a:t>
          </a:r>
          <a:r>
            <a:rPr lang="en-US" sz="1600" dirty="0">
              <a:latin typeface="Calibri" pitchFamily="34" charset="0"/>
            </a:rPr>
            <a:t>must be executed.</a:t>
          </a:r>
          <a:endParaRPr lang="en-IN" sz="1600" dirty="0">
            <a:latin typeface="Calibri" pitchFamily="34" charset="0"/>
          </a:endParaRPr>
        </a:p>
      </dgm:t>
    </dgm:pt>
    <dgm:pt modelId="{A9C07FE8-791B-4EEB-894C-89538CE83E13}" type="parTrans" cxnId="{42189869-D06C-4D3B-923C-223E9BB3719A}">
      <dgm:prSet/>
      <dgm:spPr/>
      <dgm:t>
        <a:bodyPr/>
        <a:lstStyle/>
        <a:p>
          <a:endParaRPr lang="en-IN"/>
        </a:p>
      </dgm:t>
    </dgm:pt>
    <dgm:pt modelId="{F7AD08A3-A2E5-4DE8-A52D-C32D7D75AD4E}" type="sibTrans" cxnId="{42189869-D06C-4D3B-923C-223E9BB3719A}">
      <dgm:prSet/>
      <dgm:spPr/>
      <dgm:t>
        <a:bodyPr/>
        <a:lstStyle/>
        <a:p>
          <a:endParaRPr lang="en-IN"/>
        </a:p>
      </dgm:t>
    </dgm:pt>
    <dgm:pt modelId="{98E7C45B-6699-40F6-B9D1-F30BC77F67C4}">
      <dgm:prSet phldrT="[Text]" custT="1"/>
      <dgm:spPr/>
      <dgm:t>
        <a:bodyPr/>
        <a:lstStyle/>
        <a:p>
          <a:r>
            <a:rPr lang="en-US" sz="1800" b="1" dirty="0">
              <a:latin typeface="Calibri" pitchFamily="34" charset="0"/>
            </a:rPr>
            <a:t>StoredProcedure</a:t>
          </a:r>
          <a:endParaRPr lang="en-IN" sz="1800" b="1" dirty="0">
            <a:latin typeface="Calibri" pitchFamily="34" charset="0"/>
          </a:endParaRPr>
        </a:p>
      </dgm:t>
    </dgm:pt>
    <dgm:pt modelId="{5318FDFA-12C7-45DE-BF32-51E66B543A16}" type="parTrans" cxnId="{5A393639-CD16-40D9-8CE7-5C7189117063}">
      <dgm:prSet/>
      <dgm:spPr/>
      <dgm:t>
        <a:bodyPr/>
        <a:lstStyle/>
        <a:p>
          <a:endParaRPr lang="en-IN"/>
        </a:p>
      </dgm:t>
    </dgm:pt>
    <dgm:pt modelId="{F1727DB2-80A7-4D0B-A402-B2B51F5AF28C}" type="sibTrans" cxnId="{5A393639-CD16-40D9-8CE7-5C7189117063}">
      <dgm:prSet/>
      <dgm:spPr/>
      <dgm:t>
        <a:bodyPr/>
        <a:lstStyle/>
        <a:p>
          <a:endParaRPr lang="en-IN"/>
        </a:p>
      </dgm:t>
    </dgm:pt>
    <dgm:pt modelId="{3FF78A55-F63B-4F2C-BE74-5FCE44D24AB8}">
      <dgm:prSet phldrT="[Text]" custT="1"/>
      <dgm:spPr/>
      <dgm:t>
        <a:bodyPr/>
        <a:lstStyle/>
        <a:p>
          <a:r>
            <a:rPr lang="en-US" sz="1800" b="1" dirty="0">
              <a:latin typeface="Calibri" pitchFamily="34" charset="0"/>
            </a:rPr>
            <a:t>TableDirect</a:t>
          </a:r>
          <a:endParaRPr lang="en-IN" sz="1800" b="1" dirty="0">
            <a:latin typeface="Calibri" pitchFamily="34" charset="0"/>
          </a:endParaRPr>
        </a:p>
      </dgm:t>
    </dgm:pt>
    <dgm:pt modelId="{9C6D83AF-8347-4B98-ADCE-D1E950F60D38}" type="parTrans" cxnId="{BDCFF330-66D7-4132-B6D3-0603D79DB3C6}">
      <dgm:prSet/>
      <dgm:spPr/>
      <dgm:t>
        <a:bodyPr/>
        <a:lstStyle/>
        <a:p>
          <a:endParaRPr lang="en-IN"/>
        </a:p>
      </dgm:t>
    </dgm:pt>
    <dgm:pt modelId="{BE35A8A4-4B0A-47AC-B4C4-94D3DD56C2AD}" type="sibTrans" cxnId="{BDCFF330-66D7-4132-B6D3-0603D79DB3C6}">
      <dgm:prSet/>
      <dgm:spPr/>
      <dgm:t>
        <a:bodyPr/>
        <a:lstStyle/>
        <a:p>
          <a:endParaRPr lang="en-IN"/>
        </a:p>
      </dgm:t>
    </dgm:pt>
    <dgm:pt modelId="{B098263D-DC5F-4CA8-80C8-6CF76D21B93D}">
      <dgm:prSet phldrT="[Text]" custT="1"/>
      <dgm:spPr/>
      <dgm:t>
        <a:bodyPr/>
        <a:lstStyle/>
        <a:p>
          <a:pPr marL="234950" indent="-234950"/>
          <a:r>
            <a:rPr lang="en-US" sz="1600" dirty="0">
              <a:latin typeface="Calibri" pitchFamily="34" charset="0"/>
            </a:rPr>
            <a:t>The name of the table from which data has to be retrieved is specified as the value.</a:t>
          </a:r>
          <a:endParaRPr lang="en-IN" sz="1600" dirty="0">
            <a:latin typeface="Calibri" pitchFamily="34" charset="0"/>
          </a:endParaRPr>
        </a:p>
      </dgm:t>
    </dgm:pt>
    <dgm:pt modelId="{60BB35F8-5413-45C0-8711-BF17AC689BCD}" type="parTrans" cxnId="{C403AAE0-8E60-4738-BE9A-68C88CD233A4}">
      <dgm:prSet/>
      <dgm:spPr/>
      <dgm:t>
        <a:bodyPr/>
        <a:lstStyle/>
        <a:p>
          <a:endParaRPr lang="en-IN"/>
        </a:p>
      </dgm:t>
    </dgm:pt>
    <dgm:pt modelId="{8DBB95B1-51BC-49C0-9CDC-813B5EC09D60}" type="sibTrans" cxnId="{C403AAE0-8E60-4738-BE9A-68C88CD233A4}">
      <dgm:prSet/>
      <dgm:spPr/>
      <dgm:t>
        <a:bodyPr/>
        <a:lstStyle/>
        <a:p>
          <a:endParaRPr lang="en-IN"/>
        </a:p>
      </dgm:t>
    </dgm:pt>
    <dgm:pt modelId="{C9AE3F35-C1C0-40EC-836A-F82EF25999A3}">
      <dgm:prSet phldrT="[Text]" custT="1"/>
      <dgm:spPr/>
      <dgm:t>
        <a:bodyPr/>
        <a:lstStyle/>
        <a:p>
          <a:pPr marL="234950" indent="-234950"/>
          <a:r>
            <a:rPr lang="en-US" sz="1600" dirty="0">
              <a:latin typeface="Calibri" pitchFamily="34" charset="0"/>
            </a:rPr>
            <a:t>It executes a </a:t>
          </a:r>
          <a:r>
            <a:rPr lang="en-US" sz="1600" b="1" dirty="0">
              <a:latin typeface="Calibri" pitchFamily="34" charset="0"/>
            </a:rPr>
            <a:t>database s</a:t>
          </a:r>
          <a:r>
            <a:rPr lang="en-US" sz="1600" dirty="0">
              <a:latin typeface="Calibri" pitchFamily="34" charset="0"/>
            </a:rPr>
            <a:t>tored procedure.</a:t>
          </a:r>
          <a:endParaRPr lang="en-IN" sz="1600" dirty="0">
            <a:latin typeface="Calibri" pitchFamily="34" charset="0"/>
          </a:endParaRPr>
        </a:p>
      </dgm:t>
    </dgm:pt>
    <dgm:pt modelId="{09BD06AE-EE17-4F28-9684-B151F6FE0FD7}" type="parTrans" cxnId="{A948455F-C643-46ED-B5AA-41DE119A12D9}">
      <dgm:prSet/>
      <dgm:spPr/>
      <dgm:t>
        <a:bodyPr/>
        <a:lstStyle/>
        <a:p>
          <a:endParaRPr lang="en-IN"/>
        </a:p>
      </dgm:t>
    </dgm:pt>
    <dgm:pt modelId="{408C2F97-8C5B-4971-B762-88B4B3684011}" type="sibTrans" cxnId="{A948455F-C643-46ED-B5AA-41DE119A12D9}">
      <dgm:prSet/>
      <dgm:spPr/>
      <dgm:t>
        <a:bodyPr/>
        <a:lstStyle/>
        <a:p>
          <a:endParaRPr lang="en-IN"/>
        </a:p>
      </dgm:t>
    </dgm:pt>
    <dgm:pt modelId="{DBF8C501-8FF4-4732-8FDD-233704B4DB0F}">
      <dgm:prSet phldrT="[Text]" custT="1"/>
      <dgm:spPr/>
      <dgm:t>
        <a:bodyPr/>
        <a:lstStyle/>
        <a:p>
          <a:pPr marL="234950" indent="-234950"/>
          <a:r>
            <a:rPr lang="en-US" sz="1600" dirty="0">
              <a:latin typeface="Calibri" pitchFamily="34" charset="0"/>
            </a:rPr>
            <a:t> In this case the </a:t>
          </a:r>
          <a:r>
            <a:rPr lang="en-US" sz="1600" b="1" dirty="0">
              <a:latin typeface="Calibri" pitchFamily="34" charset="0"/>
            </a:rPr>
            <a:t>CommandText</a:t>
          </a:r>
          <a:r>
            <a:rPr lang="en-US" sz="1600" dirty="0">
              <a:latin typeface="Calibri" pitchFamily="34" charset="0"/>
            </a:rPr>
            <a:t> property is set to the </a:t>
          </a:r>
          <a:r>
            <a:rPr lang="en-US" sz="1600" b="1" dirty="0">
              <a:latin typeface="Calibri" pitchFamily="34" charset="0"/>
            </a:rPr>
            <a:t>name</a:t>
          </a:r>
          <a:r>
            <a:rPr lang="en-US" sz="1600" dirty="0">
              <a:latin typeface="Calibri" pitchFamily="34" charset="0"/>
            </a:rPr>
            <a:t> of the stored procedure.</a:t>
          </a:r>
          <a:endParaRPr lang="en-IN" sz="1600" dirty="0">
            <a:latin typeface="Calibri" pitchFamily="34" charset="0"/>
          </a:endParaRPr>
        </a:p>
      </dgm:t>
    </dgm:pt>
    <dgm:pt modelId="{4E02EDF8-74B4-4438-887B-C776293F7A77}" type="parTrans" cxnId="{34BB5C58-0D30-44D3-9815-E43843BA243D}">
      <dgm:prSet/>
      <dgm:spPr/>
      <dgm:t>
        <a:bodyPr/>
        <a:lstStyle/>
        <a:p>
          <a:endParaRPr lang="en-US"/>
        </a:p>
      </dgm:t>
    </dgm:pt>
    <dgm:pt modelId="{7747592C-41ED-4F97-B918-10BEB17F9E68}" type="sibTrans" cxnId="{34BB5C58-0D30-44D3-9815-E43843BA243D}">
      <dgm:prSet/>
      <dgm:spPr/>
      <dgm:t>
        <a:bodyPr/>
        <a:lstStyle/>
        <a:p>
          <a:endParaRPr lang="en-US"/>
        </a:p>
      </dgm:t>
    </dgm:pt>
    <dgm:pt modelId="{AEA23258-9370-43C4-B3A2-8F9BEF3D0A18}">
      <dgm:prSet phldrT="[Text]" custT="1"/>
      <dgm:spPr/>
      <dgm:t>
        <a:bodyPr/>
        <a:lstStyle/>
        <a:p>
          <a:pPr marL="234950" indent="-234950"/>
          <a:r>
            <a:rPr lang="en-US" sz="1600" dirty="0">
              <a:latin typeface="Calibri" pitchFamily="34" charset="0"/>
            </a:rPr>
            <a:t>The Parameters collection of the command object can be used to specify the input and output parameters for the stored procedure. </a:t>
          </a:r>
          <a:endParaRPr lang="en-IN" sz="1600" dirty="0">
            <a:latin typeface="Calibri" pitchFamily="34" charset="0"/>
          </a:endParaRPr>
        </a:p>
      </dgm:t>
    </dgm:pt>
    <dgm:pt modelId="{6D5B72E8-EE98-4C27-9ED5-3531F841E4B2}" type="parTrans" cxnId="{477B07A6-663E-4D5E-9530-7EEE47B04A70}">
      <dgm:prSet/>
      <dgm:spPr/>
      <dgm:t>
        <a:bodyPr/>
        <a:lstStyle/>
        <a:p>
          <a:endParaRPr lang="en-US"/>
        </a:p>
      </dgm:t>
    </dgm:pt>
    <dgm:pt modelId="{81AFE58B-D24F-4FE9-859C-3D9E072492E1}" type="sibTrans" cxnId="{477B07A6-663E-4D5E-9530-7EEE47B04A70}">
      <dgm:prSet/>
      <dgm:spPr/>
      <dgm:t>
        <a:bodyPr/>
        <a:lstStyle/>
        <a:p>
          <a:endParaRPr lang="en-US"/>
        </a:p>
      </dgm:t>
    </dgm:pt>
    <dgm:pt modelId="{5D014A36-7D87-40F9-97B4-AB48A78DD163}" type="pres">
      <dgm:prSet presAssocID="{E754209E-670C-4664-839F-DFEB34EF620D}" presName="linear" presStyleCnt="0">
        <dgm:presLayoutVars>
          <dgm:dir/>
          <dgm:animLvl val="lvl"/>
          <dgm:resizeHandles val="exact"/>
        </dgm:presLayoutVars>
      </dgm:prSet>
      <dgm:spPr/>
    </dgm:pt>
    <dgm:pt modelId="{BD0272AF-B672-413C-AE86-659DD8763652}" type="pres">
      <dgm:prSet presAssocID="{7337FC57-80B3-4205-A4A3-703749EB1996}" presName="parentLin" presStyleCnt="0"/>
      <dgm:spPr/>
    </dgm:pt>
    <dgm:pt modelId="{19729247-463C-4700-9F2D-69084CD6CD76}" type="pres">
      <dgm:prSet presAssocID="{7337FC57-80B3-4205-A4A3-703749EB1996}" presName="parentLeftMargin" presStyleLbl="node1" presStyleIdx="0" presStyleCnt="3"/>
      <dgm:spPr/>
    </dgm:pt>
    <dgm:pt modelId="{9DAC95EA-AE45-4572-95E6-7BD4D299C4CC}" type="pres">
      <dgm:prSet presAssocID="{7337FC57-80B3-4205-A4A3-703749EB1996}" presName="parentText" presStyleLbl="node1" presStyleIdx="0" presStyleCnt="3" custLinFactNeighborY="-6604">
        <dgm:presLayoutVars>
          <dgm:chMax val="0"/>
          <dgm:bulletEnabled val="1"/>
        </dgm:presLayoutVars>
      </dgm:prSet>
      <dgm:spPr/>
    </dgm:pt>
    <dgm:pt modelId="{A8D1F8C1-6727-482E-BD4B-8E35BBF131BF}" type="pres">
      <dgm:prSet presAssocID="{7337FC57-80B3-4205-A4A3-703749EB1996}" presName="negativeSpace" presStyleCnt="0"/>
      <dgm:spPr/>
    </dgm:pt>
    <dgm:pt modelId="{0A1159C7-63A0-408D-A550-A15FE53B057D}" type="pres">
      <dgm:prSet presAssocID="{7337FC57-80B3-4205-A4A3-703749EB1996}" presName="childText" presStyleLbl="conFgAcc1" presStyleIdx="0" presStyleCnt="3">
        <dgm:presLayoutVars>
          <dgm:bulletEnabled val="1"/>
        </dgm:presLayoutVars>
      </dgm:prSet>
      <dgm:spPr/>
    </dgm:pt>
    <dgm:pt modelId="{874BF982-48EB-4398-A757-FC839AA8F8EB}" type="pres">
      <dgm:prSet presAssocID="{6E3BA84D-66C0-4E94-AEC7-E5D1D5BC2901}" presName="spaceBetweenRectangles" presStyleCnt="0"/>
      <dgm:spPr/>
    </dgm:pt>
    <dgm:pt modelId="{8CE04AA3-B03E-496B-8737-E22B7B2E86F8}" type="pres">
      <dgm:prSet presAssocID="{98E7C45B-6699-40F6-B9D1-F30BC77F67C4}" presName="parentLin" presStyleCnt="0"/>
      <dgm:spPr/>
    </dgm:pt>
    <dgm:pt modelId="{A1F5D05E-D19B-485B-9A21-2EA116141A80}" type="pres">
      <dgm:prSet presAssocID="{98E7C45B-6699-40F6-B9D1-F30BC77F67C4}" presName="parentLeftMargin" presStyleLbl="node1" presStyleIdx="0" presStyleCnt="3"/>
      <dgm:spPr/>
    </dgm:pt>
    <dgm:pt modelId="{0908E856-1A80-4D2C-800A-1C2C9B4AD8CA}" type="pres">
      <dgm:prSet presAssocID="{98E7C45B-6699-40F6-B9D1-F30BC77F67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5EA913-FC36-4596-AA24-1981B7CAB6EC}" type="pres">
      <dgm:prSet presAssocID="{98E7C45B-6699-40F6-B9D1-F30BC77F67C4}" presName="negativeSpace" presStyleCnt="0"/>
      <dgm:spPr/>
    </dgm:pt>
    <dgm:pt modelId="{0208A442-9870-41C8-BD16-E9EE2F132AF0}" type="pres">
      <dgm:prSet presAssocID="{98E7C45B-6699-40F6-B9D1-F30BC77F67C4}" presName="childText" presStyleLbl="conFgAcc1" presStyleIdx="1" presStyleCnt="3">
        <dgm:presLayoutVars>
          <dgm:bulletEnabled val="1"/>
        </dgm:presLayoutVars>
      </dgm:prSet>
      <dgm:spPr/>
    </dgm:pt>
    <dgm:pt modelId="{305E1193-070A-4155-AF14-D8A2E3153978}" type="pres">
      <dgm:prSet presAssocID="{F1727DB2-80A7-4D0B-A402-B2B51F5AF28C}" presName="spaceBetweenRectangles" presStyleCnt="0"/>
      <dgm:spPr/>
    </dgm:pt>
    <dgm:pt modelId="{C0F68301-A1AD-4866-9189-7C98B89E597C}" type="pres">
      <dgm:prSet presAssocID="{3FF78A55-F63B-4F2C-BE74-5FCE44D24AB8}" presName="parentLin" presStyleCnt="0"/>
      <dgm:spPr/>
    </dgm:pt>
    <dgm:pt modelId="{BC779ED4-E684-4306-B1C2-7CCF8B453809}" type="pres">
      <dgm:prSet presAssocID="{3FF78A55-F63B-4F2C-BE74-5FCE44D24AB8}" presName="parentLeftMargin" presStyleLbl="node1" presStyleIdx="1" presStyleCnt="3"/>
      <dgm:spPr/>
    </dgm:pt>
    <dgm:pt modelId="{1685AAE0-2E61-46E5-8DE3-FB1FD13CECFB}" type="pres">
      <dgm:prSet presAssocID="{3FF78A55-F63B-4F2C-BE74-5FCE44D24AB8}" presName="parentText" presStyleLbl="node1" presStyleIdx="2" presStyleCnt="3" custLinFactNeighborY="14714">
        <dgm:presLayoutVars>
          <dgm:chMax val="0"/>
          <dgm:bulletEnabled val="1"/>
        </dgm:presLayoutVars>
      </dgm:prSet>
      <dgm:spPr/>
    </dgm:pt>
    <dgm:pt modelId="{291E4B95-8408-4406-87B0-FD7F70C08C07}" type="pres">
      <dgm:prSet presAssocID="{3FF78A55-F63B-4F2C-BE74-5FCE44D24AB8}" presName="negativeSpace" presStyleCnt="0"/>
      <dgm:spPr/>
    </dgm:pt>
    <dgm:pt modelId="{0A0912F6-F543-4135-8865-3B9DE8486F4F}" type="pres">
      <dgm:prSet presAssocID="{3FF78A55-F63B-4F2C-BE74-5FCE44D24AB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1F1B92-5A43-4246-8BE6-52E0E565B0BA}" type="presOf" srcId="{3FF78A55-F63B-4F2C-BE74-5FCE44D24AB8}" destId="{BC779ED4-E684-4306-B1C2-7CCF8B453809}" srcOrd="0" destOrd="0" presId="urn:microsoft.com/office/officeart/2005/8/layout/list1"/>
    <dgm:cxn modelId="{7BDF12A3-8A78-4C20-AE0C-214C1CDE846A}" type="presOf" srcId="{7337FC57-80B3-4205-A4A3-703749EB1996}" destId="{19729247-463C-4700-9F2D-69084CD6CD76}" srcOrd="0" destOrd="0" presId="urn:microsoft.com/office/officeart/2005/8/layout/list1"/>
    <dgm:cxn modelId="{C403AAE0-8E60-4738-BE9A-68C88CD233A4}" srcId="{3FF78A55-F63B-4F2C-BE74-5FCE44D24AB8}" destId="{B098263D-DC5F-4CA8-80C8-6CF76D21B93D}" srcOrd="0" destOrd="0" parTransId="{60BB35F8-5413-45C0-8711-BF17AC689BCD}" sibTransId="{8DBB95B1-51BC-49C0-9CDC-813B5EC09D60}"/>
    <dgm:cxn modelId="{42189869-D06C-4D3B-923C-223E9BB3719A}" srcId="{7337FC57-80B3-4205-A4A3-703749EB1996}" destId="{067A8C88-2BB7-4D8B-8BED-CD7F5F68A8A1}" srcOrd="0" destOrd="0" parTransId="{A9C07FE8-791B-4EEB-894C-89538CE83E13}" sibTransId="{F7AD08A3-A2E5-4DE8-A52D-C32D7D75AD4E}"/>
    <dgm:cxn modelId="{B5DB0984-15FB-4A5C-9367-12821F7C5471}" type="presOf" srcId="{E754209E-670C-4664-839F-DFEB34EF620D}" destId="{5D014A36-7D87-40F9-97B4-AB48A78DD163}" srcOrd="0" destOrd="0" presId="urn:microsoft.com/office/officeart/2005/8/layout/list1"/>
    <dgm:cxn modelId="{40726E2D-8586-4301-B82F-0AA1DEC63307}" type="presOf" srcId="{3FF78A55-F63B-4F2C-BE74-5FCE44D24AB8}" destId="{1685AAE0-2E61-46E5-8DE3-FB1FD13CECFB}" srcOrd="1" destOrd="0" presId="urn:microsoft.com/office/officeart/2005/8/layout/list1"/>
    <dgm:cxn modelId="{5A393639-CD16-40D9-8CE7-5C7189117063}" srcId="{E754209E-670C-4664-839F-DFEB34EF620D}" destId="{98E7C45B-6699-40F6-B9D1-F30BC77F67C4}" srcOrd="1" destOrd="0" parTransId="{5318FDFA-12C7-45DE-BF32-51E66B543A16}" sibTransId="{F1727DB2-80A7-4D0B-A402-B2B51F5AF28C}"/>
    <dgm:cxn modelId="{3D645D70-509B-4361-8FD2-7D3D0E28935E}" type="presOf" srcId="{DBF8C501-8FF4-4732-8FDD-233704B4DB0F}" destId="{0208A442-9870-41C8-BD16-E9EE2F132AF0}" srcOrd="0" destOrd="1" presId="urn:microsoft.com/office/officeart/2005/8/layout/list1"/>
    <dgm:cxn modelId="{BB871FE1-AB45-4E6A-9C84-2DD5770E92F5}" type="presOf" srcId="{C9AE3F35-C1C0-40EC-836A-F82EF25999A3}" destId="{0208A442-9870-41C8-BD16-E9EE2F132AF0}" srcOrd="0" destOrd="0" presId="urn:microsoft.com/office/officeart/2005/8/layout/list1"/>
    <dgm:cxn modelId="{899D6492-01CC-465B-83D5-4FC2932B4DBC}" srcId="{E754209E-670C-4664-839F-DFEB34EF620D}" destId="{7337FC57-80B3-4205-A4A3-703749EB1996}" srcOrd="0" destOrd="0" parTransId="{48F9C076-D52B-46EB-BEE3-816A9FDB2101}" sibTransId="{6E3BA84D-66C0-4E94-AEC7-E5D1D5BC2901}"/>
    <dgm:cxn modelId="{477B07A6-663E-4D5E-9530-7EEE47B04A70}" srcId="{98E7C45B-6699-40F6-B9D1-F30BC77F67C4}" destId="{AEA23258-9370-43C4-B3A2-8F9BEF3D0A18}" srcOrd="2" destOrd="0" parTransId="{6D5B72E8-EE98-4C27-9ED5-3531F841E4B2}" sibTransId="{81AFE58B-D24F-4FE9-859C-3D9E072492E1}"/>
    <dgm:cxn modelId="{BDCFF330-66D7-4132-B6D3-0603D79DB3C6}" srcId="{E754209E-670C-4664-839F-DFEB34EF620D}" destId="{3FF78A55-F63B-4F2C-BE74-5FCE44D24AB8}" srcOrd="2" destOrd="0" parTransId="{9C6D83AF-8347-4B98-ADCE-D1E950F60D38}" sibTransId="{BE35A8A4-4B0A-47AC-B4C4-94D3DD56C2AD}"/>
    <dgm:cxn modelId="{4EB9A3DF-A41A-4701-B4D2-D4785E83E08C}" type="presOf" srcId="{7337FC57-80B3-4205-A4A3-703749EB1996}" destId="{9DAC95EA-AE45-4572-95E6-7BD4D299C4CC}" srcOrd="1" destOrd="0" presId="urn:microsoft.com/office/officeart/2005/8/layout/list1"/>
    <dgm:cxn modelId="{731D9BAF-CBFC-4D5E-A244-6C78F0CF463F}" type="presOf" srcId="{98E7C45B-6699-40F6-B9D1-F30BC77F67C4}" destId="{A1F5D05E-D19B-485B-9A21-2EA116141A80}" srcOrd="0" destOrd="0" presId="urn:microsoft.com/office/officeart/2005/8/layout/list1"/>
    <dgm:cxn modelId="{E91BFA1D-1F3F-4E6D-BFE9-D2EC6005877C}" type="presOf" srcId="{067A8C88-2BB7-4D8B-8BED-CD7F5F68A8A1}" destId="{0A1159C7-63A0-408D-A550-A15FE53B057D}" srcOrd="0" destOrd="0" presId="urn:microsoft.com/office/officeart/2005/8/layout/list1"/>
    <dgm:cxn modelId="{A948455F-C643-46ED-B5AA-41DE119A12D9}" srcId="{98E7C45B-6699-40F6-B9D1-F30BC77F67C4}" destId="{C9AE3F35-C1C0-40EC-836A-F82EF25999A3}" srcOrd="0" destOrd="0" parTransId="{09BD06AE-EE17-4F28-9684-B151F6FE0FD7}" sibTransId="{408C2F97-8C5B-4971-B762-88B4B3684011}"/>
    <dgm:cxn modelId="{34BB5C58-0D30-44D3-9815-E43843BA243D}" srcId="{98E7C45B-6699-40F6-B9D1-F30BC77F67C4}" destId="{DBF8C501-8FF4-4732-8FDD-233704B4DB0F}" srcOrd="1" destOrd="0" parTransId="{4E02EDF8-74B4-4438-887B-C776293F7A77}" sibTransId="{7747592C-41ED-4F97-B918-10BEB17F9E68}"/>
    <dgm:cxn modelId="{F18304D4-7E30-4E60-9F43-15C6196F4C18}" type="presOf" srcId="{B098263D-DC5F-4CA8-80C8-6CF76D21B93D}" destId="{0A0912F6-F543-4135-8865-3B9DE8486F4F}" srcOrd="0" destOrd="0" presId="urn:microsoft.com/office/officeart/2005/8/layout/list1"/>
    <dgm:cxn modelId="{F63C4623-7977-435F-8B58-D44C73F9FB31}" type="presOf" srcId="{98E7C45B-6699-40F6-B9D1-F30BC77F67C4}" destId="{0908E856-1A80-4D2C-800A-1C2C9B4AD8CA}" srcOrd="1" destOrd="0" presId="urn:microsoft.com/office/officeart/2005/8/layout/list1"/>
    <dgm:cxn modelId="{5284805B-916B-4810-8F5E-3BD033177B66}" type="presOf" srcId="{AEA23258-9370-43C4-B3A2-8F9BEF3D0A18}" destId="{0208A442-9870-41C8-BD16-E9EE2F132AF0}" srcOrd="0" destOrd="2" presId="urn:microsoft.com/office/officeart/2005/8/layout/list1"/>
    <dgm:cxn modelId="{25839BE5-7833-4987-9579-9D2FBE87F49A}" type="presParOf" srcId="{5D014A36-7D87-40F9-97B4-AB48A78DD163}" destId="{BD0272AF-B672-413C-AE86-659DD8763652}" srcOrd="0" destOrd="0" presId="urn:microsoft.com/office/officeart/2005/8/layout/list1"/>
    <dgm:cxn modelId="{A8FD9C7D-C1F8-4BC2-8947-53A6A2BDA16A}" type="presParOf" srcId="{BD0272AF-B672-413C-AE86-659DD8763652}" destId="{19729247-463C-4700-9F2D-69084CD6CD76}" srcOrd="0" destOrd="0" presId="urn:microsoft.com/office/officeart/2005/8/layout/list1"/>
    <dgm:cxn modelId="{05E24C5B-E6EE-4F31-9291-804EC0D1EC2E}" type="presParOf" srcId="{BD0272AF-B672-413C-AE86-659DD8763652}" destId="{9DAC95EA-AE45-4572-95E6-7BD4D299C4CC}" srcOrd="1" destOrd="0" presId="urn:microsoft.com/office/officeart/2005/8/layout/list1"/>
    <dgm:cxn modelId="{C94CA78E-1BE4-4800-8C1B-8008445BD284}" type="presParOf" srcId="{5D014A36-7D87-40F9-97B4-AB48A78DD163}" destId="{A8D1F8C1-6727-482E-BD4B-8E35BBF131BF}" srcOrd="1" destOrd="0" presId="urn:microsoft.com/office/officeart/2005/8/layout/list1"/>
    <dgm:cxn modelId="{37E5BE3D-FA19-48E3-AD38-1D84A790BAF6}" type="presParOf" srcId="{5D014A36-7D87-40F9-97B4-AB48A78DD163}" destId="{0A1159C7-63A0-408D-A550-A15FE53B057D}" srcOrd="2" destOrd="0" presId="urn:microsoft.com/office/officeart/2005/8/layout/list1"/>
    <dgm:cxn modelId="{C5B0DE4D-CAE8-4DB8-93C9-12054DA11560}" type="presParOf" srcId="{5D014A36-7D87-40F9-97B4-AB48A78DD163}" destId="{874BF982-48EB-4398-A757-FC839AA8F8EB}" srcOrd="3" destOrd="0" presId="urn:microsoft.com/office/officeart/2005/8/layout/list1"/>
    <dgm:cxn modelId="{37303356-061A-462E-A49F-16E3E69D4033}" type="presParOf" srcId="{5D014A36-7D87-40F9-97B4-AB48A78DD163}" destId="{8CE04AA3-B03E-496B-8737-E22B7B2E86F8}" srcOrd="4" destOrd="0" presId="urn:microsoft.com/office/officeart/2005/8/layout/list1"/>
    <dgm:cxn modelId="{EEC1C557-32F4-42EE-B2D8-2537DA607CFB}" type="presParOf" srcId="{8CE04AA3-B03E-496B-8737-E22B7B2E86F8}" destId="{A1F5D05E-D19B-485B-9A21-2EA116141A80}" srcOrd="0" destOrd="0" presId="urn:microsoft.com/office/officeart/2005/8/layout/list1"/>
    <dgm:cxn modelId="{288703D8-BBA7-43BF-92F7-5F32BAD84811}" type="presParOf" srcId="{8CE04AA3-B03E-496B-8737-E22B7B2E86F8}" destId="{0908E856-1A80-4D2C-800A-1C2C9B4AD8CA}" srcOrd="1" destOrd="0" presId="urn:microsoft.com/office/officeart/2005/8/layout/list1"/>
    <dgm:cxn modelId="{580E7760-7454-48B7-9E5F-3B584A270A5E}" type="presParOf" srcId="{5D014A36-7D87-40F9-97B4-AB48A78DD163}" destId="{B35EA913-FC36-4596-AA24-1981B7CAB6EC}" srcOrd="5" destOrd="0" presId="urn:microsoft.com/office/officeart/2005/8/layout/list1"/>
    <dgm:cxn modelId="{3F22827B-AFD8-4D81-823A-76861515B201}" type="presParOf" srcId="{5D014A36-7D87-40F9-97B4-AB48A78DD163}" destId="{0208A442-9870-41C8-BD16-E9EE2F132AF0}" srcOrd="6" destOrd="0" presId="urn:microsoft.com/office/officeart/2005/8/layout/list1"/>
    <dgm:cxn modelId="{C4DB5625-E75E-4817-B704-3BD443EFA453}" type="presParOf" srcId="{5D014A36-7D87-40F9-97B4-AB48A78DD163}" destId="{305E1193-070A-4155-AF14-D8A2E3153978}" srcOrd="7" destOrd="0" presId="urn:microsoft.com/office/officeart/2005/8/layout/list1"/>
    <dgm:cxn modelId="{BE18146A-D88C-41B1-8E36-0EDB43877038}" type="presParOf" srcId="{5D014A36-7D87-40F9-97B4-AB48A78DD163}" destId="{C0F68301-A1AD-4866-9189-7C98B89E597C}" srcOrd="8" destOrd="0" presId="urn:microsoft.com/office/officeart/2005/8/layout/list1"/>
    <dgm:cxn modelId="{FF205656-98ED-4A1F-8D51-083CCDA71D75}" type="presParOf" srcId="{C0F68301-A1AD-4866-9189-7C98B89E597C}" destId="{BC779ED4-E684-4306-B1C2-7CCF8B453809}" srcOrd="0" destOrd="0" presId="urn:microsoft.com/office/officeart/2005/8/layout/list1"/>
    <dgm:cxn modelId="{E2670A04-C534-4114-A782-E5F41C179BE3}" type="presParOf" srcId="{C0F68301-A1AD-4866-9189-7C98B89E597C}" destId="{1685AAE0-2E61-46E5-8DE3-FB1FD13CECFB}" srcOrd="1" destOrd="0" presId="urn:microsoft.com/office/officeart/2005/8/layout/list1"/>
    <dgm:cxn modelId="{61DA8C64-B073-439C-B727-237BF3B5FD37}" type="presParOf" srcId="{5D014A36-7D87-40F9-97B4-AB48A78DD163}" destId="{291E4B95-8408-4406-87B0-FD7F70C08C07}" srcOrd="9" destOrd="0" presId="urn:microsoft.com/office/officeart/2005/8/layout/list1"/>
    <dgm:cxn modelId="{1DC8B94F-3C2F-44E5-97D6-EF9550903C09}" type="presParOf" srcId="{5D014A36-7D87-40F9-97B4-AB48A78DD163}" destId="{0A0912F6-F543-4135-8865-3B9DE8486F4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3205FB-2D03-4272-BE7D-0A0B553479FD}" type="doc">
      <dgm:prSet loTypeId="urn:microsoft.com/office/officeart/2005/8/layout/radial5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F43CB608-35EC-4649-A72D-2D2AB8FD20DE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1600" b="1" dirty="0" err="1"/>
            <a:t>SqlCommand</a:t>
          </a:r>
          <a:endParaRPr lang="en-IN" sz="1600" b="1" dirty="0"/>
        </a:p>
      </dgm:t>
    </dgm:pt>
    <dgm:pt modelId="{6350AF62-86F2-43C4-B9AA-258DA0363F66}" type="parTrans" cxnId="{2AC14CA3-93A0-4515-B2BA-F2D1045EF0B8}">
      <dgm:prSet/>
      <dgm:spPr/>
      <dgm:t>
        <a:bodyPr/>
        <a:lstStyle/>
        <a:p>
          <a:endParaRPr lang="en-IN" b="1"/>
        </a:p>
      </dgm:t>
    </dgm:pt>
    <dgm:pt modelId="{4E40EED4-468D-443F-B571-2FEC6312926B}" type="sibTrans" cxnId="{2AC14CA3-93A0-4515-B2BA-F2D1045EF0B8}">
      <dgm:prSet/>
      <dgm:spPr/>
      <dgm:t>
        <a:bodyPr/>
        <a:lstStyle/>
        <a:p>
          <a:endParaRPr lang="en-IN" b="1"/>
        </a:p>
      </dgm:t>
    </dgm:pt>
    <dgm:pt modelId="{768819D7-F317-4DCE-AFCD-C95421A9A99E}">
      <dgm:prSet phldrT="[Text]" custT="1"/>
      <dgm:spPr/>
      <dgm:t>
        <a:bodyPr/>
        <a:lstStyle/>
        <a:p>
          <a:r>
            <a:rPr lang="en-US" sz="1600" b="1" dirty="0"/>
            <a:t>ExecuteScalar</a:t>
          </a:r>
          <a:endParaRPr lang="en-IN" sz="1600" b="1" dirty="0"/>
        </a:p>
      </dgm:t>
    </dgm:pt>
    <dgm:pt modelId="{FFDD0A60-F6BC-4875-923D-F112F668CF7A}" type="parTrans" cxnId="{CF611D9D-8E6B-4298-8D3B-DAAB2D2E2A92}">
      <dgm:prSet/>
      <dgm:spPr/>
      <dgm:t>
        <a:bodyPr/>
        <a:lstStyle/>
        <a:p>
          <a:endParaRPr lang="en-IN" b="1"/>
        </a:p>
      </dgm:t>
    </dgm:pt>
    <dgm:pt modelId="{651B304B-4407-4441-B688-DC624D4C3585}" type="sibTrans" cxnId="{CF611D9D-8E6B-4298-8D3B-DAAB2D2E2A92}">
      <dgm:prSet/>
      <dgm:spPr/>
      <dgm:t>
        <a:bodyPr/>
        <a:lstStyle/>
        <a:p>
          <a:endParaRPr lang="en-IN" b="1"/>
        </a:p>
      </dgm:t>
    </dgm:pt>
    <dgm:pt modelId="{511EDFDB-83B7-45CC-BB96-1A34F6BB622D}">
      <dgm:prSet phldrT="[Text]" custT="1"/>
      <dgm:spPr/>
      <dgm:t>
        <a:bodyPr/>
        <a:lstStyle/>
        <a:p>
          <a:r>
            <a:rPr lang="en-US" sz="1400" b="1" dirty="0"/>
            <a:t>ExecuteNonQuery</a:t>
          </a:r>
          <a:endParaRPr lang="en-IN" sz="1400" b="1" dirty="0"/>
        </a:p>
      </dgm:t>
    </dgm:pt>
    <dgm:pt modelId="{94B37F5B-AA82-424E-B917-7B084B806607}" type="parTrans" cxnId="{C045FE3E-224B-48E9-8624-8DD959BF7F82}">
      <dgm:prSet/>
      <dgm:spPr/>
      <dgm:t>
        <a:bodyPr/>
        <a:lstStyle/>
        <a:p>
          <a:endParaRPr lang="en-IN" b="1"/>
        </a:p>
      </dgm:t>
    </dgm:pt>
    <dgm:pt modelId="{706AEF46-7271-4E26-B1B4-77D2EF88938E}" type="sibTrans" cxnId="{C045FE3E-224B-48E9-8624-8DD959BF7F82}">
      <dgm:prSet/>
      <dgm:spPr/>
      <dgm:t>
        <a:bodyPr/>
        <a:lstStyle/>
        <a:p>
          <a:endParaRPr lang="en-IN" b="1"/>
        </a:p>
      </dgm:t>
    </dgm:pt>
    <dgm:pt modelId="{33FC0543-47D9-4FC5-BDCE-582D8FA906D4}">
      <dgm:prSet phldrT="[Text]" custT="1"/>
      <dgm:spPr/>
      <dgm:t>
        <a:bodyPr/>
        <a:lstStyle/>
        <a:p>
          <a:r>
            <a:rPr lang="en-US" sz="1400" b="1" dirty="0"/>
            <a:t>ExecuteXMLReader</a:t>
          </a:r>
          <a:endParaRPr lang="en-IN" sz="1400" b="1" dirty="0"/>
        </a:p>
      </dgm:t>
    </dgm:pt>
    <dgm:pt modelId="{A7792193-14FB-401C-9325-E3F4748E3691}" type="parTrans" cxnId="{8FBA44CB-5C66-4B4A-938E-86FBFBE7EBF7}">
      <dgm:prSet/>
      <dgm:spPr/>
      <dgm:t>
        <a:bodyPr/>
        <a:lstStyle/>
        <a:p>
          <a:endParaRPr lang="en-IN" b="1"/>
        </a:p>
      </dgm:t>
    </dgm:pt>
    <dgm:pt modelId="{8B4DBCA9-7C30-41EA-8FD7-7282B5C1E149}" type="sibTrans" cxnId="{8FBA44CB-5C66-4B4A-938E-86FBFBE7EBF7}">
      <dgm:prSet/>
      <dgm:spPr/>
      <dgm:t>
        <a:bodyPr/>
        <a:lstStyle/>
        <a:p>
          <a:endParaRPr lang="en-IN" b="1"/>
        </a:p>
      </dgm:t>
    </dgm:pt>
    <dgm:pt modelId="{FD097B4F-17B7-41C1-8AB8-2F2249ECEF48}">
      <dgm:prSet phldrT="[Text]" custT="1"/>
      <dgm:spPr/>
      <dgm:t>
        <a:bodyPr/>
        <a:lstStyle/>
        <a:p>
          <a:r>
            <a:rPr lang="en-US" sz="1600" b="1"/>
            <a:t>ExecuteReader</a:t>
          </a:r>
          <a:endParaRPr lang="en-IN" sz="1600" b="1" dirty="0"/>
        </a:p>
      </dgm:t>
    </dgm:pt>
    <dgm:pt modelId="{09BA486E-6038-45FC-8F18-825499C19DF2}" type="parTrans" cxnId="{66BF5554-71CC-42F2-BF58-7C119EAC5BBD}">
      <dgm:prSet/>
      <dgm:spPr/>
      <dgm:t>
        <a:bodyPr/>
        <a:lstStyle/>
        <a:p>
          <a:endParaRPr lang="en-IN" b="1"/>
        </a:p>
      </dgm:t>
    </dgm:pt>
    <dgm:pt modelId="{16B2AB45-5255-4A52-BBCC-165379D8D0E6}" type="sibTrans" cxnId="{66BF5554-71CC-42F2-BF58-7C119EAC5BBD}">
      <dgm:prSet/>
      <dgm:spPr/>
      <dgm:t>
        <a:bodyPr/>
        <a:lstStyle/>
        <a:p>
          <a:endParaRPr lang="en-IN" b="1"/>
        </a:p>
      </dgm:t>
    </dgm:pt>
    <dgm:pt modelId="{C205BD26-C29C-492E-ADDE-C01B2351F086}" type="pres">
      <dgm:prSet presAssocID="{573205FB-2D03-4272-BE7D-0A0B553479F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A92590-7339-4B01-9FB0-F6F5AEC35CA0}" type="pres">
      <dgm:prSet presAssocID="{F43CB608-35EC-4649-A72D-2D2AB8FD20DE}" presName="centerShape" presStyleLbl="node0" presStyleIdx="0" presStyleCnt="1" custScaleX="152658" custScaleY="124011"/>
      <dgm:spPr/>
    </dgm:pt>
    <dgm:pt modelId="{AF7092BF-2D7C-4981-951C-0A811D4D53AA}" type="pres">
      <dgm:prSet presAssocID="{FFDD0A60-F6BC-4875-923D-F112F668CF7A}" presName="parTrans" presStyleLbl="sibTrans2D1" presStyleIdx="0" presStyleCnt="4"/>
      <dgm:spPr/>
    </dgm:pt>
    <dgm:pt modelId="{92B89591-C066-4386-A29C-21349BAED62B}" type="pres">
      <dgm:prSet presAssocID="{FFDD0A60-F6BC-4875-923D-F112F668CF7A}" presName="connectorText" presStyleLbl="sibTrans2D1" presStyleIdx="0" presStyleCnt="4"/>
      <dgm:spPr/>
    </dgm:pt>
    <dgm:pt modelId="{EFACA8CB-807A-49AA-80F3-B9A23FA3FDED}" type="pres">
      <dgm:prSet presAssocID="{768819D7-F317-4DCE-AFCD-C95421A9A99E}" presName="node" presStyleLbl="node1" presStyleIdx="0" presStyleCnt="4" custScaleX="189232" custRadScaleRad="104818" custRadScaleInc="-836">
        <dgm:presLayoutVars>
          <dgm:bulletEnabled val="1"/>
        </dgm:presLayoutVars>
      </dgm:prSet>
      <dgm:spPr/>
    </dgm:pt>
    <dgm:pt modelId="{C0D53C3D-98A1-4AE5-B385-363803601CB5}" type="pres">
      <dgm:prSet presAssocID="{94B37F5B-AA82-424E-B917-7B084B806607}" presName="parTrans" presStyleLbl="sibTrans2D1" presStyleIdx="1" presStyleCnt="4"/>
      <dgm:spPr/>
    </dgm:pt>
    <dgm:pt modelId="{C8BC4B84-6AA0-44BA-BFFE-B65D009BCF6C}" type="pres">
      <dgm:prSet presAssocID="{94B37F5B-AA82-424E-B917-7B084B806607}" presName="connectorText" presStyleLbl="sibTrans2D1" presStyleIdx="1" presStyleCnt="4"/>
      <dgm:spPr/>
    </dgm:pt>
    <dgm:pt modelId="{4B7FD3D9-6FAB-4900-8820-DC9715004BC8}" type="pres">
      <dgm:prSet presAssocID="{511EDFDB-83B7-45CC-BB96-1A34F6BB622D}" presName="node" presStyleLbl="node1" presStyleIdx="1" presStyleCnt="4" custScaleX="176486" custRadScaleRad="155744" custRadScaleInc="2249">
        <dgm:presLayoutVars>
          <dgm:bulletEnabled val="1"/>
        </dgm:presLayoutVars>
      </dgm:prSet>
      <dgm:spPr/>
    </dgm:pt>
    <dgm:pt modelId="{E9412B28-69AE-43C7-97E2-8D8E862C3EDA}" type="pres">
      <dgm:prSet presAssocID="{A7792193-14FB-401C-9325-E3F4748E3691}" presName="parTrans" presStyleLbl="sibTrans2D1" presStyleIdx="2" presStyleCnt="4"/>
      <dgm:spPr/>
    </dgm:pt>
    <dgm:pt modelId="{947FC47C-0D21-4948-BC44-22E8A213F693}" type="pres">
      <dgm:prSet presAssocID="{A7792193-14FB-401C-9325-E3F4748E3691}" presName="connectorText" presStyleLbl="sibTrans2D1" presStyleIdx="2" presStyleCnt="4"/>
      <dgm:spPr/>
    </dgm:pt>
    <dgm:pt modelId="{A52A0977-662E-4C7D-8B7E-3FFACAB36AEA}" type="pres">
      <dgm:prSet presAssocID="{33FC0543-47D9-4FC5-BDCE-582D8FA906D4}" presName="node" presStyleLbl="node1" presStyleIdx="2" presStyleCnt="4" custScaleX="216181">
        <dgm:presLayoutVars>
          <dgm:bulletEnabled val="1"/>
        </dgm:presLayoutVars>
      </dgm:prSet>
      <dgm:spPr/>
    </dgm:pt>
    <dgm:pt modelId="{5C67D4FC-D835-43A5-A18B-76BD7A76899A}" type="pres">
      <dgm:prSet presAssocID="{09BA486E-6038-45FC-8F18-825499C19DF2}" presName="parTrans" presStyleLbl="sibTrans2D1" presStyleIdx="3" presStyleCnt="4"/>
      <dgm:spPr/>
    </dgm:pt>
    <dgm:pt modelId="{BF3F5510-49DF-44F9-85D3-77F75602D19B}" type="pres">
      <dgm:prSet presAssocID="{09BA486E-6038-45FC-8F18-825499C19DF2}" presName="connectorText" presStyleLbl="sibTrans2D1" presStyleIdx="3" presStyleCnt="4"/>
      <dgm:spPr/>
    </dgm:pt>
    <dgm:pt modelId="{5C48B779-6763-4E44-AB79-1AA2C4D1FE09}" type="pres">
      <dgm:prSet presAssocID="{FD097B4F-17B7-41C1-8AB8-2F2249ECEF48}" presName="node" presStyleLbl="node1" presStyleIdx="3" presStyleCnt="4" custScaleX="179159" custRadScaleRad="149530" custRadScaleInc="586">
        <dgm:presLayoutVars>
          <dgm:bulletEnabled val="1"/>
        </dgm:presLayoutVars>
      </dgm:prSet>
      <dgm:spPr/>
    </dgm:pt>
  </dgm:ptLst>
  <dgm:cxnLst>
    <dgm:cxn modelId="{64A0974B-3DFF-41A5-9612-1C53B9CFC442}" type="presOf" srcId="{09BA486E-6038-45FC-8F18-825499C19DF2}" destId="{BF3F5510-49DF-44F9-85D3-77F75602D19B}" srcOrd="1" destOrd="0" presId="urn:microsoft.com/office/officeart/2005/8/layout/radial5"/>
    <dgm:cxn modelId="{8FBA44CB-5C66-4B4A-938E-86FBFBE7EBF7}" srcId="{F43CB608-35EC-4649-A72D-2D2AB8FD20DE}" destId="{33FC0543-47D9-4FC5-BDCE-582D8FA906D4}" srcOrd="2" destOrd="0" parTransId="{A7792193-14FB-401C-9325-E3F4748E3691}" sibTransId="{8B4DBCA9-7C30-41EA-8FD7-7282B5C1E149}"/>
    <dgm:cxn modelId="{4BE4A549-B591-45A4-98C9-0CBDC370495F}" type="presOf" srcId="{FD097B4F-17B7-41C1-8AB8-2F2249ECEF48}" destId="{5C48B779-6763-4E44-AB79-1AA2C4D1FE09}" srcOrd="0" destOrd="0" presId="urn:microsoft.com/office/officeart/2005/8/layout/radial5"/>
    <dgm:cxn modelId="{20ABE759-8F0A-48A5-82DD-A1D9320130B6}" type="presOf" srcId="{F43CB608-35EC-4649-A72D-2D2AB8FD20DE}" destId="{15A92590-7339-4B01-9FB0-F6F5AEC35CA0}" srcOrd="0" destOrd="0" presId="urn:microsoft.com/office/officeart/2005/8/layout/radial5"/>
    <dgm:cxn modelId="{CA6AC0A9-B1DC-4790-A25F-85566058342A}" type="presOf" srcId="{A7792193-14FB-401C-9325-E3F4748E3691}" destId="{947FC47C-0D21-4948-BC44-22E8A213F693}" srcOrd="1" destOrd="0" presId="urn:microsoft.com/office/officeart/2005/8/layout/radial5"/>
    <dgm:cxn modelId="{F887098E-4F1C-4CE2-8BF1-50F61F293C43}" type="presOf" srcId="{768819D7-F317-4DCE-AFCD-C95421A9A99E}" destId="{EFACA8CB-807A-49AA-80F3-B9A23FA3FDED}" srcOrd="0" destOrd="0" presId="urn:microsoft.com/office/officeart/2005/8/layout/radial5"/>
    <dgm:cxn modelId="{C045FE3E-224B-48E9-8624-8DD959BF7F82}" srcId="{F43CB608-35EC-4649-A72D-2D2AB8FD20DE}" destId="{511EDFDB-83B7-45CC-BB96-1A34F6BB622D}" srcOrd="1" destOrd="0" parTransId="{94B37F5B-AA82-424E-B917-7B084B806607}" sibTransId="{706AEF46-7271-4E26-B1B4-77D2EF88938E}"/>
    <dgm:cxn modelId="{F02E84D3-ADAB-4F70-B207-D40633CA422B}" type="presOf" srcId="{FFDD0A60-F6BC-4875-923D-F112F668CF7A}" destId="{AF7092BF-2D7C-4981-951C-0A811D4D53AA}" srcOrd="0" destOrd="0" presId="urn:microsoft.com/office/officeart/2005/8/layout/radial5"/>
    <dgm:cxn modelId="{2AC14CA3-93A0-4515-B2BA-F2D1045EF0B8}" srcId="{573205FB-2D03-4272-BE7D-0A0B553479FD}" destId="{F43CB608-35EC-4649-A72D-2D2AB8FD20DE}" srcOrd="0" destOrd="0" parTransId="{6350AF62-86F2-43C4-B9AA-258DA0363F66}" sibTransId="{4E40EED4-468D-443F-B571-2FEC6312926B}"/>
    <dgm:cxn modelId="{88274BEF-EBBA-49A0-B490-7CC0300EF0EF}" type="presOf" srcId="{FFDD0A60-F6BC-4875-923D-F112F668CF7A}" destId="{92B89591-C066-4386-A29C-21349BAED62B}" srcOrd="1" destOrd="0" presId="urn:microsoft.com/office/officeart/2005/8/layout/radial5"/>
    <dgm:cxn modelId="{803DB9B3-2B70-407D-8025-C84ABABD42CB}" type="presOf" srcId="{A7792193-14FB-401C-9325-E3F4748E3691}" destId="{E9412B28-69AE-43C7-97E2-8D8E862C3EDA}" srcOrd="0" destOrd="0" presId="urn:microsoft.com/office/officeart/2005/8/layout/radial5"/>
    <dgm:cxn modelId="{84012B7F-6EB3-4D54-A133-B10A6980DA25}" type="presOf" srcId="{94B37F5B-AA82-424E-B917-7B084B806607}" destId="{C8BC4B84-6AA0-44BA-BFFE-B65D009BCF6C}" srcOrd="1" destOrd="0" presId="urn:microsoft.com/office/officeart/2005/8/layout/radial5"/>
    <dgm:cxn modelId="{8BB85768-19F7-4291-B334-9E2B04B302FB}" type="presOf" srcId="{511EDFDB-83B7-45CC-BB96-1A34F6BB622D}" destId="{4B7FD3D9-6FAB-4900-8820-DC9715004BC8}" srcOrd="0" destOrd="0" presId="urn:microsoft.com/office/officeart/2005/8/layout/radial5"/>
    <dgm:cxn modelId="{FA548495-342C-4483-B0AC-2A4B5139C071}" type="presOf" srcId="{573205FB-2D03-4272-BE7D-0A0B553479FD}" destId="{C205BD26-C29C-492E-ADDE-C01B2351F086}" srcOrd="0" destOrd="0" presId="urn:microsoft.com/office/officeart/2005/8/layout/radial5"/>
    <dgm:cxn modelId="{887BB4A9-6E31-4F45-AE08-48194A7EAC04}" type="presOf" srcId="{09BA486E-6038-45FC-8F18-825499C19DF2}" destId="{5C67D4FC-D835-43A5-A18B-76BD7A76899A}" srcOrd="0" destOrd="0" presId="urn:microsoft.com/office/officeart/2005/8/layout/radial5"/>
    <dgm:cxn modelId="{66BF5554-71CC-42F2-BF58-7C119EAC5BBD}" srcId="{F43CB608-35EC-4649-A72D-2D2AB8FD20DE}" destId="{FD097B4F-17B7-41C1-8AB8-2F2249ECEF48}" srcOrd="3" destOrd="0" parTransId="{09BA486E-6038-45FC-8F18-825499C19DF2}" sibTransId="{16B2AB45-5255-4A52-BBCC-165379D8D0E6}"/>
    <dgm:cxn modelId="{CF611D9D-8E6B-4298-8D3B-DAAB2D2E2A92}" srcId="{F43CB608-35EC-4649-A72D-2D2AB8FD20DE}" destId="{768819D7-F317-4DCE-AFCD-C95421A9A99E}" srcOrd="0" destOrd="0" parTransId="{FFDD0A60-F6BC-4875-923D-F112F668CF7A}" sibTransId="{651B304B-4407-4441-B688-DC624D4C3585}"/>
    <dgm:cxn modelId="{BE02791A-9377-4890-8882-74E5B3DB3C8D}" type="presOf" srcId="{33FC0543-47D9-4FC5-BDCE-582D8FA906D4}" destId="{A52A0977-662E-4C7D-8B7E-3FFACAB36AEA}" srcOrd="0" destOrd="0" presId="urn:microsoft.com/office/officeart/2005/8/layout/radial5"/>
    <dgm:cxn modelId="{3848DBF9-8CC2-4EDC-8A26-832F755AA0DE}" type="presOf" srcId="{94B37F5B-AA82-424E-B917-7B084B806607}" destId="{C0D53C3D-98A1-4AE5-B385-363803601CB5}" srcOrd="0" destOrd="0" presId="urn:microsoft.com/office/officeart/2005/8/layout/radial5"/>
    <dgm:cxn modelId="{A6894EC3-8BA9-4E1C-ACC5-26FBB5E1A3F5}" type="presParOf" srcId="{C205BD26-C29C-492E-ADDE-C01B2351F086}" destId="{15A92590-7339-4B01-9FB0-F6F5AEC35CA0}" srcOrd="0" destOrd="0" presId="urn:microsoft.com/office/officeart/2005/8/layout/radial5"/>
    <dgm:cxn modelId="{E9461FCA-7AA3-4481-A905-DD9B9E958F9D}" type="presParOf" srcId="{C205BD26-C29C-492E-ADDE-C01B2351F086}" destId="{AF7092BF-2D7C-4981-951C-0A811D4D53AA}" srcOrd="1" destOrd="0" presId="urn:microsoft.com/office/officeart/2005/8/layout/radial5"/>
    <dgm:cxn modelId="{F6D52D26-E6E6-45E6-BAC1-D0107C02511B}" type="presParOf" srcId="{AF7092BF-2D7C-4981-951C-0A811D4D53AA}" destId="{92B89591-C066-4386-A29C-21349BAED62B}" srcOrd="0" destOrd="0" presId="urn:microsoft.com/office/officeart/2005/8/layout/radial5"/>
    <dgm:cxn modelId="{9259C7B0-5CB8-42D8-BB9F-3E73F6549DD3}" type="presParOf" srcId="{C205BD26-C29C-492E-ADDE-C01B2351F086}" destId="{EFACA8CB-807A-49AA-80F3-B9A23FA3FDED}" srcOrd="2" destOrd="0" presId="urn:microsoft.com/office/officeart/2005/8/layout/radial5"/>
    <dgm:cxn modelId="{57237738-C8BA-49FE-9BBF-579D2070B8D1}" type="presParOf" srcId="{C205BD26-C29C-492E-ADDE-C01B2351F086}" destId="{C0D53C3D-98A1-4AE5-B385-363803601CB5}" srcOrd="3" destOrd="0" presId="urn:microsoft.com/office/officeart/2005/8/layout/radial5"/>
    <dgm:cxn modelId="{DBF81DFD-7BC2-4DF8-9DEF-AF345A67F619}" type="presParOf" srcId="{C0D53C3D-98A1-4AE5-B385-363803601CB5}" destId="{C8BC4B84-6AA0-44BA-BFFE-B65D009BCF6C}" srcOrd="0" destOrd="0" presId="urn:microsoft.com/office/officeart/2005/8/layout/radial5"/>
    <dgm:cxn modelId="{38670915-16D4-4B87-B97D-203E43C12753}" type="presParOf" srcId="{C205BD26-C29C-492E-ADDE-C01B2351F086}" destId="{4B7FD3D9-6FAB-4900-8820-DC9715004BC8}" srcOrd="4" destOrd="0" presId="urn:microsoft.com/office/officeart/2005/8/layout/radial5"/>
    <dgm:cxn modelId="{3E30D3DF-8B62-4FD3-AF43-61A54F6BB2E6}" type="presParOf" srcId="{C205BD26-C29C-492E-ADDE-C01B2351F086}" destId="{E9412B28-69AE-43C7-97E2-8D8E862C3EDA}" srcOrd="5" destOrd="0" presId="urn:microsoft.com/office/officeart/2005/8/layout/radial5"/>
    <dgm:cxn modelId="{3F06AE9D-CF00-43E6-8C62-3329C0C95C29}" type="presParOf" srcId="{E9412B28-69AE-43C7-97E2-8D8E862C3EDA}" destId="{947FC47C-0D21-4948-BC44-22E8A213F693}" srcOrd="0" destOrd="0" presId="urn:microsoft.com/office/officeart/2005/8/layout/radial5"/>
    <dgm:cxn modelId="{BBE64B7C-204A-4173-AC2D-A9F1B92E4E01}" type="presParOf" srcId="{C205BD26-C29C-492E-ADDE-C01B2351F086}" destId="{A52A0977-662E-4C7D-8B7E-3FFACAB36AEA}" srcOrd="6" destOrd="0" presId="urn:microsoft.com/office/officeart/2005/8/layout/radial5"/>
    <dgm:cxn modelId="{82BACE5A-045A-4A1B-9452-945DB7F9730D}" type="presParOf" srcId="{C205BD26-C29C-492E-ADDE-C01B2351F086}" destId="{5C67D4FC-D835-43A5-A18B-76BD7A76899A}" srcOrd="7" destOrd="0" presId="urn:microsoft.com/office/officeart/2005/8/layout/radial5"/>
    <dgm:cxn modelId="{207DEF71-90CB-452D-8529-996A0113D3D1}" type="presParOf" srcId="{5C67D4FC-D835-43A5-A18B-76BD7A76899A}" destId="{BF3F5510-49DF-44F9-85D3-77F75602D19B}" srcOrd="0" destOrd="0" presId="urn:microsoft.com/office/officeart/2005/8/layout/radial5"/>
    <dgm:cxn modelId="{0CBADE1F-9618-45B8-A585-030A14BDEF32}" type="presParOf" srcId="{C205BD26-C29C-492E-ADDE-C01B2351F086}" destId="{5C48B779-6763-4E44-AB79-1AA2C4D1FE0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EA0750-4F57-42D0-8D48-A9E796EDA4FD}" type="doc">
      <dgm:prSet loTypeId="urn:microsoft.com/office/officeart/2005/8/layout/radial5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B52B492-297D-4769-B7A3-47C61EAC6B7A}">
      <dgm:prSet phldrT="[Text]" custT="1"/>
      <dgm:spPr/>
      <dgm:t>
        <a:bodyPr/>
        <a:lstStyle/>
        <a:p>
          <a:r>
            <a:rPr lang="en-US" sz="2400" dirty="0"/>
            <a:t>Parameter</a:t>
          </a:r>
          <a:endParaRPr lang="en-IN" sz="2400" dirty="0"/>
        </a:p>
      </dgm:t>
    </dgm:pt>
    <dgm:pt modelId="{01AEB092-DA35-4B76-8D23-F25FAE3B7379}" type="parTrans" cxnId="{84406876-A0C6-4FD9-9198-F59EE3AFCAD3}">
      <dgm:prSet/>
      <dgm:spPr/>
      <dgm:t>
        <a:bodyPr/>
        <a:lstStyle/>
        <a:p>
          <a:endParaRPr lang="en-IN"/>
        </a:p>
      </dgm:t>
    </dgm:pt>
    <dgm:pt modelId="{7FB54228-CA0D-44BA-A938-C6E52182945E}" type="sibTrans" cxnId="{84406876-A0C6-4FD9-9198-F59EE3AFCAD3}">
      <dgm:prSet/>
      <dgm:spPr/>
      <dgm:t>
        <a:bodyPr/>
        <a:lstStyle/>
        <a:p>
          <a:endParaRPr lang="en-IN"/>
        </a:p>
      </dgm:t>
    </dgm:pt>
    <dgm:pt modelId="{047EBE94-74BA-44F3-84FF-3B2EF7BED3EF}">
      <dgm:prSet phldrT="[Text]" custT="1"/>
      <dgm:spPr/>
      <dgm:t>
        <a:bodyPr/>
        <a:lstStyle/>
        <a:p>
          <a:r>
            <a:rPr lang="en-US" sz="1800" b="0" dirty="0"/>
            <a:t>ParameterName</a:t>
          </a:r>
          <a:endParaRPr lang="en-IN" sz="1800" b="0" dirty="0"/>
        </a:p>
      </dgm:t>
    </dgm:pt>
    <dgm:pt modelId="{601CA687-6984-4DA4-94A2-42B42F4EA135}" type="parTrans" cxnId="{5B947D12-7BB2-45FC-8448-39FF9580E326}">
      <dgm:prSet/>
      <dgm:spPr/>
      <dgm:t>
        <a:bodyPr/>
        <a:lstStyle/>
        <a:p>
          <a:endParaRPr lang="en-IN" dirty="0"/>
        </a:p>
      </dgm:t>
    </dgm:pt>
    <dgm:pt modelId="{F66F8604-316A-4213-B3BD-B4A813C31C30}" type="sibTrans" cxnId="{5B947D12-7BB2-45FC-8448-39FF9580E326}">
      <dgm:prSet/>
      <dgm:spPr/>
      <dgm:t>
        <a:bodyPr/>
        <a:lstStyle/>
        <a:p>
          <a:endParaRPr lang="en-IN"/>
        </a:p>
      </dgm:t>
    </dgm:pt>
    <dgm:pt modelId="{AC1E152F-41C5-499E-AFD5-01398ABB8D5D}">
      <dgm:prSet phldrT="[Text]" custT="1"/>
      <dgm:spPr/>
      <dgm:t>
        <a:bodyPr/>
        <a:lstStyle/>
        <a:p>
          <a:r>
            <a:rPr lang="en-US" sz="2400" dirty="0"/>
            <a:t>Value</a:t>
          </a:r>
          <a:endParaRPr lang="en-IN" sz="2400" dirty="0"/>
        </a:p>
      </dgm:t>
    </dgm:pt>
    <dgm:pt modelId="{DB3E64FF-89FE-4078-B7C2-3FFA97AD34CF}" type="parTrans" cxnId="{CDAE334C-ACFD-4304-97BE-CCDEEFA58EDD}">
      <dgm:prSet/>
      <dgm:spPr/>
      <dgm:t>
        <a:bodyPr/>
        <a:lstStyle/>
        <a:p>
          <a:endParaRPr lang="en-IN" dirty="0"/>
        </a:p>
      </dgm:t>
    </dgm:pt>
    <dgm:pt modelId="{A63D2807-4196-4664-A4A2-1FE6E0C77047}" type="sibTrans" cxnId="{CDAE334C-ACFD-4304-97BE-CCDEEFA58EDD}">
      <dgm:prSet/>
      <dgm:spPr/>
      <dgm:t>
        <a:bodyPr/>
        <a:lstStyle/>
        <a:p>
          <a:endParaRPr lang="en-IN"/>
        </a:p>
      </dgm:t>
    </dgm:pt>
    <dgm:pt modelId="{77648D0E-2718-43FA-846D-2677BDDE5D76}">
      <dgm:prSet phldrT="[Text]"/>
      <dgm:spPr/>
      <dgm:t>
        <a:bodyPr/>
        <a:lstStyle/>
        <a:p>
          <a:r>
            <a:rPr lang="en-US" dirty="0"/>
            <a:t>SqlDbType</a:t>
          </a:r>
          <a:endParaRPr lang="en-IN" dirty="0"/>
        </a:p>
      </dgm:t>
    </dgm:pt>
    <dgm:pt modelId="{D80252E2-D9E4-4FCC-BF8F-B0B99051FBE6}" type="parTrans" cxnId="{69D0BD61-6FDB-4D59-BFAB-5EE99DA924C0}">
      <dgm:prSet/>
      <dgm:spPr/>
      <dgm:t>
        <a:bodyPr/>
        <a:lstStyle/>
        <a:p>
          <a:endParaRPr lang="en-IN" dirty="0"/>
        </a:p>
      </dgm:t>
    </dgm:pt>
    <dgm:pt modelId="{471ADFA3-AC36-40C1-8174-1EFA2ACB1BAF}" type="sibTrans" cxnId="{69D0BD61-6FDB-4D59-BFAB-5EE99DA924C0}">
      <dgm:prSet/>
      <dgm:spPr/>
      <dgm:t>
        <a:bodyPr/>
        <a:lstStyle/>
        <a:p>
          <a:endParaRPr lang="en-IN"/>
        </a:p>
      </dgm:t>
    </dgm:pt>
    <dgm:pt modelId="{64063465-23F5-4C75-AAD4-0AD963E230E4}">
      <dgm:prSet phldrT="[Text]"/>
      <dgm:spPr/>
      <dgm:t>
        <a:bodyPr/>
        <a:lstStyle/>
        <a:p>
          <a:r>
            <a:rPr lang="en-US" dirty="0"/>
            <a:t>Direction</a:t>
          </a:r>
          <a:endParaRPr lang="en-IN" dirty="0"/>
        </a:p>
      </dgm:t>
    </dgm:pt>
    <dgm:pt modelId="{B19B7DB3-2101-4254-AD4B-E0312D398D56}" type="parTrans" cxnId="{9A30BA6A-8690-4CF9-A09F-721329565BBF}">
      <dgm:prSet/>
      <dgm:spPr/>
      <dgm:t>
        <a:bodyPr/>
        <a:lstStyle/>
        <a:p>
          <a:endParaRPr lang="en-IN" dirty="0"/>
        </a:p>
      </dgm:t>
    </dgm:pt>
    <dgm:pt modelId="{DF35472C-5D35-4C9C-B5B7-7EA1635A446A}" type="sibTrans" cxnId="{9A30BA6A-8690-4CF9-A09F-721329565BBF}">
      <dgm:prSet/>
      <dgm:spPr/>
      <dgm:t>
        <a:bodyPr/>
        <a:lstStyle/>
        <a:p>
          <a:endParaRPr lang="en-IN"/>
        </a:p>
      </dgm:t>
    </dgm:pt>
    <dgm:pt modelId="{F49D2A08-EBD2-498C-9D91-6D5BED4B57ED}" type="pres">
      <dgm:prSet presAssocID="{F4EA0750-4F57-42D0-8D48-A9E796EDA4F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A4F82BB-B8D6-411F-8D0B-FE3C6D947488}" type="pres">
      <dgm:prSet presAssocID="{3B52B492-297D-4769-B7A3-47C61EAC6B7A}" presName="centerShape" presStyleLbl="node0" presStyleIdx="0" presStyleCnt="1" custScaleX="184213" custScaleY="74227"/>
      <dgm:spPr/>
    </dgm:pt>
    <dgm:pt modelId="{4948FBF5-AC1B-45BA-9EAD-9110C43C3B94}" type="pres">
      <dgm:prSet presAssocID="{601CA687-6984-4DA4-94A2-42B42F4EA135}" presName="parTrans" presStyleLbl="sibTrans2D1" presStyleIdx="0" presStyleCnt="4"/>
      <dgm:spPr/>
    </dgm:pt>
    <dgm:pt modelId="{1B31B7B6-5E89-4200-B8EE-3C89AF28C61F}" type="pres">
      <dgm:prSet presAssocID="{601CA687-6984-4DA4-94A2-42B42F4EA135}" presName="connectorText" presStyleLbl="sibTrans2D1" presStyleIdx="0" presStyleCnt="4"/>
      <dgm:spPr/>
    </dgm:pt>
    <dgm:pt modelId="{1514B675-4264-4D24-8310-A782BB2225F1}" type="pres">
      <dgm:prSet presAssocID="{047EBE94-74BA-44F3-84FF-3B2EF7BED3EF}" presName="node" presStyleLbl="node1" presStyleIdx="0" presStyleCnt="4" custScaleX="122252" custScaleY="110836" custRadScaleRad="92095" custRadScaleInc="-1034">
        <dgm:presLayoutVars>
          <dgm:bulletEnabled val="1"/>
        </dgm:presLayoutVars>
      </dgm:prSet>
      <dgm:spPr/>
    </dgm:pt>
    <dgm:pt modelId="{129200A1-D275-4D9F-A24B-03EDD5AE26B0}" type="pres">
      <dgm:prSet presAssocID="{DB3E64FF-89FE-4078-B7C2-3FFA97AD34CF}" presName="parTrans" presStyleLbl="sibTrans2D1" presStyleIdx="1" presStyleCnt="4"/>
      <dgm:spPr/>
    </dgm:pt>
    <dgm:pt modelId="{12754F2B-B191-4806-94A8-8E763AF68D7F}" type="pres">
      <dgm:prSet presAssocID="{DB3E64FF-89FE-4078-B7C2-3FFA97AD34CF}" presName="connectorText" presStyleLbl="sibTrans2D1" presStyleIdx="1" presStyleCnt="4"/>
      <dgm:spPr/>
    </dgm:pt>
    <dgm:pt modelId="{A3F135E5-3C98-46AD-B382-F64AA1A972EA}" type="pres">
      <dgm:prSet presAssocID="{AC1E152F-41C5-499E-AFD5-01398ABB8D5D}" presName="node" presStyleLbl="node1" presStyleIdx="1" presStyleCnt="4" custScaleX="116852" custScaleY="104956" custRadScaleRad="123203" custRadScaleInc="-773">
        <dgm:presLayoutVars>
          <dgm:bulletEnabled val="1"/>
        </dgm:presLayoutVars>
      </dgm:prSet>
      <dgm:spPr/>
    </dgm:pt>
    <dgm:pt modelId="{0FD3A845-9401-48A8-BF30-70C26493F9BD}" type="pres">
      <dgm:prSet presAssocID="{D80252E2-D9E4-4FCC-BF8F-B0B99051FBE6}" presName="parTrans" presStyleLbl="sibTrans2D1" presStyleIdx="2" presStyleCnt="4"/>
      <dgm:spPr/>
    </dgm:pt>
    <dgm:pt modelId="{00FC23B9-9235-48A5-983A-9F135339FC88}" type="pres">
      <dgm:prSet presAssocID="{D80252E2-D9E4-4FCC-BF8F-B0B99051FBE6}" presName="connectorText" presStyleLbl="sibTrans2D1" presStyleIdx="2" presStyleCnt="4"/>
      <dgm:spPr/>
    </dgm:pt>
    <dgm:pt modelId="{818C02E7-0E2C-46FD-B1FC-6006EC0553D0}" type="pres">
      <dgm:prSet presAssocID="{77648D0E-2718-43FA-846D-2677BDDE5D76}" presName="node" presStyleLbl="node1" presStyleIdx="2" presStyleCnt="4" custScaleX="120960" custScaleY="116184" custRadScaleRad="94260" custRadScaleInc="-1942">
        <dgm:presLayoutVars>
          <dgm:bulletEnabled val="1"/>
        </dgm:presLayoutVars>
      </dgm:prSet>
      <dgm:spPr/>
    </dgm:pt>
    <dgm:pt modelId="{70FB2AB3-80FA-458E-86F7-27E8020D2E02}" type="pres">
      <dgm:prSet presAssocID="{B19B7DB3-2101-4254-AD4B-E0312D398D56}" presName="parTrans" presStyleLbl="sibTrans2D1" presStyleIdx="3" presStyleCnt="4"/>
      <dgm:spPr/>
    </dgm:pt>
    <dgm:pt modelId="{2DE7924B-23A4-4AB5-99BE-5F33CB6F328A}" type="pres">
      <dgm:prSet presAssocID="{B19B7DB3-2101-4254-AD4B-E0312D398D56}" presName="connectorText" presStyleLbl="sibTrans2D1" presStyleIdx="3" presStyleCnt="4"/>
      <dgm:spPr/>
    </dgm:pt>
    <dgm:pt modelId="{FAF21350-955C-4B37-9B8C-59D81A44EC78}" type="pres">
      <dgm:prSet presAssocID="{64063465-23F5-4C75-AAD4-0AD963E230E4}" presName="node" presStyleLbl="node1" presStyleIdx="3" presStyleCnt="4" custScaleX="120366" custScaleY="110201" custRadScaleRad="127822" custRadScaleInc="-1583">
        <dgm:presLayoutVars>
          <dgm:bulletEnabled val="1"/>
        </dgm:presLayoutVars>
      </dgm:prSet>
      <dgm:spPr/>
    </dgm:pt>
  </dgm:ptLst>
  <dgm:cxnLst>
    <dgm:cxn modelId="{305BA2F8-C468-4A0D-B5F6-3281EC0C66D9}" type="presOf" srcId="{B19B7DB3-2101-4254-AD4B-E0312D398D56}" destId="{2DE7924B-23A4-4AB5-99BE-5F33CB6F328A}" srcOrd="1" destOrd="0" presId="urn:microsoft.com/office/officeart/2005/8/layout/radial5"/>
    <dgm:cxn modelId="{D940C9A7-DE80-423C-A393-6BB897D4A891}" type="presOf" srcId="{DB3E64FF-89FE-4078-B7C2-3FFA97AD34CF}" destId="{12754F2B-B191-4806-94A8-8E763AF68D7F}" srcOrd="1" destOrd="0" presId="urn:microsoft.com/office/officeart/2005/8/layout/radial5"/>
    <dgm:cxn modelId="{041B9571-085D-40CE-A8FF-8F07F9F80FED}" type="presOf" srcId="{64063465-23F5-4C75-AAD4-0AD963E230E4}" destId="{FAF21350-955C-4B37-9B8C-59D81A44EC78}" srcOrd="0" destOrd="0" presId="urn:microsoft.com/office/officeart/2005/8/layout/radial5"/>
    <dgm:cxn modelId="{59D8837F-E576-492F-8147-9CF07705AC5F}" type="presOf" srcId="{601CA687-6984-4DA4-94A2-42B42F4EA135}" destId="{4948FBF5-AC1B-45BA-9EAD-9110C43C3B94}" srcOrd="0" destOrd="0" presId="urn:microsoft.com/office/officeart/2005/8/layout/radial5"/>
    <dgm:cxn modelId="{348BF1CE-479F-4B86-B7D2-3773083D4312}" type="presOf" srcId="{047EBE94-74BA-44F3-84FF-3B2EF7BED3EF}" destId="{1514B675-4264-4D24-8310-A782BB2225F1}" srcOrd="0" destOrd="0" presId="urn:microsoft.com/office/officeart/2005/8/layout/radial5"/>
    <dgm:cxn modelId="{47ADFCA7-FB06-4D37-9B3A-241224393079}" type="presOf" srcId="{DB3E64FF-89FE-4078-B7C2-3FFA97AD34CF}" destId="{129200A1-D275-4D9F-A24B-03EDD5AE26B0}" srcOrd="0" destOrd="0" presId="urn:microsoft.com/office/officeart/2005/8/layout/radial5"/>
    <dgm:cxn modelId="{47277E53-A07B-4E97-B90B-934621F36CF0}" type="presOf" srcId="{F4EA0750-4F57-42D0-8D48-A9E796EDA4FD}" destId="{F49D2A08-EBD2-498C-9D91-6D5BED4B57ED}" srcOrd="0" destOrd="0" presId="urn:microsoft.com/office/officeart/2005/8/layout/radial5"/>
    <dgm:cxn modelId="{69D0BD61-6FDB-4D59-BFAB-5EE99DA924C0}" srcId="{3B52B492-297D-4769-B7A3-47C61EAC6B7A}" destId="{77648D0E-2718-43FA-846D-2677BDDE5D76}" srcOrd="2" destOrd="0" parTransId="{D80252E2-D9E4-4FCC-BF8F-B0B99051FBE6}" sibTransId="{471ADFA3-AC36-40C1-8174-1EFA2ACB1BAF}"/>
    <dgm:cxn modelId="{5A9ED7B6-A001-45BA-8B6E-12C821D8ACBA}" type="presOf" srcId="{3B52B492-297D-4769-B7A3-47C61EAC6B7A}" destId="{7A4F82BB-B8D6-411F-8D0B-FE3C6D947488}" srcOrd="0" destOrd="0" presId="urn:microsoft.com/office/officeart/2005/8/layout/radial5"/>
    <dgm:cxn modelId="{9A30BA6A-8690-4CF9-A09F-721329565BBF}" srcId="{3B52B492-297D-4769-B7A3-47C61EAC6B7A}" destId="{64063465-23F5-4C75-AAD4-0AD963E230E4}" srcOrd="3" destOrd="0" parTransId="{B19B7DB3-2101-4254-AD4B-E0312D398D56}" sibTransId="{DF35472C-5D35-4C9C-B5B7-7EA1635A446A}"/>
    <dgm:cxn modelId="{76EDB6E7-38A3-4B56-B404-B39CC59C1BA4}" type="presOf" srcId="{D80252E2-D9E4-4FCC-BF8F-B0B99051FBE6}" destId="{0FD3A845-9401-48A8-BF30-70C26493F9BD}" srcOrd="0" destOrd="0" presId="urn:microsoft.com/office/officeart/2005/8/layout/radial5"/>
    <dgm:cxn modelId="{5B947D12-7BB2-45FC-8448-39FF9580E326}" srcId="{3B52B492-297D-4769-B7A3-47C61EAC6B7A}" destId="{047EBE94-74BA-44F3-84FF-3B2EF7BED3EF}" srcOrd="0" destOrd="0" parTransId="{601CA687-6984-4DA4-94A2-42B42F4EA135}" sibTransId="{F66F8604-316A-4213-B3BD-B4A813C31C30}"/>
    <dgm:cxn modelId="{DD89A678-A8F5-4D7D-9EE7-451C25DE7713}" type="presOf" srcId="{B19B7DB3-2101-4254-AD4B-E0312D398D56}" destId="{70FB2AB3-80FA-458E-86F7-27E8020D2E02}" srcOrd="0" destOrd="0" presId="urn:microsoft.com/office/officeart/2005/8/layout/radial5"/>
    <dgm:cxn modelId="{5A3FB9C7-1561-4BC9-ABF3-F26C54AEF1E5}" type="presOf" srcId="{AC1E152F-41C5-499E-AFD5-01398ABB8D5D}" destId="{A3F135E5-3C98-46AD-B382-F64AA1A972EA}" srcOrd="0" destOrd="0" presId="urn:microsoft.com/office/officeart/2005/8/layout/radial5"/>
    <dgm:cxn modelId="{84406876-A0C6-4FD9-9198-F59EE3AFCAD3}" srcId="{F4EA0750-4F57-42D0-8D48-A9E796EDA4FD}" destId="{3B52B492-297D-4769-B7A3-47C61EAC6B7A}" srcOrd="0" destOrd="0" parTransId="{01AEB092-DA35-4B76-8D23-F25FAE3B7379}" sibTransId="{7FB54228-CA0D-44BA-A938-C6E52182945E}"/>
    <dgm:cxn modelId="{E9E3B0C4-7AD8-4C27-ADB9-1B4EFA440944}" type="presOf" srcId="{D80252E2-D9E4-4FCC-BF8F-B0B99051FBE6}" destId="{00FC23B9-9235-48A5-983A-9F135339FC88}" srcOrd="1" destOrd="0" presId="urn:microsoft.com/office/officeart/2005/8/layout/radial5"/>
    <dgm:cxn modelId="{7B34AEFF-1761-4C43-A4CA-F12A4D7B81C1}" type="presOf" srcId="{601CA687-6984-4DA4-94A2-42B42F4EA135}" destId="{1B31B7B6-5E89-4200-B8EE-3C89AF28C61F}" srcOrd="1" destOrd="0" presId="urn:microsoft.com/office/officeart/2005/8/layout/radial5"/>
    <dgm:cxn modelId="{E3546DB4-9E15-4D4A-AE35-73FB48FF88EA}" type="presOf" srcId="{77648D0E-2718-43FA-846D-2677BDDE5D76}" destId="{818C02E7-0E2C-46FD-B1FC-6006EC0553D0}" srcOrd="0" destOrd="0" presId="urn:microsoft.com/office/officeart/2005/8/layout/radial5"/>
    <dgm:cxn modelId="{CDAE334C-ACFD-4304-97BE-CCDEEFA58EDD}" srcId="{3B52B492-297D-4769-B7A3-47C61EAC6B7A}" destId="{AC1E152F-41C5-499E-AFD5-01398ABB8D5D}" srcOrd="1" destOrd="0" parTransId="{DB3E64FF-89FE-4078-B7C2-3FFA97AD34CF}" sibTransId="{A63D2807-4196-4664-A4A2-1FE6E0C77047}"/>
    <dgm:cxn modelId="{761AC420-08F7-4000-8FD7-ABFDF62BB110}" type="presParOf" srcId="{F49D2A08-EBD2-498C-9D91-6D5BED4B57ED}" destId="{7A4F82BB-B8D6-411F-8D0B-FE3C6D947488}" srcOrd="0" destOrd="0" presId="urn:microsoft.com/office/officeart/2005/8/layout/radial5"/>
    <dgm:cxn modelId="{E9443853-F842-442B-AD6F-30818C130B1E}" type="presParOf" srcId="{F49D2A08-EBD2-498C-9D91-6D5BED4B57ED}" destId="{4948FBF5-AC1B-45BA-9EAD-9110C43C3B94}" srcOrd="1" destOrd="0" presId="urn:microsoft.com/office/officeart/2005/8/layout/radial5"/>
    <dgm:cxn modelId="{56431CE2-C632-4948-B883-E5203A86860E}" type="presParOf" srcId="{4948FBF5-AC1B-45BA-9EAD-9110C43C3B94}" destId="{1B31B7B6-5E89-4200-B8EE-3C89AF28C61F}" srcOrd="0" destOrd="0" presId="urn:microsoft.com/office/officeart/2005/8/layout/radial5"/>
    <dgm:cxn modelId="{24CC5A97-82DE-42DF-964B-75552B0B0EDD}" type="presParOf" srcId="{F49D2A08-EBD2-498C-9D91-6D5BED4B57ED}" destId="{1514B675-4264-4D24-8310-A782BB2225F1}" srcOrd="2" destOrd="0" presId="urn:microsoft.com/office/officeart/2005/8/layout/radial5"/>
    <dgm:cxn modelId="{76EDCE17-5E4F-4F1B-ADBF-9F512BAE9936}" type="presParOf" srcId="{F49D2A08-EBD2-498C-9D91-6D5BED4B57ED}" destId="{129200A1-D275-4D9F-A24B-03EDD5AE26B0}" srcOrd="3" destOrd="0" presId="urn:microsoft.com/office/officeart/2005/8/layout/radial5"/>
    <dgm:cxn modelId="{F7A6DFC2-B078-4C98-8F42-D1FA2B698A4A}" type="presParOf" srcId="{129200A1-D275-4D9F-A24B-03EDD5AE26B0}" destId="{12754F2B-B191-4806-94A8-8E763AF68D7F}" srcOrd="0" destOrd="0" presId="urn:microsoft.com/office/officeart/2005/8/layout/radial5"/>
    <dgm:cxn modelId="{676B83F8-A1DE-474E-B110-FE0EC5238811}" type="presParOf" srcId="{F49D2A08-EBD2-498C-9D91-6D5BED4B57ED}" destId="{A3F135E5-3C98-46AD-B382-F64AA1A972EA}" srcOrd="4" destOrd="0" presId="urn:microsoft.com/office/officeart/2005/8/layout/radial5"/>
    <dgm:cxn modelId="{D991CDFD-C609-4E05-A695-2A0D8F27BB27}" type="presParOf" srcId="{F49D2A08-EBD2-498C-9D91-6D5BED4B57ED}" destId="{0FD3A845-9401-48A8-BF30-70C26493F9BD}" srcOrd="5" destOrd="0" presId="urn:microsoft.com/office/officeart/2005/8/layout/radial5"/>
    <dgm:cxn modelId="{3AF08295-19F7-416A-A6E1-85779CFBF9BC}" type="presParOf" srcId="{0FD3A845-9401-48A8-BF30-70C26493F9BD}" destId="{00FC23B9-9235-48A5-983A-9F135339FC88}" srcOrd="0" destOrd="0" presId="urn:microsoft.com/office/officeart/2005/8/layout/radial5"/>
    <dgm:cxn modelId="{461B2387-B984-4C54-93DC-625A0F573A39}" type="presParOf" srcId="{F49D2A08-EBD2-498C-9D91-6D5BED4B57ED}" destId="{818C02E7-0E2C-46FD-B1FC-6006EC0553D0}" srcOrd="6" destOrd="0" presId="urn:microsoft.com/office/officeart/2005/8/layout/radial5"/>
    <dgm:cxn modelId="{BD99F5DE-F753-45C4-A0A9-E959385F0C7F}" type="presParOf" srcId="{F49D2A08-EBD2-498C-9D91-6D5BED4B57ED}" destId="{70FB2AB3-80FA-458E-86F7-27E8020D2E02}" srcOrd="7" destOrd="0" presId="urn:microsoft.com/office/officeart/2005/8/layout/radial5"/>
    <dgm:cxn modelId="{B8ADDF9A-2789-47A3-B357-72F1E3F20CBC}" type="presParOf" srcId="{70FB2AB3-80FA-458E-86F7-27E8020D2E02}" destId="{2DE7924B-23A4-4AB5-99BE-5F33CB6F328A}" srcOrd="0" destOrd="0" presId="urn:microsoft.com/office/officeart/2005/8/layout/radial5"/>
    <dgm:cxn modelId="{A5A03E0E-FFF3-4A8C-884B-94D8229DAE31}" type="presParOf" srcId="{F49D2A08-EBD2-498C-9D91-6D5BED4B57ED}" destId="{FAF21350-955C-4B37-9B8C-59D81A44EC7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655DE7-C04F-4F3C-AFEC-9FE0FB361E11}" type="doc">
      <dgm:prSet loTypeId="urn:microsoft.com/office/officeart/2005/8/layout/StepDownProcess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F031D8C-ED33-4C04-AF7F-1A79C1539E6C}">
      <dgm:prSet phldrT="[Text]"/>
      <dgm:spPr/>
      <dgm:t>
        <a:bodyPr/>
        <a:lstStyle/>
        <a:p>
          <a:r>
            <a:rPr lang="en-US" dirty="0"/>
            <a:t>Data Source</a:t>
          </a:r>
          <a:endParaRPr lang="en-IN" dirty="0"/>
        </a:p>
      </dgm:t>
    </dgm:pt>
    <dgm:pt modelId="{56E73035-2947-4EE7-BA6A-BEA39B72D4CF}" type="parTrans" cxnId="{3FDE280E-9D2B-4602-AC1F-E7D970DA251D}">
      <dgm:prSet/>
      <dgm:spPr/>
      <dgm:t>
        <a:bodyPr/>
        <a:lstStyle/>
        <a:p>
          <a:endParaRPr lang="en-IN"/>
        </a:p>
      </dgm:t>
    </dgm:pt>
    <dgm:pt modelId="{302C673E-05FD-4EAB-BC84-71BC9B2B88B2}" type="sibTrans" cxnId="{3FDE280E-9D2B-4602-AC1F-E7D970DA251D}">
      <dgm:prSet/>
      <dgm:spPr/>
      <dgm:t>
        <a:bodyPr/>
        <a:lstStyle/>
        <a:p>
          <a:endParaRPr lang="en-IN"/>
        </a:p>
      </dgm:t>
    </dgm:pt>
    <dgm:pt modelId="{45B1B67F-9F60-42C4-95AA-3592BC10D88A}">
      <dgm:prSet phldrT="[Text]"/>
      <dgm:spPr/>
      <dgm:t>
        <a:bodyPr/>
        <a:lstStyle/>
        <a:p>
          <a:r>
            <a:rPr lang="en-US" dirty="0"/>
            <a:t>Connection</a:t>
          </a:r>
          <a:endParaRPr lang="en-IN" dirty="0"/>
        </a:p>
      </dgm:t>
    </dgm:pt>
    <dgm:pt modelId="{95408AE9-9A3A-4BFA-963A-F0A7A9EBF886}" type="parTrans" cxnId="{E0A8731A-CD59-45A8-8F12-1E91B111C4E8}">
      <dgm:prSet/>
      <dgm:spPr/>
      <dgm:t>
        <a:bodyPr/>
        <a:lstStyle/>
        <a:p>
          <a:endParaRPr lang="en-IN"/>
        </a:p>
      </dgm:t>
    </dgm:pt>
    <dgm:pt modelId="{2CB65400-1F72-45B3-A35C-E765F989744D}" type="sibTrans" cxnId="{E0A8731A-CD59-45A8-8F12-1E91B111C4E8}">
      <dgm:prSet/>
      <dgm:spPr/>
      <dgm:t>
        <a:bodyPr/>
        <a:lstStyle/>
        <a:p>
          <a:endParaRPr lang="en-IN"/>
        </a:p>
      </dgm:t>
    </dgm:pt>
    <dgm:pt modelId="{9CEBE924-182D-4A1F-8C97-3D242D099087}">
      <dgm:prSet phldrT="[Text]"/>
      <dgm:spPr/>
      <dgm:t>
        <a:bodyPr/>
        <a:lstStyle/>
        <a:p>
          <a:r>
            <a:rPr lang="en-US" dirty="0"/>
            <a:t>Command</a:t>
          </a:r>
          <a:endParaRPr lang="en-IN" dirty="0"/>
        </a:p>
      </dgm:t>
    </dgm:pt>
    <dgm:pt modelId="{D4D9CB18-FF28-49F2-A716-BD962C958DA3}" type="parTrans" cxnId="{E6910CEF-9B03-4018-8FFF-03EAFB8A33B1}">
      <dgm:prSet/>
      <dgm:spPr/>
      <dgm:t>
        <a:bodyPr/>
        <a:lstStyle/>
        <a:p>
          <a:endParaRPr lang="en-IN"/>
        </a:p>
      </dgm:t>
    </dgm:pt>
    <dgm:pt modelId="{8BD50380-E12D-41E2-B228-219F91F48FBB}" type="sibTrans" cxnId="{E6910CEF-9B03-4018-8FFF-03EAFB8A33B1}">
      <dgm:prSet/>
      <dgm:spPr/>
      <dgm:t>
        <a:bodyPr/>
        <a:lstStyle/>
        <a:p>
          <a:endParaRPr lang="en-IN"/>
        </a:p>
      </dgm:t>
    </dgm:pt>
    <dgm:pt modelId="{518B0888-1B1F-4563-90F9-06C9E3791E0E}">
      <dgm:prSet phldrT="[Text]"/>
      <dgm:spPr/>
      <dgm:t>
        <a:bodyPr/>
        <a:lstStyle/>
        <a:p>
          <a:r>
            <a:rPr lang="en-US" dirty="0" err="1"/>
            <a:t>DataReader</a:t>
          </a:r>
          <a:endParaRPr lang="en-IN" dirty="0"/>
        </a:p>
      </dgm:t>
    </dgm:pt>
    <dgm:pt modelId="{8D7031CC-C095-43CB-BDC9-0D0149D40B69}" type="parTrans" cxnId="{4A58FE75-C25E-4804-B515-1C703313541F}">
      <dgm:prSet/>
      <dgm:spPr/>
      <dgm:t>
        <a:bodyPr/>
        <a:lstStyle/>
        <a:p>
          <a:endParaRPr lang="en-IN"/>
        </a:p>
      </dgm:t>
    </dgm:pt>
    <dgm:pt modelId="{8954055D-FFBB-44CF-BD71-97018DE92F91}" type="sibTrans" cxnId="{4A58FE75-C25E-4804-B515-1C703313541F}">
      <dgm:prSet/>
      <dgm:spPr/>
      <dgm:t>
        <a:bodyPr/>
        <a:lstStyle/>
        <a:p>
          <a:endParaRPr lang="en-IN"/>
        </a:p>
      </dgm:t>
    </dgm:pt>
    <dgm:pt modelId="{2B8778EE-E092-4E3C-9947-F669BACFEA9F}" type="pres">
      <dgm:prSet presAssocID="{05655DE7-C04F-4F3C-AFEC-9FE0FB361E11}" presName="rootnode" presStyleCnt="0">
        <dgm:presLayoutVars>
          <dgm:chMax/>
          <dgm:chPref/>
          <dgm:dir/>
          <dgm:animLvl val="lvl"/>
        </dgm:presLayoutVars>
      </dgm:prSet>
      <dgm:spPr/>
    </dgm:pt>
    <dgm:pt modelId="{0B19C334-3B1F-4B53-9B8B-BB97C73B99DB}" type="pres">
      <dgm:prSet presAssocID="{DF031D8C-ED33-4C04-AF7F-1A79C1539E6C}" presName="composite" presStyleCnt="0"/>
      <dgm:spPr/>
    </dgm:pt>
    <dgm:pt modelId="{CEEDFCDD-FF2D-4579-949C-6487814CE694}" type="pres">
      <dgm:prSet presAssocID="{DF031D8C-ED33-4C04-AF7F-1A79C1539E6C}" presName="bentUpArrow1" presStyleLbl="alignImgPlace1" presStyleIdx="0" presStyleCnt="3" custLinFactNeighborX="8184" custLinFactNeighborY="-22777"/>
      <dgm:spPr/>
    </dgm:pt>
    <dgm:pt modelId="{F7EE2C3E-C473-48FB-8C72-46B6909BE295}" type="pres">
      <dgm:prSet presAssocID="{DF031D8C-ED33-4C04-AF7F-1A79C1539E6C}" presName="ParentText" presStyleLbl="node1" presStyleIdx="0" presStyleCnt="4" custScaleX="83734" custScaleY="64992" custLinFactNeighborX="-13776" custLinFactNeighborY="1874">
        <dgm:presLayoutVars>
          <dgm:chMax val="1"/>
          <dgm:chPref val="1"/>
          <dgm:bulletEnabled val="1"/>
        </dgm:presLayoutVars>
      </dgm:prSet>
      <dgm:spPr/>
    </dgm:pt>
    <dgm:pt modelId="{3CF1E493-9C0D-4990-92D0-E9B25A22C9D8}" type="pres">
      <dgm:prSet presAssocID="{DF031D8C-ED33-4C04-AF7F-1A79C1539E6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6C7F7A1-A25F-4C5B-9042-3F258B6697F0}" type="pres">
      <dgm:prSet presAssocID="{302C673E-05FD-4EAB-BC84-71BC9B2B88B2}" presName="sibTrans" presStyleCnt="0"/>
      <dgm:spPr/>
    </dgm:pt>
    <dgm:pt modelId="{9423259C-CAD0-4970-80FA-7A2AB15788C1}" type="pres">
      <dgm:prSet presAssocID="{45B1B67F-9F60-42C4-95AA-3592BC10D88A}" presName="composite" presStyleCnt="0"/>
      <dgm:spPr/>
    </dgm:pt>
    <dgm:pt modelId="{02F3B770-CEBF-4373-8A81-87B8C7AD899C}" type="pres">
      <dgm:prSet presAssocID="{45B1B67F-9F60-42C4-95AA-3592BC10D88A}" presName="bentUpArrow1" presStyleLbl="alignImgPlace1" presStyleIdx="1" presStyleCnt="3" custLinFactNeighborX="19603" custLinFactNeighborY="-27169"/>
      <dgm:spPr/>
    </dgm:pt>
    <dgm:pt modelId="{54914077-412C-41F0-9889-14F5EC279F4D}" type="pres">
      <dgm:prSet presAssocID="{45B1B67F-9F60-42C4-95AA-3592BC10D88A}" presName="ParentText" presStyleLbl="node1" presStyleIdx="1" presStyleCnt="4" custScaleX="87894" custScaleY="72080">
        <dgm:presLayoutVars>
          <dgm:chMax val="1"/>
          <dgm:chPref val="1"/>
          <dgm:bulletEnabled val="1"/>
        </dgm:presLayoutVars>
      </dgm:prSet>
      <dgm:spPr/>
    </dgm:pt>
    <dgm:pt modelId="{F3BCEDB4-4176-4918-AFE0-AAC05FF48FD4}" type="pres">
      <dgm:prSet presAssocID="{45B1B67F-9F60-42C4-95AA-3592BC10D8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9DB3787-CE29-43E2-A2EA-9506A0161D40}" type="pres">
      <dgm:prSet presAssocID="{2CB65400-1F72-45B3-A35C-E765F989744D}" presName="sibTrans" presStyleCnt="0"/>
      <dgm:spPr/>
    </dgm:pt>
    <dgm:pt modelId="{A6E5CBCF-5373-4500-BCC3-457216C58E50}" type="pres">
      <dgm:prSet presAssocID="{9CEBE924-182D-4A1F-8C97-3D242D099087}" presName="composite" presStyleCnt="0"/>
      <dgm:spPr/>
    </dgm:pt>
    <dgm:pt modelId="{6850DD3E-269F-41B0-B797-95653940C76A}" type="pres">
      <dgm:prSet presAssocID="{9CEBE924-182D-4A1F-8C97-3D242D099087}" presName="bentUpArrow1" presStyleLbl="alignImgPlace1" presStyleIdx="2" presStyleCnt="3" custLinFactNeighborX="25539" custLinFactNeighborY="-23537"/>
      <dgm:spPr/>
    </dgm:pt>
    <dgm:pt modelId="{672AD950-1845-4B84-B947-0AFFACBE1177}" type="pres">
      <dgm:prSet presAssocID="{9CEBE924-182D-4A1F-8C97-3D242D099087}" presName="ParentText" presStyleLbl="node1" presStyleIdx="2" presStyleCnt="4" custScaleX="93616" custScaleY="67298" custLinFactNeighborX="6780" custLinFactNeighborY="5345">
        <dgm:presLayoutVars>
          <dgm:chMax val="1"/>
          <dgm:chPref val="1"/>
          <dgm:bulletEnabled val="1"/>
        </dgm:presLayoutVars>
      </dgm:prSet>
      <dgm:spPr/>
    </dgm:pt>
    <dgm:pt modelId="{8CEE62B6-F44C-411E-8B9C-EC5AD75808D7}" type="pres">
      <dgm:prSet presAssocID="{9CEBE924-182D-4A1F-8C97-3D242D099087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CF68B85-B086-4202-9F1D-2A0F53ED4181}" type="pres">
      <dgm:prSet presAssocID="{8BD50380-E12D-41E2-B228-219F91F48FBB}" presName="sibTrans" presStyleCnt="0"/>
      <dgm:spPr/>
    </dgm:pt>
    <dgm:pt modelId="{08F3504B-ADBF-4C3B-AB14-59124A6B091C}" type="pres">
      <dgm:prSet presAssocID="{518B0888-1B1F-4563-90F9-06C9E3791E0E}" presName="composite" presStyleCnt="0"/>
      <dgm:spPr/>
    </dgm:pt>
    <dgm:pt modelId="{2F1BDA54-C8BA-49B8-BB2F-06CB45B82845}" type="pres">
      <dgm:prSet presAssocID="{518B0888-1B1F-4563-90F9-06C9E3791E0E}" presName="ParentText" presStyleLbl="node1" presStyleIdx="3" presStyleCnt="4" custScaleX="91963" custScaleY="60121" custLinFactNeighborX="13982" custLinFactNeighborY="-3525">
        <dgm:presLayoutVars>
          <dgm:chMax val="1"/>
          <dgm:chPref val="1"/>
          <dgm:bulletEnabled val="1"/>
        </dgm:presLayoutVars>
      </dgm:prSet>
      <dgm:spPr/>
    </dgm:pt>
  </dgm:ptLst>
  <dgm:cxnLst>
    <dgm:cxn modelId="{64136AA4-7991-4A11-A782-63323C24ECAF}" type="presOf" srcId="{05655DE7-C04F-4F3C-AFEC-9FE0FB361E11}" destId="{2B8778EE-E092-4E3C-9947-F669BACFEA9F}" srcOrd="0" destOrd="0" presId="urn:microsoft.com/office/officeart/2005/8/layout/StepDownProcess"/>
    <dgm:cxn modelId="{E0A8731A-CD59-45A8-8F12-1E91B111C4E8}" srcId="{05655DE7-C04F-4F3C-AFEC-9FE0FB361E11}" destId="{45B1B67F-9F60-42C4-95AA-3592BC10D88A}" srcOrd="1" destOrd="0" parTransId="{95408AE9-9A3A-4BFA-963A-F0A7A9EBF886}" sibTransId="{2CB65400-1F72-45B3-A35C-E765F989744D}"/>
    <dgm:cxn modelId="{4A58FE75-C25E-4804-B515-1C703313541F}" srcId="{05655DE7-C04F-4F3C-AFEC-9FE0FB361E11}" destId="{518B0888-1B1F-4563-90F9-06C9E3791E0E}" srcOrd="3" destOrd="0" parTransId="{8D7031CC-C095-43CB-BDC9-0D0149D40B69}" sibTransId="{8954055D-FFBB-44CF-BD71-97018DE92F91}"/>
    <dgm:cxn modelId="{83D0B6A4-2FF2-480B-ABCE-A730D046A243}" type="presOf" srcId="{DF031D8C-ED33-4C04-AF7F-1A79C1539E6C}" destId="{F7EE2C3E-C473-48FB-8C72-46B6909BE295}" srcOrd="0" destOrd="0" presId="urn:microsoft.com/office/officeart/2005/8/layout/StepDownProcess"/>
    <dgm:cxn modelId="{3FDE280E-9D2B-4602-AC1F-E7D970DA251D}" srcId="{05655DE7-C04F-4F3C-AFEC-9FE0FB361E11}" destId="{DF031D8C-ED33-4C04-AF7F-1A79C1539E6C}" srcOrd="0" destOrd="0" parTransId="{56E73035-2947-4EE7-BA6A-BEA39B72D4CF}" sibTransId="{302C673E-05FD-4EAB-BC84-71BC9B2B88B2}"/>
    <dgm:cxn modelId="{2E0922CA-F672-4A91-86F4-A326DBA4CFDF}" type="presOf" srcId="{9CEBE924-182D-4A1F-8C97-3D242D099087}" destId="{672AD950-1845-4B84-B947-0AFFACBE1177}" srcOrd="0" destOrd="0" presId="urn:microsoft.com/office/officeart/2005/8/layout/StepDownProcess"/>
    <dgm:cxn modelId="{C33E98D8-9696-477B-AEDC-D152854369F2}" type="presOf" srcId="{45B1B67F-9F60-42C4-95AA-3592BC10D88A}" destId="{54914077-412C-41F0-9889-14F5EC279F4D}" srcOrd="0" destOrd="0" presId="urn:microsoft.com/office/officeart/2005/8/layout/StepDownProcess"/>
    <dgm:cxn modelId="{7CB56B50-63C8-4AA2-B26E-A46F5DA98D76}" type="presOf" srcId="{518B0888-1B1F-4563-90F9-06C9E3791E0E}" destId="{2F1BDA54-C8BA-49B8-BB2F-06CB45B82845}" srcOrd="0" destOrd="0" presId="urn:microsoft.com/office/officeart/2005/8/layout/StepDownProcess"/>
    <dgm:cxn modelId="{E6910CEF-9B03-4018-8FFF-03EAFB8A33B1}" srcId="{05655DE7-C04F-4F3C-AFEC-9FE0FB361E11}" destId="{9CEBE924-182D-4A1F-8C97-3D242D099087}" srcOrd="2" destOrd="0" parTransId="{D4D9CB18-FF28-49F2-A716-BD962C958DA3}" sibTransId="{8BD50380-E12D-41E2-B228-219F91F48FBB}"/>
    <dgm:cxn modelId="{05E0E827-C0AE-4E5E-AEC9-3FBFC8ADABF9}" type="presParOf" srcId="{2B8778EE-E092-4E3C-9947-F669BACFEA9F}" destId="{0B19C334-3B1F-4B53-9B8B-BB97C73B99DB}" srcOrd="0" destOrd="0" presId="urn:microsoft.com/office/officeart/2005/8/layout/StepDownProcess"/>
    <dgm:cxn modelId="{8B0485F5-240C-4525-A964-1435750B66AA}" type="presParOf" srcId="{0B19C334-3B1F-4B53-9B8B-BB97C73B99DB}" destId="{CEEDFCDD-FF2D-4579-949C-6487814CE694}" srcOrd="0" destOrd="0" presId="urn:microsoft.com/office/officeart/2005/8/layout/StepDownProcess"/>
    <dgm:cxn modelId="{DDAFE7C8-4953-405A-937D-34FDD7F0BEF7}" type="presParOf" srcId="{0B19C334-3B1F-4B53-9B8B-BB97C73B99DB}" destId="{F7EE2C3E-C473-48FB-8C72-46B6909BE295}" srcOrd="1" destOrd="0" presId="urn:microsoft.com/office/officeart/2005/8/layout/StepDownProcess"/>
    <dgm:cxn modelId="{9B94E61E-50FA-4BC2-8963-4551BAAAC4B9}" type="presParOf" srcId="{0B19C334-3B1F-4B53-9B8B-BB97C73B99DB}" destId="{3CF1E493-9C0D-4990-92D0-E9B25A22C9D8}" srcOrd="2" destOrd="0" presId="urn:microsoft.com/office/officeart/2005/8/layout/StepDownProcess"/>
    <dgm:cxn modelId="{AE048F00-FCC4-41D2-B61E-5AD40F228237}" type="presParOf" srcId="{2B8778EE-E092-4E3C-9947-F669BACFEA9F}" destId="{B6C7F7A1-A25F-4C5B-9042-3F258B6697F0}" srcOrd="1" destOrd="0" presId="urn:microsoft.com/office/officeart/2005/8/layout/StepDownProcess"/>
    <dgm:cxn modelId="{F38EF160-7142-41E7-8937-DC77C79850E9}" type="presParOf" srcId="{2B8778EE-E092-4E3C-9947-F669BACFEA9F}" destId="{9423259C-CAD0-4970-80FA-7A2AB15788C1}" srcOrd="2" destOrd="0" presId="urn:microsoft.com/office/officeart/2005/8/layout/StepDownProcess"/>
    <dgm:cxn modelId="{AF574A25-1C54-4DE7-A918-C2687B44544B}" type="presParOf" srcId="{9423259C-CAD0-4970-80FA-7A2AB15788C1}" destId="{02F3B770-CEBF-4373-8A81-87B8C7AD899C}" srcOrd="0" destOrd="0" presId="urn:microsoft.com/office/officeart/2005/8/layout/StepDownProcess"/>
    <dgm:cxn modelId="{FC6502F0-272B-4A8B-A6F1-997CA11E7500}" type="presParOf" srcId="{9423259C-CAD0-4970-80FA-7A2AB15788C1}" destId="{54914077-412C-41F0-9889-14F5EC279F4D}" srcOrd="1" destOrd="0" presId="urn:microsoft.com/office/officeart/2005/8/layout/StepDownProcess"/>
    <dgm:cxn modelId="{312A2736-E739-4806-8A72-2C0A2F5A1217}" type="presParOf" srcId="{9423259C-CAD0-4970-80FA-7A2AB15788C1}" destId="{F3BCEDB4-4176-4918-AFE0-AAC05FF48FD4}" srcOrd="2" destOrd="0" presId="urn:microsoft.com/office/officeart/2005/8/layout/StepDownProcess"/>
    <dgm:cxn modelId="{6421D270-34C7-422C-A91D-F8F5F5A48C07}" type="presParOf" srcId="{2B8778EE-E092-4E3C-9947-F669BACFEA9F}" destId="{89DB3787-CE29-43E2-A2EA-9506A0161D40}" srcOrd="3" destOrd="0" presId="urn:microsoft.com/office/officeart/2005/8/layout/StepDownProcess"/>
    <dgm:cxn modelId="{7C02ADAB-98F2-44C0-9AE7-1F4D157678B9}" type="presParOf" srcId="{2B8778EE-E092-4E3C-9947-F669BACFEA9F}" destId="{A6E5CBCF-5373-4500-BCC3-457216C58E50}" srcOrd="4" destOrd="0" presId="urn:microsoft.com/office/officeart/2005/8/layout/StepDownProcess"/>
    <dgm:cxn modelId="{D726FD20-CFC8-4BDC-AE22-AA9036B26359}" type="presParOf" srcId="{A6E5CBCF-5373-4500-BCC3-457216C58E50}" destId="{6850DD3E-269F-41B0-B797-95653940C76A}" srcOrd="0" destOrd="0" presId="urn:microsoft.com/office/officeart/2005/8/layout/StepDownProcess"/>
    <dgm:cxn modelId="{82EAE3FB-309E-48A4-9CFF-A3AE2316DDFB}" type="presParOf" srcId="{A6E5CBCF-5373-4500-BCC3-457216C58E50}" destId="{672AD950-1845-4B84-B947-0AFFACBE1177}" srcOrd="1" destOrd="0" presId="urn:microsoft.com/office/officeart/2005/8/layout/StepDownProcess"/>
    <dgm:cxn modelId="{83BF8EEC-ADA4-400C-83D7-E1803FEA9321}" type="presParOf" srcId="{A6E5CBCF-5373-4500-BCC3-457216C58E50}" destId="{8CEE62B6-F44C-411E-8B9C-EC5AD75808D7}" srcOrd="2" destOrd="0" presId="urn:microsoft.com/office/officeart/2005/8/layout/StepDownProcess"/>
    <dgm:cxn modelId="{3EF1404D-07DB-4C23-807E-9D86DD839C21}" type="presParOf" srcId="{2B8778EE-E092-4E3C-9947-F669BACFEA9F}" destId="{4CF68B85-B086-4202-9F1D-2A0F53ED4181}" srcOrd="5" destOrd="0" presId="urn:microsoft.com/office/officeart/2005/8/layout/StepDownProcess"/>
    <dgm:cxn modelId="{DDB086BA-D65B-44B5-A945-FE19B08D217A}" type="presParOf" srcId="{2B8778EE-E092-4E3C-9947-F669BACFEA9F}" destId="{08F3504B-ADBF-4C3B-AB14-59124A6B091C}" srcOrd="6" destOrd="0" presId="urn:microsoft.com/office/officeart/2005/8/layout/StepDownProcess"/>
    <dgm:cxn modelId="{41243835-AAF2-4FED-9263-29A82A21281C}" type="presParOf" srcId="{08F3504B-ADBF-4C3B-AB14-59124A6B091C}" destId="{2F1BDA54-C8BA-49B8-BB2F-06CB45B8284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36523-5D3E-4AD0-A9EB-4ECD1D06A01E}">
      <dsp:nvSpPr>
        <dsp:cNvPr id="0" name=""/>
        <dsp:cNvSpPr/>
      </dsp:nvSpPr>
      <dsp:spPr>
        <a:xfrm>
          <a:off x="462839" y="1942409"/>
          <a:ext cx="2719858" cy="1123908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/>
            <a:t>DbCommand</a:t>
          </a:r>
          <a:endParaRPr lang="en-IN" sz="1800" b="1" kern="1200" dirty="0"/>
        </a:p>
      </dsp:txBody>
      <dsp:txXfrm>
        <a:off x="495757" y="1975327"/>
        <a:ext cx="2654022" cy="1058072"/>
      </dsp:txXfrm>
    </dsp:sp>
    <dsp:sp modelId="{AA87434D-8005-458D-96E3-70DFB86D2CB5}">
      <dsp:nvSpPr>
        <dsp:cNvPr id="0" name=""/>
        <dsp:cNvSpPr/>
      </dsp:nvSpPr>
      <dsp:spPr>
        <a:xfrm rot="17692822">
          <a:off x="2563717" y="1514797"/>
          <a:ext cx="213708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137089" y="20195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3578834" y="1481565"/>
        <a:ext cx="106854" cy="106854"/>
      </dsp:txXfrm>
    </dsp:sp>
    <dsp:sp modelId="{2AC78691-A0B9-44AD-852F-550453EC06BE}">
      <dsp:nvSpPr>
        <dsp:cNvPr id="0" name=""/>
        <dsp:cNvSpPr/>
      </dsp:nvSpPr>
      <dsp:spPr>
        <a:xfrm>
          <a:off x="4081825" y="3667"/>
          <a:ext cx="3343740" cy="1123908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/>
            <a:t>SqlCommand</a:t>
          </a:r>
          <a:endParaRPr lang="en-IN" sz="2400" b="1" kern="1200" dirty="0"/>
        </a:p>
      </dsp:txBody>
      <dsp:txXfrm>
        <a:off x="4114743" y="36585"/>
        <a:ext cx="3277904" cy="1058072"/>
      </dsp:txXfrm>
    </dsp:sp>
    <dsp:sp modelId="{7B87AF51-0807-45EB-AD56-86DED924D45A}">
      <dsp:nvSpPr>
        <dsp:cNvPr id="0" name=""/>
        <dsp:cNvSpPr/>
      </dsp:nvSpPr>
      <dsp:spPr>
        <a:xfrm rot="19457599">
          <a:off x="3078623" y="2161045"/>
          <a:ext cx="110727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07278" y="20195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604580" y="2153558"/>
        <a:ext cx="55363" cy="55363"/>
      </dsp:txXfrm>
    </dsp:sp>
    <dsp:sp modelId="{52DE6C09-F02A-4CC8-BBBD-CA6EB71E3FC3}">
      <dsp:nvSpPr>
        <dsp:cNvPr id="0" name=""/>
        <dsp:cNvSpPr/>
      </dsp:nvSpPr>
      <dsp:spPr>
        <a:xfrm>
          <a:off x="4081825" y="1296162"/>
          <a:ext cx="3286556" cy="1123908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/>
            <a:t>OleDbCommand</a:t>
          </a:r>
          <a:endParaRPr lang="en-IN" sz="1800" b="1" kern="1200" dirty="0"/>
        </a:p>
      </dsp:txBody>
      <dsp:txXfrm>
        <a:off x="4114743" y="1329080"/>
        <a:ext cx="3220720" cy="1058072"/>
      </dsp:txXfrm>
    </dsp:sp>
    <dsp:sp modelId="{BC1993BB-D79D-4529-BF81-E82F260B53EE}">
      <dsp:nvSpPr>
        <dsp:cNvPr id="0" name=""/>
        <dsp:cNvSpPr/>
      </dsp:nvSpPr>
      <dsp:spPr>
        <a:xfrm rot="2142401">
          <a:off x="3078623" y="2807292"/>
          <a:ext cx="110727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07278" y="20195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604580" y="2799805"/>
        <a:ext cx="55363" cy="55363"/>
      </dsp:txXfrm>
    </dsp:sp>
    <dsp:sp modelId="{03017BFC-FDE9-4FDD-A8F2-F90E2BC19845}">
      <dsp:nvSpPr>
        <dsp:cNvPr id="0" name=""/>
        <dsp:cNvSpPr/>
      </dsp:nvSpPr>
      <dsp:spPr>
        <a:xfrm>
          <a:off x="4081825" y="2588657"/>
          <a:ext cx="3291029" cy="1123908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/>
            <a:t>ODBCCommand</a:t>
          </a:r>
          <a:endParaRPr lang="en-IN" sz="2800" b="1" kern="1200" dirty="0"/>
        </a:p>
      </dsp:txBody>
      <dsp:txXfrm>
        <a:off x="4114743" y="2621575"/>
        <a:ext cx="3225193" cy="1058072"/>
      </dsp:txXfrm>
    </dsp:sp>
    <dsp:sp modelId="{B4029F99-F398-43B4-A254-9FB96F7F7EC8}">
      <dsp:nvSpPr>
        <dsp:cNvPr id="0" name=""/>
        <dsp:cNvSpPr/>
      </dsp:nvSpPr>
      <dsp:spPr>
        <a:xfrm rot="3907178">
          <a:off x="2563717" y="3453540"/>
          <a:ext cx="213708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137089" y="20195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3578834" y="3420307"/>
        <a:ext cx="106854" cy="106854"/>
      </dsp:txXfrm>
    </dsp:sp>
    <dsp:sp modelId="{9E40FCCC-C06A-45DB-A7B9-A9B8B00EAA8A}">
      <dsp:nvSpPr>
        <dsp:cNvPr id="0" name=""/>
        <dsp:cNvSpPr/>
      </dsp:nvSpPr>
      <dsp:spPr>
        <a:xfrm>
          <a:off x="4081825" y="3881152"/>
          <a:ext cx="3291029" cy="1123908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/>
            <a:t>OracleCommand</a:t>
          </a:r>
          <a:endParaRPr lang="en-IN" sz="2800" b="1" kern="1200" dirty="0"/>
        </a:p>
      </dsp:txBody>
      <dsp:txXfrm>
        <a:off x="4114743" y="3914070"/>
        <a:ext cx="3225193" cy="1058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09751-4224-48E4-A1A7-E3A365FFFD9D}">
      <dsp:nvSpPr>
        <dsp:cNvPr id="0" name=""/>
        <dsp:cNvSpPr/>
      </dsp:nvSpPr>
      <dsp:spPr>
        <a:xfrm>
          <a:off x="3083818" y="1726351"/>
          <a:ext cx="1954621" cy="1633646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/>
            <a:t>SqlCommand</a:t>
          </a:r>
          <a:endParaRPr lang="en-IN" sz="1600" b="1" kern="1200" dirty="0"/>
        </a:p>
      </dsp:txBody>
      <dsp:txXfrm>
        <a:off x="3370066" y="1965593"/>
        <a:ext cx="1382125" cy="1155162"/>
      </dsp:txXfrm>
    </dsp:sp>
    <dsp:sp modelId="{AEBADE26-AC49-4021-90F3-0CCB14A8BCB8}">
      <dsp:nvSpPr>
        <dsp:cNvPr id="0" name=""/>
        <dsp:cNvSpPr/>
      </dsp:nvSpPr>
      <dsp:spPr>
        <a:xfrm rot="16200000">
          <a:off x="3905189" y="1554986"/>
          <a:ext cx="311880" cy="30849"/>
        </a:xfrm>
        <a:custGeom>
          <a:avLst/>
          <a:gdLst/>
          <a:ahLst/>
          <a:cxnLst/>
          <a:rect l="0" t="0" r="0" b="0"/>
          <a:pathLst>
            <a:path>
              <a:moveTo>
                <a:pt x="0" y="15424"/>
              </a:moveTo>
              <a:lnTo>
                <a:pt x="311880" y="154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53332" y="1562614"/>
        <a:ext cx="15594" cy="15594"/>
      </dsp:txXfrm>
    </dsp:sp>
    <dsp:sp modelId="{05DD63D6-6E4E-4985-BA25-DE78B4064978}">
      <dsp:nvSpPr>
        <dsp:cNvPr id="0" name=""/>
        <dsp:cNvSpPr/>
      </dsp:nvSpPr>
      <dsp:spPr>
        <a:xfrm>
          <a:off x="2736087" y="4027"/>
          <a:ext cx="2650083" cy="14104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Connection</a:t>
          </a:r>
          <a:endParaRPr lang="en-IN" sz="1600" kern="1200" dirty="0"/>
        </a:p>
      </dsp:txBody>
      <dsp:txXfrm>
        <a:off x="3124183" y="210582"/>
        <a:ext cx="1873891" cy="997334"/>
      </dsp:txXfrm>
    </dsp:sp>
    <dsp:sp modelId="{ABB24F30-3837-415E-A4BE-8326B4E76FD4}">
      <dsp:nvSpPr>
        <dsp:cNvPr id="0" name=""/>
        <dsp:cNvSpPr/>
      </dsp:nvSpPr>
      <dsp:spPr>
        <a:xfrm rot="21534660">
          <a:off x="5038151" y="2505451"/>
          <a:ext cx="392129" cy="30849"/>
        </a:xfrm>
        <a:custGeom>
          <a:avLst/>
          <a:gdLst/>
          <a:ahLst/>
          <a:cxnLst/>
          <a:rect l="0" t="0" r="0" b="0"/>
          <a:pathLst>
            <a:path>
              <a:moveTo>
                <a:pt x="0" y="15424"/>
              </a:moveTo>
              <a:lnTo>
                <a:pt x="392129" y="154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224413" y="2511072"/>
        <a:ext cx="19606" cy="19606"/>
      </dsp:txXfrm>
    </dsp:sp>
    <dsp:sp modelId="{B8F241DD-EE5E-4E39-B783-B5FDB092EFBF}">
      <dsp:nvSpPr>
        <dsp:cNvPr id="0" name=""/>
        <dsp:cNvSpPr/>
      </dsp:nvSpPr>
      <dsp:spPr>
        <a:xfrm>
          <a:off x="5429369" y="1786444"/>
          <a:ext cx="2682890" cy="1410444"/>
        </a:xfrm>
        <a:prstGeom prst="ellips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CommandType</a:t>
          </a:r>
          <a:endParaRPr lang="en-IN" sz="1600" kern="1200" dirty="0"/>
        </a:p>
      </dsp:txBody>
      <dsp:txXfrm>
        <a:off x="5822269" y="1992999"/>
        <a:ext cx="1897090" cy="997334"/>
      </dsp:txXfrm>
    </dsp:sp>
    <dsp:sp modelId="{24B752C9-05B0-452F-8A1B-66A7AB56BBE3}">
      <dsp:nvSpPr>
        <dsp:cNvPr id="0" name=""/>
        <dsp:cNvSpPr/>
      </dsp:nvSpPr>
      <dsp:spPr>
        <a:xfrm rot="5400000">
          <a:off x="3905189" y="3500513"/>
          <a:ext cx="311880" cy="30849"/>
        </a:xfrm>
        <a:custGeom>
          <a:avLst/>
          <a:gdLst/>
          <a:ahLst/>
          <a:cxnLst/>
          <a:rect l="0" t="0" r="0" b="0"/>
          <a:pathLst>
            <a:path>
              <a:moveTo>
                <a:pt x="0" y="15424"/>
              </a:moveTo>
              <a:lnTo>
                <a:pt x="311880" y="154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53332" y="3508141"/>
        <a:ext cx="15594" cy="15594"/>
      </dsp:txXfrm>
    </dsp:sp>
    <dsp:sp modelId="{28BF749C-ED13-4455-803C-9D0AB70F2074}">
      <dsp:nvSpPr>
        <dsp:cNvPr id="0" name=""/>
        <dsp:cNvSpPr/>
      </dsp:nvSpPr>
      <dsp:spPr>
        <a:xfrm>
          <a:off x="2716023" y="3671878"/>
          <a:ext cx="2690210" cy="1410444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CommandText</a:t>
          </a:r>
          <a:endParaRPr lang="en-IN" sz="4800" kern="1200" dirty="0"/>
        </a:p>
      </dsp:txBody>
      <dsp:txXfrm>
        <a:off x="3109995" y="3878433"/>
        <a:ext cx="1902266" cy="997334"/>
      </dsp:txXfrm>
    </dsp:sp>
    <dsp:sp modelId="{52E40E87-6508-4C41-97E0-3E81F96363FF}">
      <dsp:nvSpPr>
        <dsp:cNvPr id="0" name=""/>
        <dsp:cNvSpPr/>
      </dsp:nvSpPr>
      <dsp:spPr>
        <a:xfrm rot="10800000">
          <a:off x="2856001" y="2527750"/>
          <a:ext cx="227816" cy="30849"/>
        </a:xfrm>
        <a:custGeom>
          <a:avLst/>
          <a:gdLst/>
          <a:ahLst/>
          <a:cxnLst/>
          <a:rect l="0" t="0" r="0" b="0"/>
          <a:pathLst>
            <a:path>
              <a:moveTo>
                <a:pt x="0" y="15424"/>
              </a:moveTo>
              <a:lnTo>
                <a:pt x="227816" y="1542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2964214" y="2537479"/>
        <a:ext cx="11390" cy="11390"/>
      </dsp:txXfrm>
    </dsp:sp>
    <dsp:sp modelId="{F01EA2A4-CC59-4096-A8EF-E85B6663E958}">
      <dsp:nvSpPr>
        <dsp:cNvPr id="0" name=""/>
        <dsp:cNvSpPr/>
      </dsp:nvSpPr>
      <dsp:spPr>
        <a:xfrm>
          <a:off x="387794" y="1866048"/>
          <a:ext cx="2468206" cy="1354252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Parameters</a:t>
          </a:r>
          <a:endParaRPr lang="en-IN" sz="1800" kern="1200" dirty="0"/>
        </a:p>
      </dsp:txBody>
      <dsp:txXfrm>
        <a:off x="749254" y="2064374"/>
        <a:ext cx="1745286" cy="957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159C7-63A0-408D-A550-A15FE53B057D}">
      <dsp:nvSpPr>
        <dsp:cNvPr id="0" name=""/>
        <dsp:cNvSpPr/>
      </dsp:nvSpPr>
      <dsp:spPr>
        <a:xfrm>
          <a:off x="0" y="225217"/>
          <a:ext cx="8139448" cy="8599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712" tIns="291592" rIns="631712" bIns="113792" numCol="1" spcCol="1270" anchor="t" anchorCtr="0">
          <a:noAutofit/>
        </a:bodyPr>
        <a:lstStyle/>
        <a:p>
          <a:pPr marL="234950" lvl="1" indent="-2349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Calibri" pitchFamily="34" charset="0"/>
            </a:rPr>
            <a:t>It signifies that the statement specified as the command’s </a:t>
          </a:r>
          <a:r>
            <a:rPr lang="en-US" sz="1600" b="1" kern="1200" dirty="0">
              <a:latin typeface="Calibri" pitchFamily="34" charset="0"/>
            </a:rPr>
            <a:t>CommandText property </a:t>
          </a:r>
          <a:r>
            <a:rPr lang="en-US" sz="1600" kern="1200" dirty="0">
              <a:latin typeface="Calibri" pitchFamily="34" charset="0"/>
            </a:rPr>
            <a:t>must be executed.</a:t>
          </a:r>
          <a:endParaRPr lang="en-IN" sz="1600" kern="1200" dirty="0">
            <a:latin typeface="Calibri" pitchFamily="34" charset="0"/>
          </a:endParaRPr>
        </a:p>
      </dsp:txBody>
      <dsp:txXfrm>
        <a:off x="0" y="225217"/>
        <a:ext cx="8139448" cy="859950"/>
      </dsp:txXfrm>
    </dsp:sp>
    <dsp:sp modelId="{9DAC95EA-AE45-4572-95E6-7BD4D299C4CC}">
      <dsp:nvSpPr>
        <dsp:cNvPr id="0" name=""/>
        <dsp:cNvSpPr/>
      </dsp:nvSpPr>
      <dsp:spPr>
        <a:xfrm>
          <a:off x="406972" y="0"/>
          <a:ext cx="5697613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356" tIns="0" rIns="21535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Calibri" pitchFamily="34" charset="0"/>
            </a:rPr>
            <a:t>Text</a:t>
          </a:r>
          <a:endParaRPr lang="en-IN" sz="1800" b="1" kern="1200" dirty="0">
            <a:latin typeface="Calibri" pitchFamily="34" charset="0"/>
          </a:endParaRPr>
        </a:p>
      </dsp:txBody>
      <dsp:txXfrm>
        <a:off x="427147" y="20175"/>
        <a:ext cx="5657263" cy="372930"/>
      </dsp:txXfrm>
    </dsp:sp>
    <dsp:sp modelId="{0208A442-9870-41C8-BD16-E9EE2F132AF0}">
      <dsp:nvSpPr>
        <dsp:cNvPr id="0" name=""/>
        <dsp:cNvSpPr/>
      </dsp:nvSpPr>
      <dsp:spPr>
        <a:xfrm>
          <a:off x="0" y="1367407"/>
          <a:ext cx="8139448" cy="16317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712" tIns="291592" rIns="631712" bIns="113792" numCol="1" spcCol="1270" anchor="t" anchorCtr="0">
          <a:noAutofit/>
        </a:bodyPr>
        <a:lstStyle/>
        <a:p>
          <a:pPr marL="234950" lvl="1" indent="-2349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Calibri" pitchFamily="34" charset="0"/>
            </a:rPr>
            <a:t>It executes a </a:t>
          </a:r>
          <a:r>
            <a:rPr lang="en-US" sz="1600" b="1" kern="1200" dirty="0">
              <a:latin typeface="Calibri" pitchFamily="34" charset="0"/>
            </a:rPr>
            <a:t>database s</a:t>
          </a:r>
          <a:r>
            <a:rPr lang="en-US" sz="1600" kern="1200" dirty="0">
              <a:latin typeface="Calibri" pitchFamily="34" charset="0"/>
            </a:rPr>
            <a:t>tored procedure.</a:t>
          </a:r>
          <a:endParaRPr lang="en-IN" sz="1600" kern="1200" dirty="0">
            <a:latin typeface="Calibri" pitchFamily="34" charset="0"/>
          </a:endParaRPr>
        </a:p>
        <a:p>
          <a:pPr marL="234950" lvl="1" indent="-2349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Calibri" pitchFamily="34" charset="0"/>
            </a:rPr>
            <a:t> In this case the </a:t>
          </a:r>
          <a:r>
            <a:rPr lang="en-US" sz="1600" b="1" kern="1200" dirty="0">
              <a:latin typeface="Calibri" pitchFamily="34" charset="0"/>
            </a:rPr>
            <a:t>CommandText</a:t>
          </a:r>
          <a:r>
            <a:rPr lang="en-US" sz="1600" kern="1200" dirty="0">
              <a:latin typeface="Calibri" pitchFamily="34" charset="0"/>
            </a:rPr>
            <a:t> property is set to the </a:t>
          </a:r>
          <a:r>
            <a:rPr lang="en-US" sz="1600" b="1" kern="1200" dirty="0">
              <a:latin typeface="Calibri" pitchFamily="34" charset="0"/>
            </a:rPr>
            <a:t>name</a:t>
          </a:r>
          <a:r>
            <a:rPr lang="en-US" sz="1600" kern="1200" dirty="0">
              <a:latin typeface="Calibri" pitchFamily="34" charset="0"/>
            </a:rPr>
            <a:t> of the stored procedure.</a:t>
          </a:r>
          <a:endParaRPr lang="en-IN" sz="1600" kern="1200" dirty="0">
            <a:latin typeface="Calibri" pitchFamily="34" charset="0"/>
          </a:endParaRPr>
        </a:p>
        <a:p>
          <a:pPr marL="234950" lvl="1" indent="-2349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Calibri" pitchFamily="34" charset="0"/>
            </a:rPr>
            <a:t>The Parameters collection of the command object can be used to specify the input and output parameters for the stored procedure. </a:t>
          </a:r>
          <a:endParaRPr lang="en-IN" sz="1600" kern="1200" dirty="0">
            <a:latin typeface="Calibri" pitchFamily="34" charset="0"/>
          </a:endParaRPr>
        </a:p>
      </dsp:txBody>
      <dsp:txXfrm>
        <a:off x="0" y="1367407"/>
        <a:ext cx="8139448" cy="1631700"/>
      </dsp:txXfrm>
    </dsp:sp>
    <dsp:sp modelId="{0908E856-1A80-4D2C-800A-1C2C9B4AD8CA}">
      <dsp:nvSpPr>
        <dsp:cNvPr id="0" name=""/>
        <dsp:cNvSpPr/>
      </dsp:nvSpPr>
      <dsp:spPr>
        <a:xfrm>
          <a:off x="406972" y="1160767"/>
          <a:ext cx="5697613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356" tIns="0" rIns="21535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Calibri" pitchFamily="34" charset="0"/>
            </a:rPr>
            <a:t>StoredProcedure</a:t>
          </a:r>
          <a:endParaRPr lang="en-IN" sz="1800" b="1" kern="1200" dirty="0">
            <a:latin typeface="Calibri" pitchFamily="34" charset="0"/>
          </a:endParaRPr>
        </a:p>
      </dsp:txBody>
      <dsp:txXfrm>
        <a:off x="427147" y="1180942"/>
        <a:ext cx="5657263" cy="372930"/>
      </dsp:txXfrm>
    </dsp:sp>
    <dsp:sp modelId="{0A0912F6-F543-4135-8865-3B9DE8486F4F}">
      <dsp:nvSpPr>
        <dsp:cNvPr id="0" name=""/>
        <dsp:cNvSpPr/>
      </dsp:nvSpPr>
      <dsp:spPr>
        <a:xfrm>
          <a:off x="0" y="3281347"/>
          <a:ext cx="8139448" cy="8599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712" tIns="291592" rIns="631712" bIns="113792" numCol="1" spcCol="1270" anchor="t" anchorCtr="0">
          <a:noAutofit/>
        </a:bodyPr>
        <a:lstStyle/>
        <a:p>
          <a:pPr marL="234950" lvl="1" indent="-2349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latin typeface="Calibri" pitchFamily="34" charset="0"/>
            </a:rPr>
            <a:t>The name of the table from which data has to be retrieved is specified as the value.</a:t>
          </a:r>
          <a:endParaRPr lang="en-IN" sz="1600" kern="1200" dirty="0">
            <a:latin typeface="Calibri" pitchFamily="34" charset="0"/>
          </a:endParaRPr>
        </a:p>
      </dsp:txBody>
      <dsp:txXfrm>
        <a:off x="0" y="3281347"/>
        <a:ext cx="8139448" cy="859950"/>
      </dsp:txXfrm>
    </dsp:sp>
    <dsp:sp modelId="{1685AAE0-2E61-46E5-8DE3-FB1FD13CECFB}">
      <dsp:nvSpPr>
        <dsp:cNvPr id="0" name=""/>
        <dsp:cNvSpPr/>
      </dsp:nvSpPr>
      <dsp:spPr>
        <a:xfrm>
          <a:off x="406972" y="3135517"/>
          <a:ext cx="5697613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356" tIns="0" rIns="21535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Calibri" pitchFamily="34" charset="0"/>
            </a:rPr>
            <a:t>TableDirect</a:t>
          </a:r>
          <a:endParaRPr lang="en-IN" sz="1800" b="1" kern="1200" dirty="0">
            <a:latin typeface="Calibri" pitchFamily="34" charset="0"/>
          </a:endParaRPr>
        </a:p>
      </dsp:txBody>
      <dsp:txXfrm>
        <a:off x="427147" y="3155692"/>
        <a:ext cx="5657263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92590-7339-4B01-9FB0-F6F5AEC35CA0}">
      <dsp:nvSpPr>
        <dsp:cNvPr id="0" name=""/>
        <dsp:cNvSpPr/>
      </dsp:nvSpPr>
      <dsp:spPr>
        <a:xfrm>
          <a:off x="3102373" y="1713470"/>
          <a:ext cx="2042737" cy="1659408"/>
        </a:xfrm>
        <a:prstGeom prst="ellipse">
          <a:avLst/>
        </a:prstGeom>
        <a:solidFill>
          <a:schemeClr val="tx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/>
            <a:t>SqlCommand</a:t>
          </a:r>
          <a:endParaRPr lang="en-IN" sz="1600" b="1" kern="1200" dirty="0"/>
        </a:p>
      </dsp:txBody>
      <dsp:txXfrm>
        <a:off x="3401525" y="1956485"/>
        <a:ext cx="1444433" cy="1173378"/>
      </dsp:txXfrm>
    </dsp:sp>
    <dsp:sp modelId="{AF7092BF-2D7C-4981-951C-0A811D4D53AA}">
      <dsp:nvSpPr>
        <dsp:cNvPr id="0" name=""/>
        <dsp:cNvSpPr/>
      </dsp:nvSpPr>
      <dsp:spPr>
        <a:xfrm rot="16176365">
          <a:off x="4017309" y="1303947"/>
          <a:ext cx="198953" cy="4549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/>
        </a:p>
      </dsp:txBody>
      <dsp:txXfrm rot="10800000">
        <a:off x="4047357" y="1424781"/>
        <a:ext cx="139267" cy="272974"/>
      </dsp:txXfrm>
    </dsp:sp>
    <dsp:sp modelId="{EFACA8CB-807A-49AA-80F3-B9A23FA3FDED}">
      <dsp:nvSpPr>
        <dsp:cNvPr id="0" name=""/>
        <dsp:cNvSpPr/>
      </dsp:nvSpPr>
      <dsp:spPr>
        <a:xfrm>
          <a:off x="2844787" y="0"/>
          <a:ext cx="2532139" cy="133811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ExecuteScalar</a:t>
          </a:r>
          <a:endParaRPr lang="en-IN" sz="1600" b="1" kern="1200" dirty="0"/>
        </a:p>
      </dsp:txBody>
      <dsp:txXfrm>
        <a:off x="3215610" y="195962"/>
        <a:ext cx="1790493" cy="946189"/>
      </dsp:txXfrm>
    </dsp:sp>
    <dsp:sp modelId="{C0D53C3D-98A1-4AE5-B385-363803601CB5}">
      <dsp:nvSpPr>
        <dsp:cNvPr id="0" name=""/>
        <dsp:cNvSpPr/>
      </dsp:nvSpPr>
      <dsp:spPr>
        <a:xfrm rot="60723">
          <a:off x="5301932" y="2339852"/>
          <a:ext cx="378510" cy="4549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/>
        </a:p>
      </dsp:txBody>
      <dsp:txXfrm>
        <a:off x="5301941" y="2429841"/>
        <a:ext cx="264957" cy="272974"/>
      </dsp:txXfrm>
    </dsp:sp>
    <dsp:sp modelId="{4B7FD3D9-6FAB-4900-8820-DC9715004BC8}">
      <dsp:nvSpPr>
        <dsp:cNvPr id="0" name=""/>
        <dsp:cNvSpPr/>
      </dsp:nvSpPr>
      <dsp:spPr>
        <a:xfrm>
          <a:off x="5858355" y="1925620"/>
          <a:ext cx="2361583" cy="133811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ExecuteNonQuery</a:t>
          </a:r>
          <a:endParaRPr lang="en-IN" sz="1400" b="1" kern="1200" dirty="0"/>
        </a:p>
      </dsp:txBody>
      <dsp:txXfrm>
        <a:off x="6204201" y="2121582"/>
        <a:ext cx="1669891" cy="946189"/>
      </dsp:txXfrm>
    </dsp:sp>
    <dsp:sp modelId="{E9412B28-69AE-43C7-97E2-8D8E862C3EDA}">
      <dsp:nvSpPr>
        <dsp:cNvPr id="0" name=""/>
        <dsp:cNvSpPr/>
      </dsp:nvSpPr>
      <dsp:spPr>
        <a:xfrm rot="5400000">
          <a:off x="4024777" y="3326524"/>
          <a:ext cx="197929" cy="4549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/>
        </a:p>
      </dsp:txBody>
      <dsp:txXfrm>
        <a:off x="4054467" y="3387827"/>
        <a:ext cx="138550" cy="272974"/>
      </dsp:txXfrm>
    </dsp:sp>
    <dsp:sp modelId="{A52A0977-662E-4C7D-8B7E-3FFACAB36AEA}">
      <dsp:nvSpPr>
        <dsp:cNvPr id="0" name=""/>
        <dsp:cNvSpPr/>
      </dsp:nvSpPr>
      <dsp:spPr>
        <a:xfrm>
          <a:off x="2677368" y="3746331"/>
          <a:ext cx="2892747" cy="133811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ExecuteXMLReader</a:t>
          </a:r>
          <a:endParaRPr lang="en-IN" sz="1400" b="1" kern="1200" dirty="0"/>
        </a:p>
      </dsp:txBody>
      <dsp:txXfrm>
        <a:off x="3101001" y="3942293"/>
        <a:ext cx="2045481" cy="946189"/>
      </dsp:txXfrm>
    </dsp:sp>
    <dsp:sp modelId="{5C67D4FC-D835-43A5-A18B-76BD7A76899A}">
      <dsp:nvSpPr>
        <dsp:cNvPr id="0" name=""/>
        <dsp:cNvSpPr/>
      </dsp:nvSpPr>
      <dsp:spPr>
        <a:xfrm rot="10815822">
          <a:off x="2667759" y="2309701"/>
          <a:ext cx="307140" cy="4549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/>
        </a:p>
      </dsp:txBody>
      <dsp:txXfrm rot="10800000">
        <a:off x="2759901" y="2400905"/>
        <a:ext cx="214998" cy="272974"/>
      </dsp:txXfrm>
    </dsp:sp>
    <dsp:sp modelId="{5C48B779-6763-4E44-AB79-1AA2C4D1FE09}">
      <dsp:nvSpPr>
        <dsp:cNvPr id="0" name=""/>
        <dsp:cNvSpPr/>
      </dsp:nvSpPr>
      <dsp:spPr>
        <a:xfrm>
          <a:off x="125575" y="1861233"/>
          <a:ext cx="2397351" cy="133811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ExecuteReader</a:t>
          </a:r>
          <a:endParaRPr lang="en-IN" sz="1600" b="1" kern="1200" dirty="0"/>
        </a:p>
      </dsp:txBody>
      <dsp:txXfrm>
        <a:off x="476659" y="2057195"/>
        <a:ext cx="1695183" cy="9461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F82BB-B8D6-411F-8D0B-FE3C6D947488}">
      <dsp:nvSpPr>
        <dsp:cNvPr id="0" name=""/>
        <dsp:cNvSpPr/>
      </dsp:nvSpPr>
      <dsp:spPr>
        <a:xfrm>
          <a:off x="2831692" y="2206172"/>
          <a:ext cx="2569793" cy="10354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Parameter</a:t>
          </a:r>
          <a:endParaRPr lang="en-IN" sz="2400" kern="1200" dirty="0"/>
        </a:p>
      </dsp:txBody>
      <dsp:txXfrm>
        <a:off x="3208029" y="2357814"/>
        <a:ext cx="1817119" cy="732191"/>
      </dsp:txXfrm>
    </dsp:sp>
    <dsp:sp modelId="{4948FBF5-AC1B-45BA-9EAD-9110C43C3B94}">
      <dsp:nvSpPr>
        <dsp:cNvPr id="0" name=""/>
        <dsp:cNvSpPr/>
      </dsp:nvSpPr>
      <dsp:spPr>
        <a:xfrm rot="16172082">
          <a:off x="3966609" y="1698021"/>
          <a:ext cx="287281" cy="490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 dirty="0"/>
        </a:p>
      </dsp:txBody>
      <dsp:txXfrm rot="10800000">
        <a:off x="4010051" y="1839221"/>
        <a:ext cx="201097" cy="294328"/>
      </dsp:txXfrm>
    </dsp:sp>
    <dsp:sp modelId="{1514B675-4264-4D24-8310-A782BB2225F1}">
      <dsp:nvSpPr>
        <dsp:cNvPr id="0" name=""/>
        <dsp:cNvSpPr/>
      </dsp:nvSpPr>
      <dsp:spPr>
        <a:xfrm>
          <a:off x="3219574" y="65052"/>
          <a:ext cx="1763830" cy="159912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/>
            <a:t>ParameterName</a:t>
          </a:r>
          <a:endParaRPr lang="en-IN" sz="1800" b="0" kern="1200" dirty="0"/>
        </a:p>
      </dsp:txBody>
      <dsp:txXfrm>
        <a:off x="3477881" y="299238"/>
        <a:ext cx="1247216" cy="1130750"/>
      </dsp:txXfrm>
    </dsp:sp>
    <dsp:sp modelId="{129200A1-D275-4D9F-A24B-03EDD5AE26B0}">
      <dsp:nvSpPr>
        <dsp:cNvPr id="0" name=""/>
        <dsp:cNvSpPr/>
      </dsp:nvSpPr>
      <dsp:spPr>
        <a:xfrm rot="21579129">
          <a:off x="5480467" y="2469777"/>
          <a:ext cx="190632" cy="490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 dirty="0"/>
        </a:p>
      </dsp:txBody>
      <dsp:txXfrm>
        <a:off x="5480468" y="2568060"/>
        <a:ext cx="133442" cy="294328"/>
      </dsp:txXfrm>
    </dsp:sp>
    <dsp:sp modelId="{A3F135E5-3C98-46AD-B382-F64AA1A972EA}">
      <dsp:nvSpPr>
        <dsp:cNvPr id="0" name=""/>
        <dsp:cNvSpPr/>
      </dsp:nvSpPr>
      <dsp:spPr>
        <a:xfrm>
          <a:off x="5760998" y="1951665"/>
          <a:ext cx="1685920" cy="1514286"/>
        </a:xfrm>
        <a:prstGeom prst="ellipse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Value</a:t>
          </a:r>
          <a:endParaRPr lang="en-IN" sz="2400" kern="1200" dirty="0"/>
        </a:p>
      </dsp:txBody>
      <dsp:txXfrm>
        <a:off x="6007895" y="2173427"/>
        <a:ext cx="1192126" cy="1070762"/>
      </dsp:txXfrm>
    </dsp:sp>
    <dsp:sp modelId="{0FD3A845-9401-48A8-BF30-70C26493F9BD}">
      <dsp:nvSpPr>
        <dsp:cNvPr id="0" name=""/>
        <dsp:cNvSpPr/>
      </dsp:nvSpPr>
      <dsp:spPr>
        <a:xfrm rot="5347566">
          <a:off x="3983543" y="3261692"/>
          <a:ext cx="289979" cy="490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 dirty="0"/>
        </a:p>
      </dsp:txBody>
      <dsp:txXfrm>
        <a:off x="4026377" y="3316309"/>
        <a:ext cx="202985" cy="294328"/>
      </dsp:txXfrm>
    </dsp:sp>
    <dsp:sp modelId="{818C02E7-0E2C-46FD-B1FC-6006EC0553D0}">
      <dsp:nvSpPr>
        <dsp:cNvPr id="0" name=""/>
        <dsp:cNvSpPr/>
      </dsp:nvSpPr>
      <dsp:spPr>
        <a:xfrm>
          <a:off x="3273019" y="3788615"/>
          <a:ext cx="1745189" cy="1676282"/>
        </a:xfrm>
        <a:prstGeom prst="ellipse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SqlDbType</a:t>
          </a:r>
          <a:endParaRPr lang="en-IN" sz="1900" kern="1200" dirty="0"/>
        </a:p>
      </dsp:txBody>
      <dsp:txXfrm>
        <a:off x="3528596" y="4034101"/>
        <a:ext cx="1234035" cy="1185310"/>
      </dsp:txXfrm>
    </dsp:sp>
    <dsp:sp modelId="{70FB2AB3-80FA-458E-86F7-27E8020D2E02}">
      <dsp:nvSpPr>
        <dsp:cNvPr id="0" name=""/>
        <dsp:cNvSpPr/>
      </dsp:nvSpPr>
      <dsp:spPr>
        <a:xfrm rot="10757259">
          <a:off x="2511328" y="2497185"/>
          <a:ext cx="226834" cy="4905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 dirty="0"/>
        </a:p>
      </dsp:txBody>
      <dsp:txXfrm rot="10800000">
        <a:off x="2579375" y="2594871"/>
        <a:ext cx="158784" cy="294328"/>
      </dsp:txXfrm>
    </dsp:sp>
    <dsp:sp modelId="{FAF21350-955C-4B37-9B8C-59D81A44EC78}">
      <dsp:nvSpPr>
        <dsp:cNvPr id="0" name=""/>
        <dsp:cNvSpPr/>
      </dsp:nvSpPr>
      <dsp:spPr>
        <a:xfrm>
          <a:off x="667808" y="1961013"/>
          <a:ext cx="1736619" cy="1589960"/>
        </a:xfrm>
        <a:prstGeom prst="ellipse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Direction</a:t>
          </a:r>
          <a:endParaRPr lang="en-IN" sz="1900" kern="1200" dirty="0"/>
        </a:p>
      </dsp:txBody>
      <dsp:txXfrm>
        <a:off x="922130" y="2193857"/>
        <a:ext cx="1227975" cy="11242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DFCDD-FF2D-4579-949C-6487814CE694}">
      <dsp:nvSpPr>
        <dsp:cNvPr id="0" name=""/>
        <dsp:cNvSpPr/>
      </dsp:nvSpPr>
      <dsp:spPr>
        <a:xfrm rot="5400000">
          <a:off x="1287025" y="905477"/>
          <a:ext cx="1109857" cy="1263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7EE2C3E-C473-48FB-8C72-46B6909BE295}">
      <dsp:nvSpPr>
        <dsp:cNvPr id="0" name=""/>
        <dsp:cNvSpPr/>
      </dsp:nvSpPr>
      <dsp:spPr>
        <a:xfrm>
          <a:off x="784141" y="181392"/>
          <a:ext cx="1564441" cy="84995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Data Source</a:t>
          </a:r>
          <a:endParaRPr lang="en-IN" sz="2100" kern="1200" dirty="0"/>
        </a:p>
      </dsp:txBody>
      <dsp:txXfrm>
        <a:off x="825640" y="222891"/>
        <a:ext cx="1481443" cy="766955"/>
      </dsp:txXfrm>
    </dsp:sp>
    <dsp:sp modelId="{3CF1E493-9C0D-4990-92D0-E9B25A22C9D8}">
      <dsp:nvSpPr>
        <dsp:cNvPr id="0" name=""/>
        <dsp:cNvSpPr/>
      </dsp:nvSpPr>
      <dsp:spPr>
        <a:xfrm>
          <a:off x="2757919" y="52697"/>
          <a:ext cx="1358857" cy="105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3B770-CEBF-4373-8A81-87B8C7AD899C}">
      <dsp:nvSpPr>
        <dsp:cNvPr id="0" name=""/>
        <dsp:cNvSpPr/>
      </dsp:nvSpPr>
      <dsp:spPr>
        <a:xfrm rot="5400000">
          <a:off x="2946290" y="2201076"/>
          <a:ext cx="1109857" cy="1263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5359334"/>
                <a:satOff val="-7864"/>
                <a:lumOff val="5330"/>
                <a:alphaOff val="0"/>
                <a:shade val="51000"/>
                <a:satMod val="130000"/>
              </a:schemeClr>
            </a:gs>
            <a:gs pos="80000">
              <a:schemeClr val="accent3">
                <a:tint val="50000"/>
                <a:hueOff val="5359334"/>
                <a:satOff val="-7864"/>
                <a:lumOff val="5330"/>
                <a:alphaOff val="0"/>
                <a:shade val="93000"/>
                <a:satMod val="130000"/>
              </a:schemeClr>
            </a:gs>
            <a:gs pos="100000">
              <a:schemeClr val="accent3">
                <a:tint val="50000"/>
                <a:hueOff val="5359334"/>
                <a:satOff val="-7864"/>
                <a:lumOff val="53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4914077-412C-41F0-9889-14F5EC279F4D}">
      <dsp:nvSpPr>
        <dsp:cNvPr id="0" name=""/>
        <dsp:cNvSpPr/>
      </dsp:nvSpPr>
      <dsp:spPr>
        <a:xfrm>
          <a:off x="2517645" y="1454880"/>
          <a:ext cx="1642164" cy="9426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Connection</a:t>
          </a:r>
          <a:endParaRPr lang="en-IN" sz="2100" kern="1200" dirty="0"/>
        </a:p>
      </dsp:txBody>
      <dsp:txXfrm>
        <a:off x="2563670" y="1500905"/>
        <a:ext cx="1550114" cy="850599"/>
      </dsp:txXfrm>
    </dsp:sp>
    <dsp:sp modelId="{F3BCEDB4-4176-4918-AFE0-AAC05FF48FD4}">
      <dsp:nvSpPr>
        <dsp:cNvPr id="0" name=""/>
        <dsp:cNvSpPr/>
      </dsp:nvSpPr>
      <dsp:spPr>
        <a:xfrm>
          <a:off x="4272901" y="1397041"/>
          <a:ext cx="1358857" cy="105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0DD3E-269F-41B0-B797-95653940C76A}">
      <dsp:nvSpPr>
        <dsp:cNvPr id="0" name=""/>
        <dsp:cNvSpPr/>
      </dsp:nvSpPr>
      <dsp:spPr>
        <a:xfrm rot="5400000">
          <a:off x="4550867" y="3585730"/>
          <a:ext cx="1109857" cy="1263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10718668"/>
                <a:satOff val="-15729"/>
                <a:lumOff val="10660"/>
                <a:alphaOff val="0"/>
                <a:shade val="51000"/>
                <a:satMod val="130000"/>
              </a:schemeClr>
            </a:gs>
            <a:gs pos="80000">
              <a:schemeClr val="accent3">
                <a:tint val="50000"/>
                <a:hueOff val="10718668"/>
                <a:satOff val="-15729"/>
                <a:lumOff val="10660"/>
                <a:alphaOff val="0"/>
                <a:shade val="93000"/>
                <a:satMod val="130000"/>
              </a:schemeClr>
            </a:gs>
            <a:gs pos="100000">
              <a:schemeClr val="accent3">
                <a:tint val="50000"/>
                <a:hueOff val="10718668"/>
                <a:satOff val="-15729"/>
                <a:lumOff val="106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72AD950-1845-4B84-B947-0AFFACBE1177}">
      <dsp:nvSpPr>
        <dsp:cNvPr id="0" name=""/>
        <dsp:cNvSpPr/>
      </dsp:nvSpPr>
      <dsp:spPr>
        <a:xfrm>
          <a:off x="4120440" y="2900394"/>
          <a:ext cx="1749071" cy="88011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Command</a:t>
          </a:r>
          <a:endParaRPr lang="en-IN" sz="2100" kern="1200" dirty="0"/>
        </a:p>
      </dsp:txBody>
      <dsp:txXfrm>
        <a:off x="4163411" y="2943365"/>
        <a:ext cx="1663129" cy="794169"/>
      </dsp:txXfrm>
    </dsp:sp>
    <dsp:sp modelId="{8CEE62B6-F44C-411E-8B9C-EC5AD75808D7}">
      <dsp:nvSpPr>
        <dsp:cNvPr id="0" name=""/>
        <dsp:cNvSpPr/>
      </dsp:nvSpPr>
      <dsp:spPr>
        <a:xfrm>
          <a:off x="5802475" y="2741384"/>
          <a:ext cx="1358857" cy="1057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BDA54-C8BA-49B8-BB2F-06CB45B82845}">
      <dsp:nvSpPr>
        <dsp:cNvPr id="0" name=""/>
        <dsp:cNvSpPr/>
      </dsp:nvSpPr>
      <dsp:spPr>
        <a:xfrm>
          <a:off x="5731119" y="4039629"/>
          <a:ext cx="1718187" cy="78625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DataReader</a:t>
          </a:r>
          <a:endParaRPr lang="en-IN" sz="2100" kern="1200" dirty="0"/>
        </a:p>
      </dsp:txBody>
      <dsp:txXfrm>
        <a:off x="5769508" y="4078018"/>
        <a:ext cx="1641409" cy="709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BC3B2B6E-AB79-4834-B5B3-2E38DCB549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2375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01EAF96E-9C8E-42C3-B768-D1FF807F86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through to the next slide…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6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dirty="0"/>
              <a:t>Course or Module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Excellere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defTabSz="933237"/>
            <a:r>
              <a:rPr lang="en-US" dirty="0"/>
              <a:t>Date or Rev. #</a:t>
            </a:r>
          </a:p>
        </p:txBody>
      </p:sp>
    </p:spTree>
    <p:extLst>
      <p:ext uri="{BB962C8B-B14F-4D97-AF65-F5344CB8AC3E}">
        <p14:creationId xmlns:p14="http://schemas.microsoft.com/office/powerpoint/2010/main" val="364725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figure here illustrates that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DbCommand class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is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parent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class for all the other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command classes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in ADO.NET. 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SqlCommand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OleDbCommand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ODBCCommand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and </a:t>
            </a:r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OracleCommand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class are provided by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four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in-built data providers in .NET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inherited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from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DbCommand class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These classes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inherit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the common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properties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methods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used to </a:t>
            </a:r>
            <a:r>
              <a:rPr lang="en-US" sz="1200" b="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create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and execute commands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In addition to the inherited members,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they also contain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provider specific 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properties and methods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Course or Module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4B04522-5E79-4620-978F-683F5015A63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r>
              <a:rPr lang="en-US" dirty="0"/>
              <a:t>Date or Rev. #</a:t>
            </a:r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>
          <a:xfrm>
            <a:off x="1323975" y="192088"/>
            <a:ext cx="4375150" cy="3281362"/>
          </a:xfrm>
        </p:spPr>
      </p:sp>
      <p:sp>
        <p:nvSpPr>
          <p:cNvPr id="14" name="Notes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figure lists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four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most important properties of the SqlCommand class.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Connection: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Connection property specifies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active connection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which would be used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command.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compulsory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to have an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open connection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object before a command is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</a:p>
          <a:p>
            <a:endParaRPr lang="en-US" sz="1200" b="1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CommandType: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CommandType property is used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specify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type of 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to be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This property specifies whether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to be executed is a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stored procedure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or an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executable statement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</a:p>
          <a:p>
            <a:endParaRPr lang="en-US" sz="1200" b="1" i="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CommandText: </a:t>
            </a:r>
          </a:p>
          <a:p>
            <a:endParaRPr lang="en-US" sz="1200" b="1" i="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CommandText property contains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SQL statement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to be executed by the command object.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Parameters:</a:t>
            </a:r>
          </a:p>
          <a:p>
            <a:endParaRPr lang="en-US" sz="1200" b="1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Parameters property is a collection of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Parameter class objects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 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Each parameter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object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encapsulates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one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parameter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which can be passed with the command to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SQL server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  <a:endParaRPr lang="en-US" sz="1200" b="1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85332" y="9089766"/>
            <a:ext cx="1055873" cy="219334"/>
          </a:xfrm>
          <a:prstGeom prst="rect">
            <a:avLst/>
          </a:prstGeom>
        </p:spPr>
        <p:txBody>
          <a:bodyPr vert="horz" wrap="none" lIns="93324" tIns="93324" rIns="93324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utura Bk" pitchFamily="34" charset="0"/>
              </a:defRPr>
            </a:lvl1pPr>
          </a:lstStyle>
          <a:p>
            <a:r>
              <a:rPr lang="en-US" dirty="0"/>
              <a:t>Excellere Restricted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figure given in this slide show the important methods of the SqlCommand object. The method to be used depends on the 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type of command and the return value expected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</a:t>
            </a:r>
            <a:r>
              <a:rPr lang="en-US" sz="1200" b="1" kern="1200" dirty="0" err="1">
                <a:solidFill>
                  <a:srgbClr val="FFFF00"/>
                </a:solidFill>
                <a:latin typeface="Arial" charset="0"/>
                <a:ea typeface="ＭＳ Ｐゴシック" pitchFamily="1" charset="-128"/>
                <a:cs typeface="+mn-cs"/>
              </a:rPr>
              <a:t>ExecuteReader</a:t>
            </a:r>
            <a:r>
              <a:rPr lang="en-US" sz="1200" b="1" kern="1200" dirty="0">
                <a:solidFill>
                  <a:srgbClr val="FFFF00"/>
                </a:solidFill>
                <a:latin typeface="Arial" charset="0"/>
                <a:ea typeface="ＭＳ Ｐゴシック" pitchFamily="1" charset="-128"/>
                <a:cs typeface="+mn-cs"/>
              </a:rPr>
              <a:t>():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ExecuteReader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() method is used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fetch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a 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forward-only stream of records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from a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database table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This method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returns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an 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object of SqlDataReader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ExecuteScalar():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ExecuteScalar() method is used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return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 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single value from the database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For example, the maximum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value in a column.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ExecuteNonQuery():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ExecuteNonQuery() method is used to 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 statement which 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does not return any records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For example, insert, update and delete statements.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ExecuteXMLReader():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ExecuteXMLReader() method is used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get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an object of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XMLReader,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which is 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used to access XML data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figure given here shows the important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properties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of the Parameter object.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ParameterName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: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ParameterName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property 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specifies 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he 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name of the parameter which will be used in the command object</a:t>
            </a:r>
            <a:r>
              <a:rPr lang="en-US" sz="1200" u="none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  <a:endParaRPr lang="en-US" sz="1200" u="sng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Value: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Value property 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specifies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the  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value given to the parameter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SqlDbType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: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SqlDbTypeproperty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specifies the 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underlying native data type of the parameter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Direction: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Direction property specifies </a:t>
            </a:r>
            <a:r>
              <a:rPr lang="en-US" sz="1200" u="sng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whether the parameter is an input or an output paramete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example shown on the slide accepts a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Product id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from the user and displays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name of the product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on the console.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Since the </a:t>
            </a:r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ProductId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for which the </a:t>
            </a:r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ProductName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has to be retrieved will be known only at runtime, we use a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parameterized query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where the value of the </a:t>
            </a:r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ProductId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will be passed as a parameter at runtime.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We create a command object which accepts a </a:t>
            </a:r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ProdId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parameter.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We create an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object of the Parameter class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by specifying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parameter name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and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parameter value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 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parameter value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is set to the value entered by the user. We add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newly created parameter object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to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Command object’s Parameters collection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We then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command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and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display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the </a:t>
            </a:r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ProductName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retrieved for the specified </a:t>
            </a:r>
            <a:r>
              <a:rPr lang="en-US" sz="1200" b="1" kern="1200" dirty="0" err="1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ProductId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To create data aware applications using ADO.NET we first establish a connection with the underlying data source.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statements to be executed with the data source using the connection are encapsulated in a command object.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Command object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when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executed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,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returns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data fetched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from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database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in the form of a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DataReader object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or a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scalar value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Command object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in ADO.NET represents a statement that is used to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retrieve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,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insert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,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delete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or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update 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data stored in a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data source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such as a database.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Connection property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specifies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active connection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which would be used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command.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It is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compulsory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to have an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open connection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object before a command is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buClr>
                <a:srgbClr val="69A205"/>
              </a:buCl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rgbClr val="69A205"/>
                </a:solidFill>
              </a:defRPr>
            </a:lvl1pPr>
          </a:lstStyle>
          <a:p>
            <a:r>
              <a:rPr lang="en-US" dirty="0"/>
              <a:t>LU title </a:t>
            </a:r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4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Photo Transition">
    <p:bg>
      <p:bgPr>
        <a:gradFill rotWithShape="0">
          <a:gsLst>
            <a:gs pos="0">
              <a:srgbClr val="003300"/>
            </a:gs>
            <a:gs pos="50000">
              <a:srgbClr val="298527"/>
            </a:gs>
            <a:gs pos="100000">
              <a:srgbClr val="29852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8484034022008_JPG_P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4845050"/>
            <a:ext cx="9144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533400"/>
            <a:ext cx="4776788" cy="34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5720" bIns="45720" anchor="t"/>
          <a:lstStyle>
            <a:lvl1pPr>
              <a:lnSpc>
                <a:spcPct val="100000"/>
              </a:lnSpc>
              <a:spcBef>
                <a:spcPts val="2640"/>
              </a:spcBef>
              <a:defRPr sz="4400">
                <a:solidFill>
                  <a:srgbClr val="FFFFFF"/>
                </a:solidFill>
                <a:latin typeface="Futura Lt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312527" y="6469040"/>
            <a:ext cx="1502619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b="1" kern="1200" dirty="0">
                <a:solidFill>
                  <a:schemeClr val="tx2"/>
                </a:solidFill>
                <a:latin typeface="Futura Bk" pitchFamily="34" charset="0"/>
                <a:ea typeface="+mn-ea"/>
                <a:cs typeface="+mn-cs"/>
              </a:rPr>
              <a:t>Excellere Restricted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246364" y="6469038"/>
            <a:ext cx="4484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1400" kern="1200" smtClean="0">
                <a:solidFill>
                  <a:schemeClr val="tx2"/>
                </a:solidFill>
                <a:latin typeface="Futura Bk" pitchFamily="34" charset="0"/>
                <a:ea typeface="+mn-ea"/>
                <a:cs typeface="+mn-cs"/>
              </a:rPr>
              <a:pPr marL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 dirty="0">
              <a:solidFill>
                <a:schemeClr val="tx2"/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6" name="Picture 5" descr="excellere_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61108" y="6400803"/>
            <a:ext cx="1201003" cy="3600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LU title </a:t>
            </a:r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26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Transition Slide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Transition Slide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69A205"/>
              </a:buClr>
              <a:defRPr/>
            </a:lvl1pPr>
            <a:lvl2pPr>
              <a:buClr>
                <a:srgbClr val="69A205"/>
              </a:buClr>
              <a:defRPr/>
            </a:lvl2pPr>
            <a:lvl3pPr>
              <a:buClr>
                <a:srgbClr val="69A205"/>
              </a:buClr>
              <a:defRPr/>
            </a:lvl3pPr>
            <a:lvl4pPr>
              <a:buClr>
                <a:srgbClr val="69A205"/>
              </a:buClr>
              <a:defRPr/>
            </a:lvl4pPr>
          </a:lstStyle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Transition Slide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Transition Slide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2"/>
            <a:ext cx="8361361" cy="523220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8359076" cy="5021146"/>
          </a:xfrm>
        </p:spPr>
        <p:txBody>
          <a:bodyPr/>
          <a:lstStyle>
            <a:lvl1pPr>
              <a:buClr>
                <a:srgbClr val="69A205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69A205"/>
              </a:buClr>
              <a:defRPr/>
            </a:lvl2pPr>
            <a:lvl3pPr>
              <a:lnSpc>
                <a:spcPct val="100000"/>
              </a:lnSpc>
              <a:buClr>
                <a:srgbClr val="69A205"/>
              </a:buClr>
              <a:defRPr sz="2000"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2366397" y="6323827"/>
            <a:ext cx="6498818" cy="457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lIns="0" tIns="0" rIns="182880" bIns="0" anchor="ctr"/>
          <a:lstStyle/>
          <a:p>
            <a:pPr algn="r"/>
            <a:endParaRPr lang="en-US" sz="10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 userDrawn="1"/>
        </p:nvSpPr>
        <p:spPr bwMode="auto">
          <a:xfrm>
            <a:off x="7580129" y="6394781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RESTRICTED </a:t>
            </a:r>
            <a:r>
              <a:rPr lang="en-US" sz="1400" dirty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920" y="6316158"/>
            <a:ext cx="1984850" cy="480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dirty="0" smtClean="0">
          <a:solidFill>
            <a:srgbClr val="69A20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407169" y="6368277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RESTRICTED </a:t>
            </a:r>
            <a:r>
              <a:rPr lang="en-US" sz="1400" dirty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65" r:id="rId6"/>
    <p:sldLayoutId id="2147483659" r:id="rId7"/>
    <p:sldLayoutId id="2147483664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yy6y35y8.aspx" TargetMode="External"/><Relationship Id="rId2" Type="http://schemas.openxmlformats.org/officeDocument/2006/relationships/hyperlink" Target="http://msdn.microsoft.com/en-us/library/ms254953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971481.asp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Command Objects in ADO.NET.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Important properties of the command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Important methods of command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commands with parameters.</a:t>
            </a:r>
          </a:p>
          <a:p>
            <a:pPr marL="342900" indent="-34290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30759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Command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71055" y="1246902"/>
            <a:ext cx="8354290" cy="4682837"/>
          </a:xfrm>
          <a:solidFill>
            <a:schemeClr val="tx1"/>
          </a:solidFill>
        </p:spPr>
        <p:txBody>
          <a:bodyPr/>
          <a:lstStyle/>
          <a:p>
            <a:pPr marL="346075" indent="-346075">
              <a:buClr>
                <a:srgbClr val="002060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This following code is used 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>
                <a:solidFill>
                  <a:schemeClr val="accent6">
                    <a:lumMod val="75000"/>
                  </a:schemeClr>
                </a:solidFill>
              </a:rPr>
              <a:t>a command object and </a:t>
            </a:r>
            <a:r>
              <a:rPr b="1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>
                <a:solidFill>
                  <a:schemeClr val="accent6">
                    <a:lumMod val="75000"/>
                  </a:schemeClr>
                </a:solidFill>
              </a:rPr>
              <a:t> its various properties.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SqlConnection con = </a:t>
            </a:r>
            <a:r>
              <a:rPr lang="en-IN" b="1" dirty="0">
                <a:solidFill>
                  <a:srgbClr val="00B0F0"/>
                </a:solidFill>
              </a:rPr>
              <a:t>new SqlConnection</a:t>
            </a:r>
            <a:r>
              <a:rPr lang="en-IN" dirty="0">
                <a:solidFill>
                  <a:schemeClr val="bg1"/>
                </a:solidFill>
              </a:rPr>
              <a:t>("data 	source=localhost;user=sa;pwd=</a:t>
            </a:r>
            <a:r>
              <a:rPr lang="en-IN" dirty="0" err="1">
                <a:solidFill>
                  <a:schemeClr val="bg1"/>
                </a:solidFill>
              </a:rPr>
              <a:t>password;database</a:t>
            </a:r>
            <a:r>
              <a:rPr lang="en-IN" dirty="0">
                <a:solidFill>
                  <a:schemeClr val="bg1"/>
                </a:solidFill>
              </a:rPr>
              <a:t>=northwind");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	SqlCommand com = </a:t>
            </a:r>
            <a:r>
              <a:rPr lang="en-IN" b="1" dirty="0">
                <a:solidFill>
                  <a:srgbClr val="00B0F0"/>
                </a:solidFill>
              </a:rPr>
              <a:t>new SqlCommand()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	</a:t>
            </a:r>
            <a:r>
              <a:rPr lang="en-IN" dirty="0" err="1">
                <a:solidFill>
                  <a:schemeClr val="bg1"/>
                </a:solidFill>
              </a:rPr>
              <a:t>com.</a:t>
            </a:r>
            <a:r>
              <a:rPr lang="en-IN" b="1" dirty="0" err="1">
                <a:solidFill>
                  <a:srgbClr val="CC9933"/>
                </a:solidFill>
              </a:rPr>
              <a:t>Connection</a:t>
            </a:r>
            <a:r>
              <a:rPr lang="en-IN" dirty="0">
                <a:solidFill>
                  <a:schemeClr val="bg1"/>
                </a:solidFill>
              </a:rPr>
              <a:t> = con;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	com.</a:t>
            </a:r>
            <a:r>
              <a:rPr lang="en-IN" b="1" dirty="0">
                <a:solidFill>
                  <a:srgbClr val="CC9933"/>
                </a:solidFill>
              </a:rPr>
              <a:t>CommandType </a:t>
            </a:r>
            <a:r>
              <a:rPr lang="en-IN" dirty="0">
                <a:solidFill>
                  <a:schemeClr val="bg1"/>
                </a:solidFill>
              </a:rPr>
              <a:t>= </a:t>
            </a:r>
            <a:r>
              <a:rPr lang="en-IN" dirty="0" err="1">
                <a:solidFill>
                  <a:schemeClr val="bg1"/>
                </a:solidFill>
              </a:rPr>
              <a:t>CommandType.Text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	</a:t>
            </a:r>
            <a:r>
              <a:rPr lang="en-IN" dirty="0" err="1">
                <a:solidFill>
                  <a:schemeClr val="bg1"/>
                </a:solidFill>
              </a:rPr>
              <a:t>com.</a:t>
            </a:r>
            <a:r>
              <a:rPr lang="en-IN" b="1" dirty="0" err="1">
                <a:solidFill>
                  <a:srgbClr val="CC9933"/>
                </a:solidFill>
              </a:rPr>
              <a:t>CommandText</a:t>
            </a:r>
            <a:r>
              <a:rPr lang="en-IN" dirty="0">
                <a:solidFill>
                  <a:schemeClr val="bg1"/>
                </a:solidFill>
              </a:rPr>
              <a:t> = "Select * from Orders";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	</a:t>
            </a:r>
            <a:r>
              <a:rPr lang="en-IN" dirty="0" err="1">
                <a:solidFill>
                  <a:schemeClr val="bg1"/>
                </a:solidFill>
              </a:rPr>
              <a:t>con.</a:t>
            </a:r>
            <a:r>
              <a:rPr lang="en-IN" b="1" dirty="0" err="1">
                <a:solidFill>
                  <a:srgbClr val="00B0F0"/>
                </a:solidFill>
              </a:rPr>
              <a:t>Open</a:t>
            </a:r>
            <a:r>
              <a:rPr lang="en-IN" b="1" dirty="0">
                <a:solidFill>
                  <a:srgbClr val="00B0F0"/>
                </a:solidFill>
              </a:rPr>
              <a:t>()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6768377" y="1728774"/>
            <a:ext cx="1732686" cy="900113"/>
          </a:xfrm>
          <a:prstGeom prst="wedgeRectCallout">
            <a:avLst>
              <a:gd name="adj1" fmla="val -143560"/>
              <a:gd name="adj2" fmla="val 480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An object of the SqlConnection class is created. 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6806477" y="3071810"/>
            <a:ext cx="1828800" cy="1657349"/>
          </a:xfrm>
          <a:prstGeom prst="wedgeRectCallout">
            <a:avLst>
              <a:gd name="adj1" fmla="val -193560"/>
              <a:gd name="adj2" fmla="val -2871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indent="-171450">
              <a:buClr>
                <a:srgbClr val="002060"/>
              </a:buClr>
              <a:buSzPct val="120000"/>
              <a:buFont typeface="Arial" pitchFamily="34" charset="0"/>
              <a:buChar char="•"/>
            </a:pPr>
            <a:endParaRPr lang="en-US" sz="1400" dirty="0">
              <a:latin typeface="Calibri" pitchFamily="34" charset="0"/>
            </a:endParaRPr>
          </a:p>
          <a:p>
            <a:pPr marL="228600" indent="-228600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An object of the SqlCommand class is created.</a:t>
            </a:r>
          </a:p>
          <a:p>
            <a:pPr marL="228600" indent="-228600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Its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Connection, CommandType 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and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 CommandText properties 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are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set.</a:t>
            </a:r>
          </a:p>
          <a:p>
            <a:pPr marL="171450" indent="-171450">
              <a:buClr>
                <a:srgbClr val="002060"/>
              </a:buClr>
              <a:buSzPct val="120000"/>
              <a:buFont typeface="Arial" pitchFamily="34" charset="0"/>
              <a:buChar char="•"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700838" y="4829175"/>
            <a:ext cx="2028825" cy="1085850"/>
          </a:xfrm>
          <a:prstGeom prst="wedgeRectCallout">
            <a:avLst>
              <a:gd name="adj1" fmla="val -259757"/>
              <a:gd name="adj2" fmla="val -249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Open() method of the connection class is used  to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open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 the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connection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56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the SqlCommand Object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SqlCommand Object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74025139"/>
              </p:ext>
            </p:extLst>
          </p:nvPr>
        </p:nvGraphicFramePr>
        <p:xfrm>
          <a:off x="457200" y="1044575"/>
          <a:ext cx="8229600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718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The SqlDataReader Object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SqlDataReader</a:t>
            </a:r>
            <a:r>
              <a:rPr lang="en-US" dirty="0"/>
              <a:t> Object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88" y="997854"/>
            <a:ext cx="8359076" cy="5021146"/>
          </a:xfrm>
        </p:spPr>
        <p:txBody>
          <a:bodyPr/>
          <a:lstStyle/>
          <a:p>
            <a:r>
              <a:rPr sz="2000" dirty="0"/>
              <a:t>This object is used to </a:t>
            </a:r>
            <a:r>
              <a:rPr sz="2000" b="1" dirty="0"/>
              <a:t>read</a:t>
            </a:r>
            <a:r>
              <a:rPr sz="2000" dirty="0"/>
              <a:t> </a:t>
            </a:r>
            <a:r>
              <a:rPr sz="2000" b="1" dirty="0"/>
              <a:t>multiple records </a:t>
            </a:r>
            <a:r>
              <a:rPr sz="2000" dirty="0"/>
              <a:t>from the </a:t>
            </a:r>
            <a:r>
              <a:rPr sz="2000" b="1" dirty="0"/>
              <a:t>database</a:t>
            </a:r>
            <a:r>
              <a:rPr sz="2000" dirty="0"/>
              <a:t>. </a:t>
            </a:r>
          </a:p>
          <a:p>
            <a:pPr marL="682625" indent="-341313">
              <a:buSzPct val="80000"/>
              <a:buFont typeface="Courier New" pitchFamily="49" charset="0"/>
              <a:buChar char="o"/>
            </a:pPr>
            <a:r>
              <a:rPr sz="1800" dirty="0"/>
              <a:t>It </a:t>
            </a:r>
            <a:r>
              <a:rPr sz="1800" b="1" dirty="0"/>
              <a:t>fetches</a:t>
            </a:r>
            <a:r>
              <a:rPr sz="1800" dirty="0"/>
              <a:t> a </a:t>
            </a:r>
            <a:r>
              <a:rPr sz="1800" b="1" dirty="0"/>
              <a:t>forward-only stream </a:t>
            </a:r>
            <a:r>
              <a:rPr sz="1800" dirty="0"/>
              <a:t>of rows which means that </a:t>
            </a:r>
            <a:r>
              <a:rPr sz="1800" u="sng" dirty="0"/>
              <a:t>we cannot move to the previous or first record </a:t>
            </a:r>
            <a:r>
              <a:rPr sz="1800" dirty="0"/>
              <a:t>in this type of </a:t>
            </a:r>
            <a:r>
              <a:rPr sz="1800" b="1" dirty="0" err="1"/>
              <a:t>RecordSet</a:t>
            </a:r>
            <a:r>
              <a:rPr sz="1800" dirty="0"/>
              <a:t>.</a:t>
            </a:r>
          </a:p>
          <a:p>
            <a:r>
              <a:rPr sz="2000" dirty="0"/>
              <a:t>The </a:t>
            </a:r>
            <a:r>
              <a:rPr sz="2000" b="1" dirty="0" err="1"/>
              <a:t>ExecuteReader</a:t>
            </a:r>
            <a:r>
              <a:rPr sz="2000" b="1" dirty="0"/>
              <a:t>()</a:t>
            </a:r>
            <a:r>
              <a:rPr sz="2000" dirty="0"/>
              <a:t> method of the </a:t>
            </a:r>
            <a:r>
              <a:rPr sz="2000" dirty="0" err="1"/>
              <a:t>SqlCommand</a:t>
            </a:r>
            <a:r>
              <a:rPr sz="2000" dirty="0"/>
              <a:t> object is </a:t>
            </a:r>
            <a:r>
              <a:rPr sz="2000" u="sng" dirty="0"/>
              <a:t>used to get an object </a:t>
            </a:r>
            <a:r>
              <a:rPr sz="2000" dirty="0"/>
              <a:t>of </a:t>
            </a:r>
            <a:r>
              <a:rPr sz="2000" b="1" dirty="0" err="1"/>
              <a:t>SqlDataReader</a:t>
            </a:r>
            <a:r>
              <a:rPr sz="2000" dirty="0"/>
              <a:t>. </a:t>
            </a:r>
          </a:p>
          <a:p>
            <a:pPr marL="682625" indent="-341313">
              <a:buSzPct val="80000"/>
              <a:buFont typeface="Courier New" pitchFamily="49" charset="0"/>
              <a:buChar char="o"/>
            </a:pPr>
            <a:r>
              <a:rPr sz="1800" dirty="0"/>
              <a:t>The </a:t>
            </a:r>
            <a:r>
              <a:rPr sz="1800" b="1" dirty="0" err="1"/>
              <a:t>ExecuteReader</a:t>
            </a:r>
            <a:r>
              <a:rPr sz="1800" b="1" dirty="0"/>
              <a:t>()</a:t>
            </a:r>
            <a:r>
              <a:rPr sz="1800" dirty="0"/>
              <a:t> methods </a:t>
            </a:r>
            <a:r>
              <a:rPr sz="1800" b="1" dirty="0"/>
              <a:t>executes </a:t>
            </a:r>
            <a:r>
              <a:rPr sz="1800" dirty="0"/>
              <a:t>the </a:t>
            </a:r>
            <a:r>
              <a:rPr sz="1800" b="1" dirty="0"/>
              <a:t>SQL statement </a:t>
            </a:r>
            <a:r>
              <a:rPr sz="1800" dirty="0"/>
              <a:t>provided as the </a:t>
            </a:r>
            <a:r>
              <a:rPr sz="1800" b="1" dirty="0" err="1"/>
              <a:t>CommandText</a:t>
            </a:r>
            <a:r>
              <a:rPr sz="1800" dirty="0"/>
              <a:t> and </a:t>
            </a:r>
            <a:r>
              <a:rPr sz="1800" b="1" dirty="0"/>
              <a:t>returns</a:t>
            </a:r>
            <a:r>
              <a:rPr sz="1800" dirty="0"/>
              <a:t> an </a:t>
            </a:r>
            <a:r>
              <a:rPr sz="1800" u="sng" dirty="0"/>
              <a:t>object of </a:t>
            </a:r>
            <a:r>
              <a:rPr sz="1800" u="sng" dirty="0" err="1"/>
              <a:t>SqlDataReader</a:t>
            </a:r>
            <a:r>
              <a:rPr sz="1800" dirty="0"/>
              <a:t>.</a:t>
            </a:r>
          </a:p>
          <a:p>
            <a:r>
              <a:rPr sz="2000" dirty="0"/>
              <a:t>The </a:t>
            </a:r>
            <a:r>
              <a:rPr sz="2000" b="1" dirty="0"/>
              <a:t>read() method </a:t>
            </a:r>
            <a:r>
              <a:rPr sz="2000" dirty="0"/>
              <a:t>of the </a:t>
            </a:r>
            <a:r>
              <a:rPr sz="2000" dirty="0" err="1"/>
              <a:t>SqlDataReader</a:t>
            </a:r>
            <a:r>
              <a:rPr sz="2000" dirty="0"/>
              <a:t> object is </a:t>
            </a:r>
            <a:r>
              <a:rPr sz="2000" u="sng" dirty="0"/>
              <a:t>used to move the record pointer to the next record</a:t>
            </a:r>
            <a:r>
              <a:rPr sz="2000" dirty="0"/>
              <a:t> to </a:t>
            </a:r>
            <a:r>
              <a:rPr sz="2000" b="1" dirty="0"/>
              <a:t>read</a:t>
            </a:r>
            <a:r>
              <a:rPr sz="2000" dirty="0"/>
              <a:t> its contents. </a:t>
            </a:r>
          </a:p>
          <a:p>
            <a:pPr marL="682625" indent="-341313">
              <a:buSzPct val="80000"/>
              <a:buFont typeface="Courier New" pitchFamily="49" charset="0"/>
              <a:buChar char="o"/>
            </a:pPr>
            <a:r>
              <a:rPr sz="1800" dirty="0"/>
              <a:t>This method </a:t>
            </a:r>
            <a:r>
              <a:rPr sz="1800" b="1" dirty="0"/>
              <a:t>returns </a:t>
            </a:r>
            <a:r>
              <a:rPr sz="1800" dirty="0"/>
              <a:t>a </a:t>
            </a:r>
            <a:r>
              <a:rPr sz="1800" b="1" dirty="0" err="1"/>
              <a:t>boolean</a:t>
            </a:r>
            <a:r>
              <a:rPr sz="1800" b="1" dirty="0"/>
              <a:t> value </a:t>
            </a:r>
            <a:r>
              <a:rPr sz="1800" dirty="0"/>
              <a:t>indicating </a:t>
            </a:r>
            <a:r>
              <a:rPr sz="1800" u="sng" dirty="0"/>
              <a:t>whether the record pointer</a:t>
            </a:r>
            <a:r>
              <a:rPr sz="1800" dirty="0"/>
              <a:t> was </a:t>
            </a:r>
            <a:r>
              <a:rPr sz="1800" b="1" dirty="0"/>
              <a:t>successfully</a:t>
            </a:r>
            <a:r>
              <a:rPr sz="1800" dirty="0"/>
              <a:t> </a:t>
            </a:r>
            <a:r>
              <a:rPr sz="1800" u="sng" dirty="0"/>
              <a:t>moved to the next record.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values</a:t>
            </a:r>
            <a:r>
              <a:rPr lang="en-US" sz="2000" dirty="0"/>
              <a:t> of the </a:t>
            </a:r>
            <a:r>
              <a:rPr lang="en-US" sz="2000" u="sng" dirty="0"/>
              <a:t>fields in the current record </a:t>
            </a:r>
            <a:r>
              <a:rPr lang="en-US" sz="2000" dirty="0"/>
              <a:t>can be </a:t>
            </a:r>
            <a:r>
              <a:rPr lang="en-US" sz="2000" b="1" dirty="0"/>
              <a:t>read</a:t>
            </a:r>
            <a:r>
              <a:rPr lang="en-US" sz="2000" dirty="0"/>
              <a:t> by using the </a:t>
            </a:r>
            <a:r>
              <a:rPr lang="en-US" sz="2000" b="1" dirty="0"/>
              <a:t>column’s index number </a:t>
            </a:r>
            <a:r>
              <a:rPr lang="en-US" sz="2000" dirty="0"/>
              <a:t>with the </a:t>
            </a:r>
            <a:r>
              <a:rPr lang="en-US" sz="2000" b="1" dirty="0" err="1"/>
              <a:t>SqlDataReader</a:t>
            </a:r>
            <a:r>
              <a:rPr lang="en-US" sz="2000" dirty="0"/>
              <a:t> object. </a:t>
            </a:r>
          </a:p>
          <a:p>
            <a:pPr marL="682625" indent="-341313">
              <a:buSzPct val="80000"/>
              <a:buFont typeface="Courier New" pitchFamily="49" charset="0"/>
              <a:buChar char="o"/>
            </a:pPr>
            <a:r>
              <a:rPr lang="en-US" sz="1800" dirty="0"/>
              <a:t>The </a:t>
            </a:r>
            <a:r>
              <a:rPr lang="en-US" sz="1800" b="1" dirty="0"/>
              <a:t>name</a:t>
            </a:r>
            <a:r>
              <a:rPr lang="en-US" sz="1800" dirty="0"/>
              <a:t> of the </a:t>
            </a:r>
            <a:r>
              <a:rPr lang="en-US" sz="1800" b="1" dirty="0"/>
              <a:t>column </a:t>
            </a:r>
            <a:r>
              <a:rPr lang="en-US" sz="1800" dirty="0"/>
              <a:t>whose </a:t>
            </a:r>
            <a:r>
              <a:rPr lang="en-US" sz="1800" u="sng" dirty="0"/>
              <a:t>value needs to be retrieved </a:t>
            </a:r>
            <a:r>
              <a:rPr lang="en-US" sz="1800" dirty="0"/>
              <a:t>can also be </a:t>
            </a:r>
            <a:r>
              <a:rPr lang="en-US" sz="1800" b="1" dirty="0"/>
              <a:t>specified</a:t>
            </a:r>
            <a:r>
              <a:rPr lang="en-US" sz="1800" dirty="0"/>
              <a:t>.</a:t>
            </a:r>
          </a:p>
          <a:p>
            <a:pPr marL="682625" indent="-341313">
              <a:buSzPct val="80000"/>
              <a:buFont typeface="Courier New" pitchFamily="49" charset="0"/>
              <a:buChar char="o"/>
            </a:pPr>
            <a:endParaRPr sz="2000" u="sng" dirty="0"/>
          </a:p>
        </p:txBody>
      </p:sp>
    </p:spTree>
    <p:extLst>
      <p:ext uri="{BB962C8B-B14F-4D97-AF65-F5344CB8AC3E}">
        <p14:creationId xmlns:p14="http://schemas.microsoft.com/office/powerpoint/2010/main" val="250074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Command Code - 1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3674" y="1119115"/>
            <a:ext cx="8890326" cy="52014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C9933"/>
                </a:solidFill>
                <a:latin typeface="Calibri" pitchFamily="34" charset="0"/>
              </a:rPr>
              <a:t>SqlConnection con = new SqlConnection("data source=localhost;user=sa;pwd=</a:t>
            </a:r>
            <a:r>
              <a:rPr lang="en-IN" b="1" dirty="0" err="1">
                <a:solidFill>
                  <a:srgbClr val="CC9933"/>
                </a:solidFill>
                <a:latin typeface="Calibri" pitchFamily="34" charset="0"/>
              </a:rPr>
              <a:t>password;database</a:t>
            </a:r>
            <a:r>
              <a:rPr lang="en-IN" b="1" dirty="0">
                <a:solidFill>
                  <a:srgbClr val="CC9933"/>
                </a:solidFill>
                <a:latin typeface="Calibri" pitchFamily="34" charset="0"/>
              </a:rPr>
              <a:t>=northwind"); </a:t>
            </a:r>
          </a:p>
          <a:p>
            <a:endParaRPr lang="en-IN" b="1" dirty="0">
              <a:solidFill>
                <a:srgbClr val="C0000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IN" b="1" dirty="0">
                <a:solidFill>
                  <a:srgbClr val="CC9933"/>
                </a:solidFill>
                <a:latin typeface="Calibri" pitchFamily="34" charset="0"/>
              </a:rPr>
              <a:t>SqlCommand com = new SqlCommand(); </a:t>
            </a:r>
            <a:endParaRPr lang="en-IN" b="1" dirty="0">
              <a:solidFill>
                <a:srgbClr val="C0000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IN" b="1" dirty="0" err="1">
                <a:solidFill>
                  <a:srgbClr val="00B0F0"/>
                </a:solidFill>
                <a:latin typeface="Calibri" pitchFamily="34" charset="0"/>
              </a:rPr>
              <a:t>com.Connection</a:t>
            </a:r>
            <a:r>
              <a:rPr lang="en-IN" b="1" dirty="0">
                <a:solidFill>
                  <a:srgbClr val="00B0F0"/>
                </a:solidFill>
                <a:latin typeface="Calibri" pitchFamily="34" charset="0"/>
              </a:rPr>
              <a:t> = con</a:t>
            </a:r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IN" b="1" dirty="0">
                <a:solidFill>
                  <a:srgbClr val="00B0F0"/>
                </a:solidFill>
                <a:latin typeface="Calibri" pitchFamily="34" charset="0"/>
              </a:rPr>
              <a:t>com.CommandType = </a:t>
            </a:r>
            <a:r>
              <a:rPr lang="en-IN" b="1" dirty="0" err="1">
                <a:solidFill>
                  <a:srgbClr val="00B0F0"/>
                </a:solidFill>
                <a:latin typeface="Calibri" pitchFamily="34" charset="0"/>
              </a:rPr>
              <a:t>CommandType.Text</a:t>
            </a:r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; 	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Calibri" pitchFamily="34" charset="0"/>
              </a:rPr>
              <a:t>	</a:t>
            </a:r>
            <a:r>
              <a:rPr lang="en-IN" b="1" dirty="0" err="1">
                <a:solidFill>
                  <a:srgbClr val="00B0F0"/>
                </a:solidFill>
                <a:latin typeface="Calibri" pitchFamily="34" charset="0"/>
              </a:rPr>
              <a:t>com.CommandText</a:t>
            </a:r>
            <a:r>
              <a:rPr lang="en-IN" b="1" dirty="0">
                <a:solidFill>
                  <a:srgbClr val="00B0F0"/>
                </a:solidFill>
                <a:latin typeface="Calibri" pitchFamily="34" charset="0"/>
              </a:rPr>
              <a:t> = "Select * from Orders"</a:t>
            </a:r>
            <a:r>
              <a:rPr lang="en-IN" b="1" dirty="0">
                <a:solidFill>
                  <a:schemeClr val="bg1"/>
                </a:solidFill>
                <a:latin typeface="Calibri" pitchFamily="34" charset="0"/>
              </a:rPr>
              <a:t>;</a:t>
            </a:r>
            <a:r>
              <a:rPr lang="en-IN" b="1" dirty="0">
                <a:solidFill>
                  <a:srgbClr val="00B0F0"/>
                </a:solidFill>
                <a:latin typeface="Calibri" pitchFamily="34" charset="0"/>
              </a:rPr>
              <a:t>                </a:t>
            </a:r>
            <a:r>
              <a:rPr lang="en-US" dirty="0">
                <a:solidFill>
                  <a:srgbClr val="DD74FA"/>
                </a:solidFill>
                <a:latin typeface="Calibri" pitchFamily="34" charset="0"/>
              </a:rPr>
              <a:t> </a:t>
            </a:r>
            <a:endParaRPr lang="en-IN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</a:t>
            </a: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IN" b="1" dirty="0" err="1">
                <a:solidFill>
                  <a:schemeClr val="accent4"/>
                </a:solidFill>
                <a:latin typeface="Calibri" pitchFamily="34" charset="0"/>
              </a:rPr>
              <a:t>con.Open</a:t>
            </a:r>
            <a:r>
              <a:rPr lang="en-IN" b="1" dirty="0">
                <a:solidFill>
                  <a:schemeClr val="accent4"/>
                </a:solidFill>
                <a:latin typeface="Calibri" pitchFamily="34" charset="0"/>
              </a:rPr>
              <a:t>();  																																											</a:t>
            </a:r>
          </a:p>
          <a:p>
            <a:r>
              <a:rPr lang="en-IN" b="1" dirty="0">
                <a:solidFill>
                  <a:schemeClr val="accent4"/>
                </a:solidFill>
                <a:latin typeface="Calibri" pitchFamily="34" charset="0"/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The above code illustrates the creation and execution of a SqlCommand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Calibri" pitchFamily="34" charset="0"/>
              </a:rPr>
              <a:t>		</a:t>
            </a:r>
          </a:p>
          <a:p>
            <a:pPr marL="0" indent="0">
              <a:buNone/>
            </a:pPr>
            <a:endParaRPr lang="en-IN" sz="1400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  <a:latin typeface="Calibri" pitchFamily="34" charset="0"/>
              </a:rPr>
              <a:t>            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4981442" y="2620378"/>
            <a:ext cx="491326" cy="1255593"/>
          </a:xfrm>
          <a:prstGeom prst="rightBrace">
            <a:avLst>
              <a:gd name="adj1" fmla="val 8333"/>
              <a:gd name="adj2" fmla="val 524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918502" y="1237456"/>
            <a:ext cx="1911599" cy="468515"/>
          </a:xfrm>
          <a:prstGeom prst="wedgeRectCallout">
            <a:avLst>
              <a:gd name="adj1" fmla="val -191394"/>
              <a:gd name="adj2" fmla="val -189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IN" sz="1400" b="1" dirty="0">
                <a:solidFill>
                  <a:srgbClr val="C00000"/>
                </a:solidFill>
                <a:latin typeface="Calibri" pitchFamily="34" charset="0"/>
              </a:rPr>
              <a:t>SqlConnection Object is created.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852537" y="1812936"/>
            <a:ext cx="1911599" cy="507184"/>
          </a:xfrm>
          <a:prstGeom prst="wedgeRectCallout">
            <a:avLst>
              <a:gd name="adj1" fmla="val -168548"/>
              <a:gd name="adj2" fmla="val 453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IN" sz="1400" b="1" dirty="0">
                <a:solidFill>
                  <a:srgbClr val="C00000"/>
                </a:solidFill>
                <a:latin typeface="Calibri" pitchFamily="34" charset="0"/>
              </a:rPr>
              <a:t>SqlCommand Object is created.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333922" y="2618155"/>
            <a:ext cx="2496179" cy="1189573"/>
          </a:xfrm>
          <a:prstGeom prst="wedgeRectCallout">
            <a:avLst>
              <a:gd name="adj1" fmla="val -93693"/>
              <a:gd name="adj2" fmla="val 163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sz="1400" b="1" dirty="0">
              <a:solidFill>
                <a:srgbClr val="C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Connection, CommandType and CommandText properties  of the SqlCommand objects are set. </a:t>
            </a:r>
            <a:r>
              <a:rPr lang="en-IN" sz="1400" b="1" dirty="0">
                <a:solidFill>
                  <a:srgbClr val="C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                                                                                       </a:t>
            </a:r>
            <a:endParaRPr lang="en-US" sz="1400" b="1" dirty="0">
              <a:solidFill>
                <a:srgbClr val="C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D74FA"/>
                </a:solidFill>
                <a:latin typeface="Calibri" pitchFamily="34" charset="0"/>
              </a:rPr>
              <a:t>                                                                                                                 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600621" y="4064820"/>
            <a:ext cx="2264166" cy="548128"/>
          </a:xfrm>
          <a:prstGeom prst="wedgeRectCallout">
            <a:avLst>
              <a:gd name="adj1" fmla="val -160161"/>
              <a:gd name="adj2" fmla="val -2068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This method to open the connection.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001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Command Code - 2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2838" y="1127400"/>
            <a:ext cx="85344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           try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               </a:t>
            </a:r>
            <a:r>
              <a:rPr lang="en-IN" sz="1800" b="1" dirty="0">
                <a:solidFill>
                  <a:srgbClr val="00B0F0"/>
                </a:solidFill>
                <a:latin typeface="Calibri" pitchFamily="34" charset="0"/>
              </a:rPr>
              <a:t>SqlDataReader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latin typeface="Calibri" pitchFamily="34" charset="0"/>
              </a:rPr>
              <a:t>dr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= </a:t>
            </a:r>
            <a:r>
              <a:rPr lang="en-IN" sz="1800" b="1" dirty="0" err="1">
                <a:solidFill>
                  <a:srgbClr val="00B0F0"/>
                </a:solidFill>
                <a:latin typeface="Calibri" pitchFamily="34" charset="0"/>
              </a:rPr>
              <a:t>com.ExecuteReader</a:t>
            </a:r>
            <a:r>
              <a:rPr lang="en-IN" sz="1800" b="1" dirty="0">
                <a:solidFill>
                  <a:srgbClr val="00B0F0"/>
                </a:solidFill>
                <a:latin typeface="Calibri" pitchFamily="34" charset="0"/>
              </a:rPr>
              <a:t>()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               while (</a:t>
            </a:r>
            <a:r>
              <a:rPr lang="en-IN" sz="1800" dirty="0" err="1">
                <a:solidFill>
                  <a:schemeClr val="bg1"/>
                </a:solidFill>
                <a:latin typeface="Calibri" pitchFamily="34" charset="0"/>
              </a:rPr>
              <a:t>dr.</a:t>
            </a:r>
            <a:r>
              <a:rPr lang="en-IN" sz="1800" b="1" dirty="0" err="1">
                <a:solidFill>
                  <a:srgbClr val="7030A0"/>
                </a:solidFill>
                <a:latin typeface="Calibri" pitchFamily="34" charset="0"/>
              </a:rPr>
              <a:t>Read</a:t>
            </a:r>
            <a:r>
              <a:rPr lang="en-IN" sz="1800" b="1" dirty="0">
                <a:solidFill>
                  <a:srgbClr val="7030A0"/>
                </a:solidFill>
                <a:latin typeface="Calibri" pitchFamily="34" charset="0"/>
              </a:rPr>
              <a:t>()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)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       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	Console.WriteLine (</a:t>
            </a:r>
            <a:r>
              <a:rPr lang="en-IN" sz="1800" dirty="0" err="1">
                <a:solidFill>
                  <a:schemeClr val="bg1"/>
                </a:solidFill>
                <a:latin typeface="Calibri" pitchFamily="34" charset="0"/>
              </a:rPr>
              <a:t>dr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[0]); 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C00000"/>
                </a:solidFill>
                <a:latin typeface="Calibri" pitchFamily="34" charset="0"/>
                <a:ea typeface="+mn-ea"/>
                <a:cs typeface="+mn-cs"/>
              </a:rPr>
              <a:t>//Gets the value of the first column using column index 0.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   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               </a:t>
            </a:r>
            <a:r>
              <a:rPr lang="en-IN" sz="1800" dirty="0" err="1">
                <a:solidFill>
                  <a:schemeClr val="bg1"/>
                </a:solidFill>
                <a:latin typeface="Calibri" pitchFamily="34" charset="0"/>
              </a:rPr>
              <a:t>dr.Close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           catch (Exception ex)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           {}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26046" y="1267437"/>
            <a:ext cx="2789062" cy="2540065"/>
          </a:xfrm>
          <a:prstGeom prst="wedgeRectCallout">
            <a:avLst>
              <a:gd name="adj1" fmla="val -156459"/>
              <a:gd name="adj2" fmla="val 10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28600" indent="-228600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The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ExecuteReader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 method of the command object is used to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retrieve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 the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rows returned by the quer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y in the form of the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SqlDataReader object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pPr marL="228600" indent="-228600">
              <a:buClr>
                <a:srgbClr val="002060"/>
              </a:buClr>
              <a:buSzPct val="120000"/>
            </a:pPr>
            <a:endParaRPr lang="en-US" sz="1400" dirty="0">
              <a:solidFill>
                <a:srgbClr val="C00000"/>
              </a:solidFill>
              <a:latin typeface="Calibri" pitchFamily="34" charset="0"/>
            </a:endParaRPr>
          </a:p>
          <a:p>
            <a:pPr marL="228600" indent="-228600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We then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loop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 through the records in the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DataReader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 object using the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read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 method and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print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 the value of the </a:t>
            </a:r>
            <a:r>
              <a:rPr lang="en-US" sz="1400" u="sng" dirty="0">
                <a:solidFill>
                  <a:srgbClr val="C00000"/>
                </a:solidFill>
                <a:latin typeface="Calibri" pitchFamily="34" charset="0"/>
              </a:rPr>
              <a:t>first column returned by the query</a:t>
            </a:r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01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Commands with Parameters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SqlCommand.Parameters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57200" y="1067981"/>
            <a:ext cx="8229600" cy="5046216"/>
          </a:xfrm>
        </p:spPr>
        <p:txBody>
          <a:bodyPr/>
          <a:lstStyle/>
          <a:p>
            <a:r>
              <a:rPr/>
              <a:t>Parameters are used by </a:t>
            </a:r>
            <a:r>
              <a:rPr b="1"/>
              <a:t>command objects </a:t>
            </a:r>
            <a:r>
              <a:rPr/>
              <a:t>to </a:t>
            </a:r>
            <a:r>
              <a:rPr u="sng"/>
              <a:t>pass literal text values as a part of a database query</a:t>
            </a:r>
            <a:r>
              <a:rPr/>
              <a:t>. </a:t>
            </a:r>
          </a:p>
          <a:p>
            <a:pPr marL="682625" indent="-341313">
              <a:buSzPct val="80000"/>
              <a:buFont typeface="Courier New" pitchFamily="49" charset="0"/>
              <a:buChar char="o"/>
            </a:pPr>
            <a:r>
              <a:rPr/>
              <a:t>The </a:t>
            </a:r>
            <a:r>
              <a:rPr b="1"/>
              <a:t>value</a:t>
            </a:r>
            <a:r>
              <a:rPr/>
              <a:t> of a Parameter can be </a:t>
            </a:r>
            <a:r>
              <a:rPr b="1"/>
              <a:t>set at runtime</a:t>
            </a:r>
            <a:r>
              <a:rPr/>
              <a:t>.</a:t>
            </a:r>
          </a:p>
          <a:p>
            <a:r>
              <a:rPr/>
              <a:t>Each Parameter is to be passed to the </a:t>
            </a:r>
            <a:r>
              <a:rPr b="1"/>
              <a:t>database</a:t>
            </a:r>
            <a:r>
              <a:rPr/>
              <a:t> by the </a:t>
            </a:r>
            <a:r>
              <a:rPr b="1"/>
              <a:t>command object</a:t>
            </a:r>
            <a:r>
              <a:rPr/>
              <a:t> is </a:t>
            </a:r>
            <a:r>
              <a:rPr u="sng"/>
              <a:t>encapsulated in an object of the Parameter class</a:t>
            </a:r>
            <a:r>
              <a:rPr/>
              <a:t>. </a:t>
            </a:r>
          </a:p>
          <a:p>
            <a:pPr marL="682625" indent="-341313">
              <a:buSzPct val="80000"/>
              <a:buFont typeface="Courier New" pitchFamily="49" charset="0"/>
              <a:buChar char="o"/>
            </a:pPr>
            <a:r>
              <a:rPr/>
              <a:t>Each Parameter object </a:t>
            </a:r>
            <a:r>
              <a:rPr b="1"/>
              <a:t>contains</a:t>
            </a:r>
            <a:r>
              <a:rPr/>
              <a:t> a </a:t>
            </a:r>
            <a:r>
              <a:rPr u="sng"/>
              <a:t>name and a value</a:t>
            </a:r>
            <a:r>
              <a:rPr/>
              <a:t>. </a:t>
            </a:r>
          </a:p>
          <a:p>
            <a:r>
              <a:rPr/>
              <a:t>The name specified for the Parameter is </a:t>
            </a:r>
            <a:r>
              <a:rPr b="1"/>
              <a:t>used</a:t>
            </a:r>
            <a:r>
              <a:rPr/>
              <a:t> while </a:t>
            </a:r>
            <a:r>
              <a:rPr u="sng"/>
              <a:t>creating the statement </a:t>
            </a:r>
            <a:r>
              <a:rPr/>
              <a:t>to be </a:t>
            </a:r>
            <a:r>
              <a:rPr b="1"/>
              <a:t>executed</a:t>
            </a:r>
            <a:r>
              <a:rPr/>
              <a:t> and this name is </a:t>
            </a:r>
            <a:r>
              <a:rPr u="sng"/>
              <a:t>replaced by the value </a:t>
            </a:r>
            <a:r>
              <a:rPr/>
              <a:t>specified for the parameter at </a:t>
            </a:r>
            <a:r>
              <a:rPr b="1"/>
              <a:t>runtime</a:t>
            </a:r>
            <a:r>
              <a:rPr/>
              <a:t>. </a:t>
            </a:r>
          </a:p>
          <a:p>
            <a:r>
              <a:rPr/>
              <a:t>All the Parameter objects are </a:t>
            </a:r>
            <a:r>
              <a:rPr b="1"/>
              <a:t>created</a:t>
            </a:r>
            <a:r>
              <a:rPr/>
              <a:t> for a command that are </a:t>
            </a:r>
            <a:r>
              <a:rPr u="sng"/>
              <a:t>added to the Parameters collection of the command object</a:t>
            </a:r>
            <a:r>
              <a:rPr/>
              <a:t>. </a:t>
            </a:r>
          </a:p>
          <a:p>
            <a:pPr marL="682625" indent="-341313">
              <a:buSzPct val="80000"/>
              <a:buFont typeface="Courier New" pitchFamily="49" charset="0"/>
              <a:buChar char="o"/>
            </a:pPr>
            <a:r>
              <a:rPr/>
              <a:t>In case of a </a:t>
            </a:r>
            <a:r>
              <a:rPr b="1"/>
              <a:t>stored procedure </a:t>
            </a:r>
            <a:r>
              <a:rPr/>
              <a:t>the Parameters collection contains </a:t>
            </a:r>
            <a:r>
              <a:rPr u="sng"/>
              <a:t>both the input and the output parameters</a:t>
            </a:r>
            <a:r>
              <a:rPr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4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Parameter Object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500439030"/>
              </p:ext>
            </p:extLst>
          </p:nvPr>
        </p:nvGraphicFramePr>
        <p:xfrm>
          <a:off x="457200" y="827315"/>
          <a:ext cx="820782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88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A205"/>
                </a:solidFill>
              </a:rPr>
              <a:t>Learning Objectives and Overview</a:t>
            </a:r>
            <a:endParaRPr lang="en-IN" dirty="0">
              <a:solidFill>
                <a:srgbClr val="69A205"/>
              </a:solidFill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303879" y="2032556"/>
            <a:ext cx="4512575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What is a DbCommand object?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What are the important properties of the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</a:rPr>
              <a:t>SqlCommand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 object?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What is a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</a:rPr>
              <a:t>DataReader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 object?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What is a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</a:rPr>
              <a:t>CommandType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 property?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What are the important methods of the </a:t>
            </a:r>
            <a:r>
              <a:rPr lang="en-US" sz="1800" dirty="0" err="1">
                <a:solidFill>
                  <a:schemeClr val="tx1"/>
                </a:solidFill>
                <a:latin typeface="Calibri" pitchFamily="34" charset="0"/>
              </a:rPr>
              <a:t>SqlCommand</a:t>
            </a: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 object?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How to execute parameterized commands?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How to execute stored procedures?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567004" y="2027998"/>
            <a:ext cx="329841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Understand what are command objects and create command objects to execute different types of SQL statements.</a:t>
            </a:r>
          </a:p>
        </p:txBody>
      </p:sp>
      <p:pic>
        <p:nvPicPr>
          <p:cNvPr id="7" name="Picture 2" descr="C:\Documents and Settings\hcluser\Desktop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205" y="1110164"/>
            <a:ext cx="3305447" cy="768414"/>
          </a:xfrm>
          <a:prstGeom prst="rect">
            <a:avLst/>
          </a:prstGeom>
          <a:noFill/>
        </p:spPr>
      </p:pic>
      <p:pic>
        <p:nvPicPr>
          <p:cNvPr id="8" name="Picture 2" descr="C:\Documents and Settings\hcluser\Desktop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18" y="1095338"/>
            <a:ext cx="4505706" cy="76841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24115" y="1161143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completing this learning </a:t>
            </a:r>
          </a:p>
          <a:p>
            <a:r>
              <a:rPr lang="en-US" dirty="0"/>
              <a:t>unit, you should be able to: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0572" y="1295827"/>
            <a:ext cx="4265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section, we will discuss the following: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with Parameters- Example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9744" y="944382"/>
            <a:ext cx="8159170" cy="54014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</a:rPr>
              <a:t>Console.WriteLine("Please enter a product ID between 1 to 10");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IN" b="1" dirty="0" err="1">
                <a:solidFill>
                  <a:srgbClr val="7030A0"/>
                </a:solidFill>
                <a:latin typeface="Calibri" pitchFamily="34" charset="0"/>
              </a:rPr>
              <a:t>int</a:t>
            </a:r>
            <a:r>
              <a:rPr lang="en-IN" b="1" dirty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n-IN" b="1" dirty="0" err="1">
                <a:solidFill>
                  <a:srgbClr val="7030A0"/>
                </a:solidFill>
                <a:latin typeface="Calibri" pitchFamily="34" charset="0"/>
              </a:rPr>
              <a:t>ProId</a:t>
            </a:r>
            <a:r>
              <a:rPr lang="en-IN" b="1" dirty="0">
                <a:solidFill>
                  <a:srgbClr val="7030A0"/>
                </a:solidFill>
                <a:latin typeface="Calibri" pitchFamily="34" charset="0"/>
              </a:rPr>
              <a:t> = Convert.ToInt16(</a:t>
            </a:r>
            <a:r>
              <a:rPr lang="en-IN" b="1" dirty="0" err="1">
                <a:solidFill>
                  <a:srgbClr val="7030A0"/>
                </a:solidFill>
                <a:latin typeface="Calibri" pitchFamily="34" charset="0"/>
              </a:rPr>
              <a:t>Console.ReadLine</a:t>
            </a:r>
            <a:r>
              <a:rPr lang="en-IN" b="1" dirty="0">
                <a:solidFill>
                  <a:srgbClr val="7030A0"/>
                </a:solidFill>
                <a:latin typeface="Calibri" pitchFamily="34" charset="0"/>
              </a:rPr>
              <a:t>());</a:t>
            </a:r>
            <a:endParaRPr lang="en-US" b="1" dirty="0">
              <a:solidFill>
                <a:srgbClr val="7030A0"/>
              </a:solidFill>
              <a:latin typeface="Calibri" pitchFamily="34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IN" b="1" dirty="0">
                <a:solidFill>
                  <a:srgbClr val="FFFF00"/>
                </a:solidFill>
                <a:latin typeface="Calibri" pitchFamily="34" charset="0"/>
              </a:rPr>
              <a:t>SqlCommand com = new SqlCommand();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IN" b="1" dirty="0">
                <a:solidFill>
                  <a:srgbClr val="B470FE"/>
                </a:solidFill>
                <a:latin typeface="Calibri" pitchFamily="34" charset="0"/>
              </a:rPr>
              <a:t>com.CommandType = </a:t>
            </a:r>
            <a:r>
              <a:rPr lang="en-IN" b="1" dirty="0" err="1">
                <a:solidFill>
                  <a:srgbClr val="B470FE"/>
                </a:solidFill>
                <a:latin typeface="Calibri" pitchFamily="34" charset="0"/>
              </a:rPr>
              <a:t>CommandType.Text</a:t>
            </a:r>
            <a:r>
              <a:rPr lang="en-IN" b="1" dirty="0">
                <a:solidFill>
                  <a:srgbClr val="B470FE"/>
                </a:solidFill>
                <a:latin typeface="Calibri" pitchFamily="34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IN" b="1" dirty="0" err="1">
                <a:solidFill>
                  <a:srgbClr val="B470FE"/>
                </a:solidFill>
                <a:latin typeface="Calibri" pitchFamily="34" charset="0"/>
              </a:rPr>
              <a:t>com.CommandText</a:t>
            </a:r>
            <a:r>
              <a:rPr lang="en-IN" b="1" dirty="0">
                <a:solidFill>
                  <a:srgbClr val="B470FE"/>
                </a:solidFill>
                <a:latin typeface="Calibri" pitchFamily="34" charset="0"/>
              </a:rPr>
              <a:t> = "Select </a:t>
            </a:r>
            <a:r>
              <a:rPr lang="en-IN" b="1" dirty="0" err="1">
                <a:solidFill>
                  <a:srgbClr val="B470FE"/>
                </a:solidFill>
                <a:latin typeface="Calibri" pitchFamily="34" charset="0"/>
              </a:rPr>
              <a:t>ProductName</a:t>
            </a:r>
            <a:r>
              <a:rPr lang="en-IN" b="1" dirty="0">
                <a:solidFill>
                  <a:srgbClr val="B470FE"/>
                </a:solidFill>
                <a:latin typeface="Calibri" pitchFamily="34" charset="0"/>
              </a:rPr>
              <a:t> from Products where </a:t>
            </a:r>
            <a:r>
              <a:rPr lang="en-IN" b="1" dirty="0" err="1">
                <a:solidFill>
                  <a:srgbClr val="B470FE"/>
                </a:solidFill>
                <a:latin typeface="Calibri" pitchFamily="34" charset="0"/>
              </a:rPr>
              <a:t>ProductId</a:t>
            </a:r>
            <a:r>
              <a:rPr lang="en-IN" b="1" dirty="0">
                <a:solidFill>
                  <a:srgbClr val="B470FE"/>
                </a:solidFill>
                <a:latin typeface="Calibri" pitchFamily="34" charset="0"/>
              </a:rPr>
              <a:t>=@</a:t>
            </a:r>
            <a:r>
              <a:rPr lang="en-IN" b="1" dirty="0" err="1">
                <a:solidFill>
                  <a:srgbClr val="B470FE"/>
                </a:solidFill>
                <a:latin typeface="Calibri" pitchFamily="34" charset="0"/>
              </a:rPr>
              <a:t>ProdId</a:t>
            </a:r>
            <a:r>
              <a:rPr lang="en-IN" b="1" dirty="0">
                <a:solidFill>
                  <a:srgbClr val="B470FE"/>
                </a:solidFill>
                <a:latin typeface="Calibri" pitchFamily="34" charset="0"/>
              </a:rPr>
              <a:t>";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IN" b="1" dirty="0" err="1">
                <a:solidFill>
                  <a:schemeClr val="accent2"/>
                </a:solidFill>
                <a:latin typeface="Calibri" pitchFamily="34" charset="0"/>
              </a:rPr>
              <a:t>con.Open</a:t>
            </a:r>
            <a:r>
              <a:rPr lang="en-IN" b="1" dirty="0">
                <a:solidFill>
                  <a:schemeClr val="accent2"/>
                </a:solidFill>
                <a:latin typeface="Calibri" pitchFamily="34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IN" b="1" dirty="0">
                <a:solidFill>
                  <a:srgbClr val="00B050"/>
                </a:solidFill>
                <a:latin typeface="Calibri" pitchFamily="34" charset="0"/>
              </a:rPr>
              <a:t>SqlParameter pm = new SqlParameter("@</a:t>
            </a:r>
            <a:r>
              <a:rPr lang="en-IN" b="1" dirty="0" err="1">
                <a:solidFill>
                  <a:srgbClr val="00B050"/>
                </a:solidFill>
                <a:latin typeface="Calibri" pitchFamily="34" charset="0"/>
              </a:rPr>
              <a:t>ProdId",ProID</a:t>
            </a:r>
            <a:r>
              <a:rPr lang="en-IN" b="1" dirty="0">
                <a:solidFill>
                  <a:srgbClr val="00B050"/>
                </a:solidFill>
                <a:latin typeface="Calibri" pitchFamily="34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IN" b="1" dirty="0" err="1">
                <a:solidFill>
                  <a:srgbClr val="B470FE"/>
                </a:solidFill>
                <a:latin typeface="Calibri" pitchFamily="34" charset="0"/>
              </a:rPr>
              <a:t>com.Parameters.Add</a:t>
            </a:r>
            <a:r>
              <a:rPr lang="en-IN" b="1" dirty="0">
                <a:solidFill>
                  <a:srgbClr val="B470FE"/>
                </a:solidFill>
                <a:latin typeface="Calibri" pitchFamily="34" charset="0"/>
              </a:rPr>
              <a:t>(pm);  </a:t>
            </a:r>
          </a:p>
          <a:p>
            <a:endParaRPr lang="en-IN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try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 	{</a:t>
            </a: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            		</a:t>
            </a:r>
            <a:r>
              <a:rPr lang="en-IN" b="1" dirty="0">
                <a:solidFill>
                  <a:srgbClr val="92D050"/>
                </a:solidFill>
                <a:latin typeface="Calibri" pitchFamily="34" charset="0"/>
              </a:rPr>
              <a:t>String </a:t>
            </a:r>
            <a:r>
              <a:rPr lang="en-IN" dirty="0">
                <a:solidFill>
                  <a:srgbClr val="DD74FA"/>
                </a:solidFill>
                <a:latin typeface="Calibri" pitchFamily="34" charset="0"/>
              </a:rPr>
              <a:t>ProdName</a:t>
            </a:r>
            <a:r>
              <a:rPr lang="en-IN" b="1" dirty="0">
                <a:solidFill>
                  <a:srgbClr val="92D050"/>
                </a:solidFill>
                <a:latin typeface="Calibri" pitchFamily="34" charset="0"/>
              </a:rPr>
              <a:t> = (</a:t>
            </a:r>
            <a:r>
              <a:rPr lang="en-IN" b="1" dirty="0" err="1">
                <a:solidFill>
                  <a:srgbClr val="92D050"/>
                </a:solidFill>
                <a:latin typeface="Calibri" pitchFamily="34" charset="0"/>
              </a:rPr>
              <a:t>com.ExecuteScalar</a:t>
            </a:r>
            <a:r>
              <a:rPr lang="en-IN" b="1" dirty="0">
                <a:solidFill>
                  <a:srgbClr val="92D050"/>
                </a:solidFill>
                <a:latin typeface="Calibri" pitchFamily="34" charset="0"/>
              </a:rPr>
              <a:t>()).</a:t>
            </a:r>
            <a:r>
              <a:rPr lang="en-IN" b="1" dirty="0" err="1">
                <a:solidFill>
                  <a:srgbClr val="92D050"/>
                </a:solidFill>
                <a:latin typeface="Calibri" pitchFamily="34" charset="0"/>
              </a:rPr>
              <a:t>ToString</a:t>
            </a:r>
            <a:r>
              <a:rPr lang="en-IN" b="1" dirty="0">
                <a:solidFill>
                  <a:srgbClr val="92D050"/>
                </a:solidFill>
                <a:latin typeface="Calibri" pitchFamily="34" charset="0"/>
              </a:rPr>
              <a:t>();</a:t>
            </a:r>
          </a:p>
          <a:p>
            <a:r>
              <a:rPr lang="en-IN" b="1" dirty="0">
                <a:solidFill>
                  <a:srgbClr val="92D050"/>
                </a:solidFill>
                <a:latin typeface="Calibri" pitchFamily="34" charset="0"/>
              </a:rPr>
              <a:t>            		Console.WriteLine("The product with ID {0} is {1}",</a:t>
            </a:r>
            <a:r>
              <a:rPr lang="en-IN" b="1" dirty="0" err="1">
                <a:solidFill>
                  <a:srgbClr val="92D050"/>
                </a:solidFill>
                <a:latin typeface="Calibri" pitchFamily="34" charset="0"/>
              </a:rPr>
              <a:t>pm.Value</a:t>
            </a:r>
            <a:r>
              <a:rPr lang="en-IN" b="1" dirty="0">
                <a:solidFill>
                  <a:srgbClr val="92D050"/>
                </a:solidFill>
                <a:latin typeface="Calibri" pitchFamily="34" charset="0"/>
              </a:rPr>
              <a:t>, ProdName); </a:t>
            </a:r>
          </a:p>
          <a:p>
            <a:r>
              <a:rPr lang="en-IN" b="1" dirty="0">
                <a:solidFill>
                  <a:srgbClr val="92D050"/>
                </a:solidFill>
                <a:latin typeface="Calibri" pitchFamily="34" charset="0"/>
              </a:rPr>
              <a:t>            		</a:t>
            </a:r>
            <a:r>
              <a:rPr lang="en-IN" b="1" dirty="0" err="1">
                <a:solidFill>
                  <a:srgbClr val="92D050"/>
                </a:solidFill>
                <a:latin typeface="Calibri" pitchFamily="34" charset="0"/>
              </a:rPr>
              <a:t>Console.Read</a:t>
            </a:r>
            <a:r>
              <a:rPr lang="en-IN" b="1" dirty="0">
                <a:solidFill>
                  <a:srgbClr val="92D050"/>
                </a:solidFill>
                <a:latin typeface="Calibri" pitchFamily="34" charset="0"/>
              </a:rPr>
              <a:t>();</a:t>
            </a: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  	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	catch (Exception ex)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		{		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		}</a:t>
            </a:r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		</a:t>
            </a:r>
          </a:p>
          <a:p>
            <a:endParaRPr lang="en-IN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34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Programming Considerations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When executing procedures using a command object set the CommandType   </a:t>
            </a:r>
          </a:p>
          <a:p>
            <a:pPr>
              <a:buNone/>
            </a:pPr>
            <a:r>
              <a:rPr/>
              <a:t>       </a:t>
            </a:r>
            <a:r>
              <a:rPr lang="en-US" dirty="0"/>
              <a:t>property to Stored Procedure.</a:t>
            </a:r>
          </a:p>
          <a:p>
            <a:r>
              <a:rPr lang="en-US" dirty="0"/>
              <a:t>Use the Command.Prepare() method to improve performance of the parameterized commands that are executed repeatedly at the data source.</a:t>
            </a:r>
          </a:p>
          <a:p>
            <a:r>
              <a:rPr lang="en-US" dirty="0"/>
              <a:t>Use Command.ExecuteNonQuery() instead of Command.ExecuteReader() to execute queries that do not return rows.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http://msdn.microsoft.com/en-us/library/ms254953.aspx</a:t>
            </a:r>
            <a:endParaRPr lang="en-IN" dirty="0"/>
          </a:p>
          <a:p>
            <a:r>
              <a:rPr lang="en-IN" dirty="0">
                <a:hlinkClick r:id="rId3"/>
              </a:rPr>
              <a:t>http://msdn.microsoft.com/en-us/library/yy6y35y8.aspx</a:t>
            </a:r>
            <a:endParaRPr lang="en-IN" dirty="0"/>
          </a:p>
          <a:p>
            <a:r>
              <a:rPr lang="en-IN" dirty="0">
                <a:hlinkClick r:id="rId4"/>
              </a:rPr>
              <a:t>http://msdn.microsoft.com/en-us/library/ms971481.aspx#adonetbest_topic4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6075" indent="0">
              <a:buNone/>
            </a:pPr>
            <a:r>
              <a:rPr lang="en-US" sz="1800" b="1" i="1" u="sng" dirty="0"/>
              <a:t>Note</a:t>
            </a:r>
            <a:r>
              <a:rPr lang="en-US" sz="1800" i="1" dirty="0"/>
              <a:t>: The links provided here are valid at the time of production of this content. However, web URLs may change from time to time , so users are encouraged to exercise their own judgment  in using the information given in the pages referred to by these links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825270527"/>
              </p:ext>
            </p:extLst>
          </p:nvPr>
        </p:nvGraphicFramePr>
        <p:xfrm>
          <a:off x="457200" y="1044575"/>
          <a:ext cx="8229600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5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3054" y="208507"/>
            <a:ext cx="3835079" cy="4754880"/>
          </a:xfrm>
        </p:spPr>
        <p:txBody>
          <a:bodyPr/>
          <a:lstStyle/>
          <a:p>
            <a:r>
              <a:rPr lang="en-IN" dirty="0"/>
              <a:t>Introduction to Command Objects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Command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57200" y="1047392"/>
            <a:ext cx="8229600" cy="5085880"/>
          </a:xfrm>
        </p:spPr>
        <p:txBody>
          <a:bodyPr/>
          <a:lstStyle/>
          <a:p>
            <a:r>
              <a:rPr lang="en-IN" dirty="0"/>
              <a:t>The command object in ADO.NET represents a </a:t>
            </a:r>
            <a:r>
              <a:rPr lang="en-IN" b="1" dirty="0"/>
              <a:t>statement</a:t>
            </a:r>
            <a:r>
              <a:rPr lang="en-IN" dirty="0"/>
              <a:t> that is used to </a:t>
            </a:r>
            <a:r>
              <a:rPr lang="en-IN" b="1" dirty="0"/>
              <a:t>retrieve</a:t>
            </a:r>
            <a:r>
              <a:rPr lang="en-IN" dirty="0"/>
              <a:t>, i</a:t>
            </a:r>
            <a:r>
              <a:rPr lang="en-IN" b="1" dirty="0"/>
              <a:t>nsert</a:t>
            </a:r>
            <a:r>
              <a:rPr lang="en-IN" dirty="0"/>
              <a:t>, </a:t>
            </a:r>
            <a:r>
              <a:rPr lang="en-IN" b="1" dirty="0"/>
              <a:t>delete</a:t>
            </a:r>
            <a:r>
              <a:rPr lang="en-IN" dirty="0"/>
              <a:t> or </a:t>
            </a:r>
            <a:r>
              <a:rPr lang="en-IN" b="1" dirty="0"/>
              <a:t>update</a:t>
            </a:r>
            <a:r>
              <a:rPr lang="en-IN" dirty="0"/>
              <a:t> data stored in a </a:t>
            </a:r>
            <a:r>
              <a:rPr lang="en-IN" b="1" dirty="0"/>
              <a:t>data source </a:t>
            </a:r>
            <a:r>
              <a:rPr lang="en-IN" dirty="0"/>
              <a:t>such as a database.</a:t>
            </a:r>
          </a:p>
          <a:p>
            <a:r>
              <a:rPr lang="en-IN" dirty="0"/>
              <a:t>All the </a:t>
            </a:r>
            <a:r>
              <a:rPr lang="en-IN" b="1" dirty="0"/>
              <a:t>command</a:t>
            </a:r>
            <a:r>
              <a:rPr lang="en-IN" dirty="0"/>
              <a:t> classes in ADO.NET are inherited from the DbCommand class. </a:t>
            </a:r>
          </a:p>
          <a:p>
            <a:pPr marL="682625" indent="-341313">
              <a:buSzPct val="80000"/>
              <a:buFont typeface="Courier New" pitchFamily="49" charset="0"/>
              <a:buChar char="o"/>
            </a:pPr>
            <a:r>
              <a:rPr lang="en-IN" dirty="0"/>
              <a:t>This class contains the common </a:t>
            </a:r>
            <a:r>
              <a:rPr lang="en-IN" b="1" dirty="0"/>
              <a:t>properties</a:t>
            </a:r>
            <a:r>
              <a:rPr lang="en-IN" dirty="0"/>
              <a:t> and </a:t>
            </a:r>
            <a:r>
              <a:rPr lang="en-IN" b="1" dirty="0"/>
              <a:t>methods</a:t>
            </a:r>
            <a:r>
              <a:rPr lang="en-IN" dirty="0"/>
              <a:t> that are </a:t>
            </a:r>
          </a:p>
          <a:p>
            <a:pPr marL="682625" indent="-341313">
              <a:buSzPct val="80000"/>
              <a:buNone/>
            </a:pPr>
            <a:r>
              <a:rPr lang="en-IN" dirty="0"/>
              <a:t>       required to </a:t>
            </a:r>
            <a:r>
              <a:rPr lang="en-IN" b="1" dirty="0"/>
              <a:t>execute </a:t>
            </a:r>
            <a:r>
              <a:rPr lang="en-IN" dirty="0"/>
              <a:t>a command with the data source.</a:t>
            </a:r>
            <a:endParaRPr lang="en-US" dirty="0"/>
          </a:p>
          <a:p>
            <a:r>
              <a:rPr lang="en-IN" dirty="0"/>
              <a:t>This object </a:t>
            </a:r>
            <a:r>
              <a:rPr lang="en-IN" b="1" dirty="0"/>
              <a:t>executes</a:t>
            </a:r>
            <a:r>
              <a:rPr lang="en-IN" dirty="0"/>
              <a:t> a statement using an </a:t>
            </a:r>
            <a:r>
              <a:rPr lang="en-IN" b="1" dirty="0"/>
              <a:t>open connection</a:t>
            </a:r>
            <a:r>
              <a:rPr lang="en-IN" dirty="0"/>
              <a:t>.</a:t>
            </a:r>
          </a:p>
          <a:p>
            <a:r>
              <a:rPr lang="en-IN" dirty="0"/>
              <a:t> Before we use a method to execute a command, it is necessary to </a:t>
            </a:r>
            <a:r>
              <a:rPr lang="en-IN" b="1" dirty="0"/>
              <a:t>establish</a:t>
            </a:r>
            <a:r>
              <a:rPr lang="en-IN" dirty="0"/>
              <a:t> a </a:t>
            </a:r>
            <a:r>
              <a:rPr lang="en-IN" b="1" dirty="0"/>
              <a:t>connection</a:t>
            </a:r>
            <a:r>
              <a:rPr lang="en-IN" dirty="0"/>
              <a:t> with the data source and </a:t>
            </a:r>
            <a:r>
              <a:rPr lang="en-IN" b="1" dirty="0"/>
              <a:t>open</a:t>
            </a:r>
            <a:r>
              <a:rPr lang="en-IN" dirty="0"/>
              <a:t> it.</a:t>
            </a:r>
          </a:p>
          <a:p>
            <a:r>
              <a:rPr lang="en-IN" dirty="0"/>
              <a:t>It can also execute </a:t>
            </a:r>
            <a:r>
              <a:rPr lang="en-IN" b="1" dirty="0"/>
              <a:t>queries</a:t>
            </a:r>
            <a:r>
              <a:rPr lang="en-IN" dirty="0"/>
              <a:t> with </a:t>
            </a:r>
            <a:r>
              <a:rPr lang="en-IN" b="1" dirty="0"/>
              <a:t>parameters</a:t>
            </a:r>
            <a:r>
              <a:rPr lang="en-IN" dirty="0"/>
              <a:t>. </a:t>
            </a:r>
          </a:p>
          <a:p>
            <a:r>
              <a:rPr lang="en-IN" dirty="0"/>
              <a:t>A command object can contain one or more </a:t>
            </a:r>
            <a:r>
              <a:rPr lang="en-IN" b="1" dirty="0"/>
              <a:t>parameters</a:t>
            </a:r>
            <a:r>
              <a:rPr lang="en-IN" dirty="0"/>
              <a:t>. </a:t>
            </a:r>
          </a:p>
          <a:p>
            <a:r>
              <a:rPr lang="en-IN" dirty="0"/>
              <a:t>The </a:t>
            </a:r>
            <a:r>
              <a:rPr lang="en-IN" b="1" dirty="0"/>
              <a:t>value</a:t>
            </a:r>
            <a:r>
              <a:rPr lang="en-IN" dirty="0"/>
              <a:t> of the </a:t>
            </a:r>
            <a:r>
              <a:rPr lang="en-IN" b="1" dirty="0"/>
              <a:t>parameters</a:t>
            </a:r>
            <a:r>
              <a:rPr lang="en-IN" dirty="0"/>
              <a:t> can be supplied at </a:t>
            </a:r>
            <a:r>
              <a:rPr lang="en-IN" b="1" dirty="0"/>
              <a:t>run-time</a:t>
            </a:r>
            <a:r>
              <a:rPr lang="en-IN" dirty="0"/>
              <a:t> to this object.</a:t>
            </a:r>
          </a:p>
        </p:txBody>
      </p:sp>
    </p:spTree>
    <p:extLst>
      <p:ext uri="{BB962C8B-B14F-4D97-AF65-F5344CB8AC3E}">
        <p14:creationId xmlns:p14="http://schemas.microsoft.com/office/powerpoint/2010/main" val="1239699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3054" y="208507"/>
            <a:ext cx="3835079" cy="4754880"/>
          </a:xfrm>
        </p:spPr>
        <p:txBody>
          <a:bodyPr/>
          <a:lstStyle/>
          <a:p>
            <a:r>
              <a:rPr lang="en-IN" dirty="0"/>
              <a:t> The Command 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Classes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1137355"/>
              </p:ext>
            </p:extLst>
          </p:nvPr>
        </p:nvGraphicFramePr>
        <p:xfrm>
          <a:off x="750627" y="1241947"/>
          <a:ext cx="7888406" cy="500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402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SqlCommand Object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the SqlCommand Object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01771070"/>
              </p:ext>
            </p:extLst>
          </p:nvPr>
        </p:nvGraphicFramePr>
        <p:xfrm>
          <a:off x="457200" y="1044575"/>
          <a:ext cx="8229600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CommandType Property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88" y="1037228"/>
            <a:ext cx="8359076" cy="5021146"/>
          </a:xfrm>
        </p:spPr>
        <p:txBody>
          <a:bodyPr/>
          <a:lstStyle/>
          <a:p>
            <a:r>
              <a:rPr sz="1800"/>
              <a:t>The CommandType property of the SqlCommand object is used to </a:t>
            </a:r>
            <a:r>
              <a:rPr sz="1800" u="sng"/>
              <a:t>specify the type of command</a:t>
            </a:r>
            <a:r>
              <a:rPr sz="1800"/>
              <a:t> that has to be </a:t>
            </a:r>
            <a:r>
              <a:rPr sz="1800" b="1"/>
              <a:t>executed </a:t>
            </a:r>
            <a:r>
              <a:rPr sz="1800"/>
              <a:t>with the </a:t>
            </a:r>
            <a:r>
              <a:rPr sz="1800" b="1"/>
              <a:t>database server</a:t>
            </a:r>
            <a:r>
              <a:rPr sz="1800"/>
              <a:t>. </a:t>
            </a:r>
          </a:p>
          <a:p>
            <a:r>
              <a:rPr sz="1800"/>
              <a:t>It can contain the values shown in this figure:</a:t>
            </a:r>
          </a:p>
          <a:p>
            <a:endParaRPr lang="en-IN" sz="1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985488"/>
              </p:ext>
            </p:extLst>
          </p:nvPr>
        </p:nvGraphicFramePr>
        <p:xfrm>
          <a:off x="528034" y="2088881"/>
          <a:ext cx="8139448" cy="415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3478"/>
      </p:ext>
    </p:extLst>
  </p:cSld>
  <p:clrMapOvr>
    <a:masterClrMapping/>
  </p:clrMapOvr>
</p:sld>
</file>

<file path=ppt/theme/theme1.xml><?xml version="1.0" encoding="utf-8"?>
<a:theme xmlns:a="http://schemas.openxmlformats.org/drawingml/2006/main" name="1_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004874"/>
    </a:dk2>
    <a:lt2>
      <a:srgbClr val="ABA69F"/>
    </a:lt2>
    <a:accent1>
      <a:srgbClr val="0071B4"/>
    </a:accent1>
    <a:accent2>
      <a:srgbClr val="64B900"/>
    </a:accent2>
    <a:accent3>
      <a:srgbClr val="EB5F01"/>
    </a:accent3>
    <a:accent4>
      <a:srgbClr val="CC0066"/>
    </a:accent4>
    <a:accent5>
      <a:srgbClr val="F2AB01"/>
    </a:accent5>
    <a:accent6>
      <a:srgbClr val="B01C2E"/>
    </a:accent6>
    <a:hlink>
      <a:srgbClr val="EB5F01"/>
    </a:hlink>
    <a:folHlink>
      <a:srgbClr val="24614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TM Document" ma:contentTypeID="0x0101004B7E4C37D9613D46A92AC4BDA48E7A3600BDA63646E2A41345A965FD46ADA6E944" ma:contentTypeVersion="39" ma:contentTypeDescription="" ma:contentTypeScope="" ma:versionID="c5663923e8f77c2fa0845fc6b84e764c">
  <xsd:schema xmlns:xsd="http://www.w3.org/2001/XMLSchema" xmlns:p="http://schemas.microsoft.com/office/2006/metadata/properties" xmlns:ns2="3fa53b77-59c9-4ac3-9b7f-93384615ba49" xmlns:ns3="9a91e19c-0a6a-42e2-96af-4d31d0f007fe" targetNamespace="http://schemas.microsoft.com/office/2006/metadata/properties" ma:root="true" ma:fieldsID="1e71dffc574409755eaa2669821dd97b" ns2:_="" ns3:_="">
    <xsd:import namespace="3fa53b77-59c9-4ac3-9b7f-93384615ba49"/>
    <xsd:import namespace="9a91e19c-0a6a-42e2-96af-4d31d0f007fe"/>
    <xsd:element name="properties">
      <xsd:complexType>
        <xsd:sequence>
          <xsd:element name="documentManagement">
            <xsd:complexType>
              <xsd:all>
                <xsd:element ref="ns2:Presentation_x0020_Date" minOccurs="0"/>
                <xsd:element ref="ns2:Description_" minOccurs="0"/>
                <xsd:element ref="ns2:Project_x0020_ID" minOccurs="0"/>
                <xsd:element ref="ns2:Author_x0028_s_x0029_" minOccurs="0"/>
                <xsd:element ref="ns2:Document_x0020_Type" minOccurs="0"/>
                <xsd:element ref="ns3:Practice" minOccurs="0"/>
                <xsd:element ref="ns2:Keywords_" minOccurs="0"/>
                <xsd:element ref="ns2:Confidential" minOccurs="0"/>
                <xsd:element ref="ns2:Product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fa53b77-59c9-4ac3-9b7f-93384615ba49" elementFormDefault="qualified">
    <xsd:import namespace="http://schemas.microsoft.com/office/2006/documentManagement/types"/>
    <xsd:element name="Presentation_x0020_Date" ma:index="2" nillable="true" ma:displayName="PresentationDate" ma:default="" ma:description="[Enter the date the document was PRESENTED (NOT the date entered into SharePoint)]" ma:format="DateOnly" ma:internalName="Presentation_x0020_Date">
      <xsd:simpleType>
        <xsd:restriction base="dms:DateTime"/>
      </xsd:simpleType>
    </xsd:element>
    <xsd:element name="Description_" ma:index="3" nillable="true" ma:displayName="Descriptions" ma:default="" ma:description="Brief summary of document" ma:internalName="Description_">
      <xsd:simpleType>
        <xsd:restriction base="dms:Note"/>
      </xsd:simpleType>
    </xsd:element>
    <xsd:element name="Project_x0020_ID" ma:index="4" nillable="true" ma:displayName="ProjectID" ma:default="" ma:description="Job number in account code" ma:internalName="Project_x0020_ID" ma:readOnly="false">
      <xsd:simpleType>
        <xsd:restriction base="dms:Text">
          <xsd:maxLength value="5"/>
        </xsd:restriction>
      </xsd:simpleType>
    </xsd:element>
    <xsd:element name="Author_x0028_s_x0029_" ma:index="5" nillable="true" ma:displayName="Author(s)" ma:default="" ma:description="Originator and/or presenter of work [Use first initial last name, next author,  (e.g. &quot;A. Blanter, E. Finch&quot;)]" ma:internalName="Author_x0028_s_x0029_">
      <xsd:simpleType>
        <xsd:restriction base="dms:Text">
          <xsd:maxLength value="255"/>
        </xsd:restriction>
      </xsd:simpleType>
    </xsd:element>
    <xsd:element name="Document_x0020_Type" ma:index="6" nillable="true" ma:displayName="DocumentType" ma:default="" ma:description="Defines relationship between document providers and users." ma:format="Dropdown" ma:internalName="Document_x0020_Type">
      <xsd:simpleType>
        <xsd:restriction base="dms:Choice">
          <xsd:enumeration value="NBD: Acct Mgmt"/>
          <xsd:enumeration value="NBD: Case"/>
          <xsd:enumeration value="NBD: Proposal"/>
          <xsd:enumeration value="NBD: Intro"/>
          <xsd:enumeration value="Internal: Peer Reviews"/>
          <xsd:enumeration value="Internal: PRTM Training"/>
          <xsd:enumeration value="Internal: Tool or Template"/>
          <xsd:enumeration value="Project Doc: Bench"/>
          <xsd:enumeration value="Project Doc: Client Train"/>
          <xsd:enumeration value="Project Doc: Diagnostic"/>
          <xsd:enumeration value="Project Doc: Process"/>
          <xsd:enumeration value="External: Reference"/>
          <xsd:enumeration value="External: Events"/>
        </xsd:restriction>
      </xsd:simpleType>
    </xsd:element>
    <xsd:element name="Keywords_" ma:index="8" nillable="true" ma:displayName="Keyword(s)" ma:default="" ma:description="If approved as premium what are key terms to improve searchability? [Use quotes around phrases, e.g. &quot;portfolio excellence&quot;]" ma:internalName="Keywords_">
      <xsd:simpleType>
        <xsd:restriction base="dms:Note"/>
      </xsd:simpleType>
    </xsd:element>
    <xsd:element name="Confidential" ma:index="9" nillable="true" ma:displayName="Confidential" ma:default="0" ma:description="Check this box if the document REQUIRES project director APPROVAL to leverage" ma:internalName="Confidential">
      <xsd:simpleType>
        <xsd:restriction base="dms:Boolean"/>
      </xsd:simpleType>
    </xsd:element>
    <xsd:element name="Product_" ma:index="16" nillable="true" ma:displayName="Products" ma:list="{613000ac-3763-4035-ae1d-d9ca5243673c}" ma:internalName="Product_" ma:showField="LinkTitleNoMenu" ma:web="3fa53b77-59c9-4ac3-9b7f-93384615b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9a91e19c-0a6a-42e2-96af-4d31d0f007fe" elementFormDefault="qualified">
    <xsd:import namespace="http://schemas.microsoft.com/office/2006/documentManagement/types"/>
    <xsd:element name="Practice" ma:index="7" nillable="true" ma:displayName="Practice" ma:default="" ma:description="What PRTM practice area is most relevant to this document" ma:format="Dropdown" ma:internalName="Practice">
      <xsd:simpleType>
        <xsd:restriction base="dms:Choice">
          <xsd:enumeration value="BTI"/>
          <xsd:enumeration value="CEI"/>
          <xsd:enumeration value="ORG"/>
          <xsd:enumeration value="OS"/>
          <xsd:enumeration value="PSI"/>
          <xsd:enumeration value="SCI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Doc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Confidential xmlns="3fa53b77-59c9-4ac3-9b7f-93384615ba49">true</Confidential>
    <Practice xmlns="9a91e19c-0a6a-42e2-96af-4d31d0f007fe" xsi:nil="true"/>
    <Description_ xmlns="3fa53b77-59c9-4ac3-9b7f-93384615ba49" xsi:nil="true"/>
    <Project_x0020_ID xmlns="3fa53b77-59c9-4ac3-9b7f-93384615ba49" xsi:nil="true"/>
    <Presentation_x0020_Date xmlns="3fa53b77-59c9-4ac3-9b7f-93384615ba49" xsi:nil="true"/>
    <Document_x0020_Type xmlns="3fa53b77-59c9-4ac3-9b7f-93384615ba49">Internal: Tool or Template</Document_x0020_Type>
    <Keywords_ xmlns="3fa53b77-59c9-4ac3-9b7f-93384615ba49" xsi:nil="true"/>
    <Author_x0028_s_x0029_ xmlns="3fa53b77-59c9-4ac3-9b7f-93384615ba49">lavanyaa</Author_x0028_s_x0029_>
    <Product_ xmlns="3fa53b77-59c9-4ac3-9b7f-93384615ba49"/>
  </documentManagement>
</p:properties>
</file>

<file path=customXml/itemProps1.xml><?xml version="1.0" encoding="utf-8"?>
<ds:datastoreItem xmlns:ds="http://schemas.openxmlformats.org/officeDocument/2006/customXml" ds:itemID="{14B338CC-864D-4AA8-9A57-4436493CA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53b77-59c9-4ac3-9b7f-93384615ba49"/>
    <ds:schemaRef ds:uri="9a91e19c-0a6a-42e2-96af-4d31d0f007f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86FD1C8-4831-4C1E-AB24-919530A1A6E9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4D4C7C7-FA6D-46FD-817B-27CC67D887E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BBAE1B5-0138-4FC0-85E8-E0F35ACC2523}">
  <ds:schemaRefs>
    <ds:schemaRef ds:uri="http://purl.org/dc/dcmitype/"/>
    <ds:schemaRef ds:uri="http://purl.org/dc/elements/1.1/"/>
    <ds:schemaRef ds:uri="9a91e19c-0a6a-42e2-96af-4d31d0f007f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fa53b77-59c9-4ac3-9b7f-93384615ba4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Excellere PPT Template</Template>
  <TotalTime>9328</TotalTime>
  <Words>1723</Words>
  <Application>Microsoft Office PowerPoint</Application>
  <PresentationFormat>On-screen Show (4:3)</PresentationFormat>
  <Paragraphs>285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Arial Unicode MS</vt:lpstr>
      <vt:lpstr>Calibri</vt:lpstr>
      <vt:lpstr>Courier New</vt:lpstr>
      <vt:lpstr>Futura Bk</vt:lpstr>
      <vt:lpstr>Futura Lt</vt:lpstr>
      <vt:lpstr>Symbol</vt:lpstr>
      <vt:lpstr>Wingdings</vt:lpstr>
      <vt:lpstr>1_Excellere PPT Template</vt:lpstr>
      <vt:lpstr>Excellere PPT Template</vt:lpstr>
      <vt:lpstr>Commands</vt:lpstr>
      <vt:lpstr>Learning Objectives and Overview</vt:lpstr>
      <vt:lpstr>Introduction to Command Objects</vt:lpstr>
      <vt:lpstr>The Command Object</vt:lpstr>
      <vt:lpstr> The Command Classes</vt:lpstr>
      <vt:lpstr>The Command Classes</vt:lpstr>
      <vt:lpstr>Properties of SqlCommand Object</vt:lpstr>
      <vt:lpstr>Properties of the SqlCommand Object</vt:lpstr>
      <vt:lpstr>The CommandType Property</vt:lpstr>
      <vt:lpstr>Creating a Command - Example</vt:lpstr>
      <vt:lpstr>Methods of the SqlCommand Object</vt:lpstr>
      <vt:lpstr>Methods of SqlCommand Object</vt:lpstr>
      <vt:lpstr>The SqlDataReader Object</vt:lpstr>
      <vt:lpstr>The SqlDataReader Object </vt:lpstr>
      <vt:lpstr>Executing a Command Code - 1</vt:lpstr>
      <vt:lpstr>Executing a Command Code - 2</vt:lpstr>
      <vt:lpstr>Creating Commands with Parameters</vt:lpstr>
      <vt:lpstr>The SqlCommand.Parameters Collection</vt:lpstr>
      <vt:lpstr>Important Properties of Parameter Object</vt:lpstr>
      <vt:lpstr>Command with Parameters- Example</vt:lpstr>
      <vt:lpstr>Smart Programming Considerations </vt:lpstr>
      <vt:lpstr>Reference Reading </vt:lpstr>
      <vt:lpstr>Summary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 Title</dc:title>
  <dc:subject>2012</dc:subject>
  <dc:creator>Gayathri Mahadevan</dc:creator>
  <cp:lastModifiedBy>Gayathri Mahadevan</cp:lastModifiedBy>
  <cp:revision>853</cp:revision>
  <cp:lastPrinted>2006-03-07T01:31:11Z</cp:lastPrinted>
  <dcterms:created xsi:type="dcterms:W3CDTF">2012-05-07T05:41:49Z</dcterms:created>
  <dcterms:modified xsi:type="dcterms:W3CDTF">2016-04-01T07:08:33Z</dcterms:modified>
  <cp:category>2011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0x0101004B7E4C37D9613D46A92AC4BDA48E7A3600BDA63646E2A41345A965FD46ADA6E944</vt:lpwstr>
  </property>
  <property fmtid="{D5CDD505-2E9C-101B-9397-08002B2CF9AE}" pid="3" name="Order">
    <vt:r8>9100</vt:r8>
  </property>
  <property fmtid="{D5CDD505-2E9C-101B-9397-08002B2CF9AE}" pid="4" name="_NewReviewCycle">
    <vt:lpwstr/>
  </property>
</Properties>
</file>