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8" r:id="rId5"/>
    <p:sldMasterId id="2147483648" r:id="rId6"/>
  </p:sldMasterIdLst>
  <p:notesMasterIdLst>
    <p:notesMasterId r:id="rId31"/>
  </p:notesMasterIdLst>
  <p:handoutMasterIdLst>
    <p:handoutMasterId r:id="rId32"/>
  </p:handoutMasterIdLst>
  <p:sldIdLst>
    <p:sldId id="341" r:id="rId7"/>
    <p:sldId id="404" r:id="rId8"/>
    <p:sldId id="430" r:id="rId9"/>
    <p:sldId id="448" r:id="rId10"/>
    <p:sldId id="405" r:id="rId11"/>
    <p:sldId id="431" r:id="rId12"/>
    <p:sldId id="432" r:id="rId13"/>
    <p:sldId id="444" r:id="rId14"/>
    <p:sldId id="445" r:id="rId15"/>
    <p:sldId id="456" r:id="rId16"/>
    <p:sldId id="437" r:id="rId17"/>
    <p:sldId id="446" r:id="rId18"/>
    <p:sldId id="438" r:id="rId19"/>
    <p:sldId id="460" r:id="rId20"/>
    <p:sldId id="450" r:id="rId21"/>
    <p:sldId id="461" r:id="rId22"/>
    <p:sldId id="451" r:id="rId23"/>
    <p:sldId id="452" r:id="rId24"/>
    <p:sldId id="426" r:id="rId25"/>
    <p:sldId id="463" r:id="rId26"/>
    <p:sldId id="447" r:id="rId27"/>
    <p:sldId id="441" r:id="rId28"/>
    <p:sldId id="363" r:id="rId29"/>
    <p:sldId id="428" r:id="rId30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600" kern="1200">
        <a:solidFill>
          <a:srgbClr val="333333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3">
          <p15:clr>
            <a:srgbClr val="A4A3A4"/>
          </p15:clr>
        </p15:guide>
        <p15:guide id="3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TM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33"/>
    <a:srgbClr val="CCCC99"/>
    <a:srgbClr val="5B7893"/>
    <a:srgbClr val="CAC7BE"/>
    <a:srgbClr val="9C9991"/>
    <a:srgbClr val="5B5850"/>
    <a:srgbClr val="CDD8E0"/>
    <a:srgbClr val="6E6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3651" autoAdjust="0"/>
  </p:normalViewPr>
  <p:slideViewPr>
    <p:cSldViewPr snapToGrid="0">
      <p:cViewPr varScale="1">
        <p:scale>
          <a:sx n="68" d="100"/>
          <a:sy n="68" d="100"/>
        </p:scale>
        <p:origin x="1620" y="60"/>
      </p:cViewPr>
      <p:guideLst>
        <p:guide orient="horz" pos="2160"/>
        <p:guide orient="horz" pos="4063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3BDD8-8496-4E99-BEE9-AE23C9C930FE}" type="doc">
      <dgm:prSet loTypeId="urn:microsoft.com/office/officeart/2005/8/layout/hierarchy2" loCatId="hierarchy" qsTypeId="urn:microsoft.com/office/officeart/2005/8/quickstyle/simple2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06AD3B4A-055C-47A7-813F-D6B226ABA41B}">
      <dgm:prSet phldrT="[Text]" custT="1"/>
      <dgm:spPr/>
      <dgm:t>
        <a:bodyPr/>
        <a:lstStyle/>
        <a:p>
          <a:r>
            <a:rPr lang="en-US" sz="2400" b="1" dirty="0"/>
            <a:t>DbConnection</a:t>
          </a:r>
          <a:endParaRPr lang="en-IN" sz="1800" b="1" dirty="0"/>
        </a:p>
      </dgm:t>
    </dgm:pt>
    <dgm:pt modelId="{9B197648-FE16-40E8-9247-F7B95DABA551}" type="parTrans" cxnId="{3FCDD168-EC18-4780-A8F7-92CBBA13C244}">
      <dgm:prSet/>
      <dgm:spPr/>
      <dgm:t>
        <a:bodyPr/>
        <a:lstStyle/>
        <a:p>
          <a:endParaRPr lang="en-IN"/>
        </a:p>
      </dgm:t>
    </dgm:pt>
    <dgm:pt modelId="{9D177B16-381F-48C4-90C2-CC7F34332F20}" type="sibTrans" cxnId="{3FCDD168-EC18-4780-A8F7-92CBBA13C244}">
      <dgm:prSet/>
      <dgm:spPr/>
      <dgm:t>
        <a:bodyPr/>
        <a:lstStyle/>
        <a:p>
          <a:endParaRPr lang="en-IN"/>
        </a:p>
      </dgm:t>
    </dgm:pt>
    <dgm:pt modelId="{2EC3C8AA-CA60-4E5A-BA19-55878DDEC00D}">
      <dgm:prSet phldrT="[Text]" custT="1"/>
      <dgm:spPr/>
      <dgm:t>
        <a:bodyPr/>
        <a:lstStyle/>
        <a:p>
          <a:r>
            <a:rPr lang="en-US" sz="2400" b="1" dirty="0"/>
            <a:t>SqlConnection</a:t>
          </a:r>
          <a:endParaRPr lang="en-IN" sz="2400" b="1" dirty="0"/>
        </a:p>
      </dgm:t>
    </dgm:pt>
    <dgm:pt modelId="{B5246839-3F38-4E64-85FA-2A12A54CB66E}" type="parTrans" cxnId="{C360B364-9F51-4D6E-89FA-BD83BBE527FF}">
      <dgm:prSet/>
      <dgm:spPr/>
      <dgm:t>
        <a:bodyPr/>
        <a:lstStyle/>
        <a:p>
          <a:endParaRPr lang="en-IN"/>
        </a:p>
      </dgm:t>
    </dgm:pt>
    <dgm:pt modelId="{59DFE268-F4E6-46D7-B1E6-2897E0B38799}" type="sibTrans" cxnId="{C360B364-9F51-4D6E-89FA-BD83BBE527FF}">
      <dgm:prSet/>
      <dgm:spPr/>
      <dgm:t>
        <a:bodyPr/>
        <a:lstStyle/>
        <a:p>
          <a:endParaRPr lang="en-IN"/>
        </a:p>
      </dgm:t>
    </dgm:pt>
    <dgm:pt modelId="{A47AF663-0148-4D1C-86E3-25E0A3EB02AA}">
      <dgm:prSet phldrT="[Text]" custT="1"/>
      <dgm:spPr/>
      <dgm:t>
        <a:bodyPr/>
        <a:lstStyle/>
        <a:p>
          <a:r>
            <a:rPr lang="en-US" sz="2400" b="1" dirty="0"/>
            <a:t>OleDbConnection</a:t>
          </a:r>
          <a:endParaRPr lang="en-IN" sz="1800" b="1" dirty="0"/>
        </a:p>
      </dgm:t>
    </dgm:pt>
    <dgm:pt modelId="{5DEE0AFD-610C-4E2A-9E61-98F4FAA558EF}" type="parTrans" cxnId="{642832F5-E4EE-4564-A7CA-5CB1ECB71021}">
      <dgm:prSet/>
      <dgm:spPr/>
      <dgm:t>
        <a:bodyPr/>
        <a:lstStyle/>
        <a:p>
          <a:endParaRPr lang="en-IN"/>
        </a:p>
      </dgm:t>
    </dgm:pt>
    <dgm:pt modelId="{7DBC9DCB-7824-4660-ABFA-2F46674B07BF}" type="sibTrans" cxnId="{642832F5-E4EE-4564-A7CA-5CB1ECB71021}">
      <dgm:prSet/>
      <dgm:spPr/>
      <dgm:t>
        <a:bodyPr/>
        <a:lstStyle/>
        <a:p>
          <a:endParaRPr lang="en-IN"/>
        </a:p>
      </dgm:t>
    </dgm:pt>
    <dgm:pt modelId="{737B87D7-BEA4-46DC-886C-E98946880DB9}">
      <dgm:prSet phldrT="[Text]" custT="1"/>
      <dgm:spPr/>
      <dgm:t>
        <a:bodyPr/>
        <a:lstStyle/>
        <a:p>
          <a:r>
            <a:rPr lang="en-US" sz="2400" b="1" dirty="0"/>
            <a:t>ODBCConnection</a:t>
          </a:r>
          <a:endParaRPr lang="en-IN" sz="2800" b="1" dirty="0"/>
        </a:p>
      </dgm:t>
    </dgm:pt>
    <dgm:pt modelId="{29F4A287-5930-4A1E-B70C-E8F5C38C5A30}" type="parTrans" cxnId="{24B03D8D-052B-405C-B3B4-3C3E5CDA2689}">
      <dgm:prSet/>
      <dgm:spPr/>
      <dgm:t>
        <a:bodyPr/>
        <a:lstStyle/>
        <a:p>
          <a:endParaRPr lang="en-IN" dirty="0"/>
        </a:p>
      </dgm:t>
    </dgm:pt>
    <dgm:pt modelId="{CAD2B772-5CE5-4CD3-94F3-14D905575AB8}" type="sibTrans" cxnId="{24B03D8D-052B-405C-B3B4-3C3E5CDA2689}">
      <dgm:prSet/>
      <dgm:spPr/>
      <dgm:t>
        <a:bodyPr/>
        <a:lstStyle/>
        <a:p>
          <a:endParaRPr lang="en-IN"/>
        </a:p>
      </dgm:t>
    </dgm:pt>
    <dgm:pt modelId="{C6AEBFF7-1DD2-43B7-8204-18A6128C3C0F}">
      <dgm:prSet phldrT="[Text]" custT="1"/>
      <dgm:spPr/>
      <dgm:t>
        <a:bodyPr/>
        <a:lstStyle/>
        <a:p>
          <a:r>
            <a:rPr lang="en-US" sz="2400" b="1" dirty="0"/>
            <a:t>OracleConnection</a:t>
          </a:r>
          <a:endParaRPr lang="en-IN" sz="2800" b="1" dirty="0"/>
        </a:p>
      </dgm:t>
    </dgm:pt>
    <dgm:pt modelId="{27F30C10-C9B8-4450-A9FF-1E7CAACE7D4F}" type="parTrans" cxnId="{86A04AF8-D249-4A94-A9DF-AA71061D7F7B}">
      <dgm:prSet/>
      <dgm:spPr/>
      <dgm:t>
        <a:bodyPr/>
        <a:lstStyle/>
        <a:p>
          <a:endParaRPr lang="en-IN"/>
        </a:p>
      </dgm:t>
    </dgm:pt>
    <dgm:pt modelId="{EC0D055C-6564-43B3-8DA0-81A37B1BE793}" type="sibTrans" cxnId="{86A04AF8-D249-4A94-A9DF-AA71061D7F7B}">
      <dgm:prSet/>
      <dgm:spPr/>
      <dgm:t>
        <a:bodyPr/>
        <a:lstStyle/>
        <a:p>
          <a:endParaRPr lang="en-IN"/>
        </a:p>
      </dgm:t>
    </dgm:pt>
    <dgm:pt modelId="{EC34871D-53AF-49EB-97B3-44B44EE860CE}" type="pres">
      <dgm:prSet presAssocID="{1F73BDD8-8496-4E99-BEE9-AE23C9C930F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40A7C48-3065-44C4-8987-0B4BD0205E0F}" type="pres">
      <dgm:prSet presAssocID="{06AD3B4A-055C-47A7-813F-D6B226ABA41B}" presName="root1" presStyleCnt="0"/>
      <dgm:spPr/>
    </dgm:pt>
    <dgm:pt modelId="{DE936523-5D3E-4AD0-A9EB-4ECD1D06A01E}" type="pres">
      <dgm:prSet presAssocID="{06AD3B4A-055C-47A7-813F-D6B226ABA41B}" presName="LevelOneTextNode" presStyleLbl="node0" presStyleIdx="0" presStyleCnt="1" custScaleX="121000">
        <dgm:presLayoutVars>
          <dgm:chPref val="3"/>
        </dgm:presLayoutVars>
      </dgm:prSet>
      <dgm:spPr/>
    </dgm:pt>
    <dgm:pt modelId="{2DE79158-283C-4C89-850F-74B73EAD4C63}" type="pres">
      <dgm:prSet presAssocID="{06AD3B4A-055C-47A7-813F-D6B226ABA41B}" presName="level2hierChild" presStyleCnt="0"/>
      <dgm:spPr/>
    </dgm:pt>
    <dgm:pt modelId="{AA87434D-8005-458D-96E3-70DFB86D2CB5}" type="pres">
      <dgm:prSet presAssocID="{B5246839-3F38-4E64-85FA-2A12A54CB66E}" presName="conn2-1" presStyleLbl="parChTrans1D2" presStyleIdx="0" presStyleCnt="4"/>
      <dgm:spPr/>
    </dgm:pt>
    <dgm:pt modelId="{9765F78F-FCEA-40AA-A150-208F0FD0B136}" type="pres">
      <dgm:prSet presAssocID="{B5246839-3F38-4E64-85FA-2A12A54CB66E}" presName="connTx" presStyleLbl="parChTrans1D2" presStyleIdx="0" presStyleCnt="4"/>
      <dgm:spPr/>
    </dgm:pt>
    <dgm:pt modelId="{D27DC20F-32FB-4002-9061-48C46545D8B0}" type="pres">
      <dgm:prSet presAssocID="{2EC3C8AA-CA60-4E5A-BA19-55878DDEC00D}" presName="root2" presStyleCnt="0"/>
      <dgm:spPr/>
    </dgm:pt>
    <dgm:pt modelId="{2AC78691-A0B9-44AD-852F-550453EC06BE}" type="pres">
      <dgm:prSet presAssocID="{2EC3C8AA-CA60-4E5A-BA19-55878DDEC00D}" presName="LevelTwoTextNode" presStyleLbl="node2" presStyleIdx="0" presStyleCnt="4" custScaleX="148755">
        <dgm:presLayoutVars>
          <dgm:chPref val="3"/>
        </dgm:presLayoutVars>
      </dgm:prSet>
      <dgm:spPr/>
    </dgm:pt>
    <dgm:pt modelId="{66FC9984-423D-4155-ABF9-D98117A68D51}" type="pres">
      <dgm:prSet presAssocID="{2EC3C8AA-CA60-4E5A-BA19-55878DDEC00D}" presName="level3hierChild" presStyleCnt="0"/>
      <dgm:spPr/>
    </dgm:pt>
    <dgm:pt modelId="{7B87AF51-0807-45EB-AD56-86DED924D45A}" type="pres">
      <dgm:prSet presAssocID="{5DEE0AFD-610C-4E2A-9E61-98F4FAA558EF}" presName="conn2-1" presStyleLbl="parChTrans1D2" presStyleIdx="1" presStyleCnt="4"/>
      <dgm:spPr/>
    </dgm:pt>
    <dgm:pt modelId="{51D65BD3-1868-4B17-8485-0A27C3BA14D1}" type="pres">
      <dgm:prSet presAssocID="{5DEE0AFD-610C-4E2A-9E61-98F4FAA558EF}" presName="connTx" presStyleLbl="parChTrans1D2" presStyleIdx="1" presStyleCnt="4"/>
      <dgm:spPr/>
    </dgm:pt>
    <dgm:pt modelId="{E6B5A230-01F2-426D-9392-3BA58059EE6C}" type="pres">
      <dgm:prSet presAssocID="{A47AF663-0148-4D1C-86E3-25E0A3EB02AA}" presName="root2" presStyleCnt="0"/>
      <dgm:spPr/>
    </dgm:pt>
    <dgm:pt modelId="{52DE6C09-F02A-4CC8-BBBD-CA6EB71E3FC3}" type="pres">
      <dgm:prSet presAssocID="{A47AF663-0148-4D1C-86E3-25E0A3EB02AA}" presName="LevelTwoTextNode" presStyleLbl="node2" presStyleIdx="1" presStyleCnt="4" custScaleX="146298">
        <dgm:presLayoutVars>
          <dgm:chPref val="3"/>
        </dgm:presLayoutVars>
      </dgm:prSet>
      <dgm:spPr/>
    </dgm:pt>
    <dgm:pt modelId="{248A2B44-9767-4677-8152-283EA7380500}" type="pres">
      <dgm:prSet presAssocID="{A47AF663-0148-4D1C-86E3-25E0A3EB02AA}" presName="level3hierChild" presStyleCnt="0"/>
      <dgm:spPr/>
    </dgm:pt>
    <dgm:pt modelId="{BC1993BB-D79D-4529-BF81-E82F260B53EE}" type="pres">
      <dgm:prSet presAssocID="{29F4A287-5930-4A1E-B70C-E8F5C38C5A30}" presName="conn2-1" presStyleLbl="parChTrans1D2" presStyleIdx="2" presStyleCnt="4"/>
      <dgm:spPr/>
    </dgm:pt>
    <dgm:pt modelId="{87B3D2C6-E5D3-4E10-82DD-DB3CAF347FE1}" type="pres">
      <dgm:prSet presAssocID="{29F4A287-5930-4A1E-B70C-E8F5C38C5A30}" presName="connTx" presStyleLbl="parChTrans1D2" presStyleIdx="2" presStyleCnt="4"/>
      <dgm:spPr/>
    </dgm:pt>
    <dgm:pt modelId="{4C06FE22-0D8B-424F-AB4F-4C01E1D06987}" type="pres">
      <dgm:prSet presAssocID="{737B87D7-BEA4-46DC-886C-E98946880DB9}" presName="root2" presStyleCnt="0"/>
      <dgm:spPr/>
    </dgm:pt>
    <dgm:pt modelId="{03017BFC-FDE9-4FDD-A8F2-F90E2BC19845}" type="pres">
      <dgm:prSet presAssocID="{737B87D7-BEA4-46DC-886C-E98946880DB9}" presName="LevelTwoTextNode" presStyleLbl="node2" presStyleIdx="2" presStyleCnt="4" custScaleX="146410" custLinFactNeighborX="696" custLinFactNeighborY="-5371">
        <dgm:presLayoutVars>
          <dgm:chPref val="3"/>
        </dgm:presLayoutVars>
      </dgm:prSet>
      <dgm:spPr/>
    </dgm:pt>
    <dgm:pt modelId="{FD5CFA09-472D-40BB-9A6F-EA701A1AD617}" type="pres">
      <dgm:prSet presAssocID="{737B87D7-BEA4-46DC-886C-E98946880DB9}" presName="level3hierChild" presStyleCnt="0"/>
      <dgm:spPr/>
    </dgm:pt>
    <dgm:pt modelId="{B4029F99-F398-43B4-A254-9FB96F7F7EC8}" type="pres">
      <dgm:prSet presAssocID="{27F30C10-C9B8-4450-A9FF-1E7CAACE7D4F}" presName="conn2-1" presStyleLbl="parChTrans1D2" presStyleIdx="3" presStyleCnt="4"/>
      <dgm:spPr/>
    </dgm:pt>
    <dgm:pt modelId="{AAB1B6CB-D9C6-42EE-A77B-5BC93C56F82A}" type="pres">
      <dgm:prSet presAssocID="{27F30C10-C9B8-4450-A9FF-1E7CAACE7D4F}" presName="connTx" presStyleLbl="parChTrans1D2" presStyleIdx="3" presStyleCnt="4"/>
      <dgm:spPr/>
    </dgm:pt>
    <dgm:pt modelId="{A6242CA8-6AFD-4243-82F6-FBC712360CC8}" type="pres">
      <dgm:prSet presAssocID="{C6AEBFF7-1DD2-43B7-8204-18A6128C3C0F}" presName="root2" presStyleCnt="0"/>
      <dgm:spPr/>
    </dgm:pt>
    <dgm:pt modelId="{9E40FCCC-C06A-45DB-A7B9-A9B8B00EAA8A}" type="pres">
      <dgm:prSet presAssocID="{C6AEBFF7-1DD2-43B7-8204-18A6128C3C0F}" presName="LevelTwoTextNode" presStyleLbl="node2" presStyleIdx="3" presStyleCnt="4" custScaleX="146410">
        <dgm:presLayoutVars>
          <dgm:chPref val="3"/>
        </dgm:presLayoutVars>
      </dgm:prSet>
      <dgm:spPr/>
    </dgm:pt>
    <dgm:pt modelId="{79D68B94-3BDC-4612-8490-77EEA699F338}" type="pres">
      <dgm:prSet presAssocID="{C6AEBFF7-1DD2-43B7-8204-18A6128C3C0F}" presName="level3hierChild" presStyleCnt="0"/>
      <dgm:spPr/>
    </dgm:pt>
  </dgm:ptLst>
  <dgm:cxnLst>
    <dgm:cxn modelId="{3FCDD168-EC18-4780-A8F7-92CBBA13C244}" srcId="{1F73BDD8-8496-4E99-BEE9-AE23C9C930FE}" destId="{06AD3B4A-055C-47A7-813F-D6B226ABA41B}" srcOrd="0" destOrd="0" parTransId="{9B197648-FE16-40E8-9247-F7B95DABA551}" sibTransId="{9D177B16-381F-48C4-90C2-CC7F34332F20}"/>
    <dgm:cxn modelId="{24B03D8D-052B-405C-B3B4-3C3E5CDA2689}" srcId="{06AD3B4A-055C-47A7-813F-D6B226ABA41B}" destId="{737B87D7-BEA4-46DC-886C-E98946880DB9}" srcOrd="2" destOrd="0" parTransId="{29F4A287-5930-4A1E-B70C-E8F5C38C5A30}" sibTransId="{CAD2B772-5CE5-4CD3-94F3-14D905575AB8}"/>
    <dgm:cxn modelId="{AAA8F873-66C9-4CC9-AE8A-1F83F9F3265C}" type="presOf" srcId="{A47AF663-0148-4D1C-86E3-25E0A3EB02AA}" destId="{52DE6C09-F02A-4CC8-BBBD-CA6EB71E3FC3}" srcOrd="0" destOrd="0" presId="urn:microsoft.com/office/officeart/2005/8/layout/hierarchy2"/>
    <dgm:cxn modelId="{39114744-0710-4B1E-B7BB-05F90C9931DD}" type="presOf" srcId="{27F30C10-C9B8-4450-A9FF-1E7CAACE7D4F}" destId="{AAB1B6CB-D9C6-42EE-A77B-5BC93C56F82A}" srcOrd="1" destOrd="0" presId="urn:microsoft.com/office/officeart/2005/8/layout/hierarchy2"/>
    <dgm:cxn modelId="{86A04AF8-D249-4A94-A9DF-AA71061D7F7B}" srcId="{06AD3B4A-055C-47A7-813F-D6B226ABA41B}" destId="{C6AEBFF7-1DD2-43B7-8204-18A6128C3C0F}" srcOrd="3" destOrd="0" parTransId="{27F30C10-C9B8-4450-A9FF-1E7CAACE7D4F}" sibTransId="{EC0D055C-6564-43B3-8DA0-81A37B1BE793}"/>
    <dgm:cxn modelId="{5A3F1D41-996A-4AAB-954B-DF59F712452D}" type="presOf" srcId="{737B87D7-BEA4-46DC-886C-E98946880DB9}" destId="{03017BFC-FDE9-4FDD-A8F2-F90E2BC19845}" srcOrd="0" destOrd="0" presId="urn:microsoft.com/office/officeart/2005/8/layout/hierarchy2"/>
    <dgm:cxn modelId="{C4639873-27A1-4964-8EFE-C63DCDD667D1}" type="presOf" srcId="{29F4A287-5930-4A1E-B70C-E8F5C38C5A30}" destId="{87B3D2C6-E5D3-4E10-82DD-DB3CAF347FE1}" srcOrd="1" destOrd="0" presId="urn:microsoft.com/office/officeart/2005/8/layout/hierarchy2"/>
    <dgm:cxn modelId="{A412B0E8-6CA6-4947-879C-27CCCC604827}" type="presOf" srcId="{27F30C10-C9B8-4450-A9FF-1E7CAACE7D4F}" destId="{B4029F99-F398-43B4-A254-9FB96F7F7EC8}" srcOrd="0" destOrd="0" presId="urn:microsoft.com/office/officeart/2005/8/layout/hierarchy2"/>
    <dgm:cxn modelId="{4B9B093C-0613-4676-BD57-659C86976FE8}" type="presOf" srcId="{2EC3C8AA-CA60-4E5A-BA19-55878DDEC00D}" destId="{2AC78691-A0B9-44AD-852F-550453EC06BE}" srcOrd="0" destOrd="0" presId="urn:microsoft.com/office/officeart/2005/8/layout/hierarchy2"/>
    <dgm:cxn modelId="{9FB289FC-4FB3-46BA-B9AD-1F0494F4351B}" type="presOf" srcId="{5DEE0AFD-610C-4E2A-9E61-98F4FAA558EF}" destId="{51D65BD3-1868-4B17-8485-0A27C3BA14D1}" srcOrd="1" destOrd="0" presId="urn:microsoft.com/office/officeart/2005/8/layout/hierarchy2"/>
    <dgm:cxn modelId="{642832F5-E4EE-4564-A7CA-5CB1ECB71021}" srcId="{06AD3B4A-055C-47A7-813F-D6B226ABA41B}" destId="{A47AF663-0148-4D1C-86E3-25E0A3EB02AA}" srcOrd="1" destOrd="0" parTransId="{5DEE0AFD-610C-4E2A-9E61-98F4FAA558EF}" sibTransId="{7DBC9DCB-7824-4660-ABFA-2F46674B07BF}"/>
    <dgm:cxn modelId="{A7A3E3DB-94F6-4808-93B6-0875A5469775}" type="presOf" srcId="{C6AEBFF7-1DD2-43B7-8204-18A6128C3C0F}" destId="{9E40FCCC-C06A-45DB-A7B9-A9B8B00EAA8A}" srcOrd="0" destOrd="0" presId="urn:microsoft.com/office/officeart/2005/8/layout/hierarchy2"/>
    <dgm:cxn modelId="{B9399F88-20FB-4EDD-AC38-E5C392ED8CD6}" type="presOf" srcId="{06AD3B4A-055C-47A7-813F-D6B226ABA41B}" destId="{DE936523-5D3E-4AD0-A9EB-4ECD1D06A01E}" srcOrd="0" destOrd="0" presId="urn:microsoft.com/office/officeart/2005/8/layout/hierarchy2"/>
    <dgm:cxn modelId="{C360B364-9F51-4D6E-89FA-BD83BBE527FF}" srcId="{06AD3B4A-055C-47A7-813F-D6B226ABA41B}" destId="{2EC3C8AA-CA60-4E5A-BA19-55878DDEC00D}" srcOrd="0" destOrd="0" parTransId="{B5246839-3F38-4E64-85FA-2A12A54CB66E}" sibTransId="{59DFE268-F4E6-46D7-B1E6-2897E0B38799}"/>
    <dgm:cxn modelId="{8B456E35-E2D9-4609-A021-B3C6378B3503}" type="presOf" srcId="{5DEE0AFD-610C-4E2A-9E61-98F4FAA558EF}" destId="{7B87AF51-0807-45EB-AD56-86DED924D45A}" srcOrd="0" destOrd="0" presId="urn:microsoft.com/office/officeart/2005/8/layout/hierarchy2"/>
    <dgm:cxn modelId="{66E65DF3-240A-4F54-AC3B-D04ADEB1B044}" type="presOf" srcId="{29F4A287-5930-4A1E-B70C-E8F5C38C5A30}" destId="{BC1993BB-D79D-4529-BF81-E82F260B53EE}" srcOrd="0" destOrd="0" presId="urn:microsoft.com/office/officeart/2005/8/layout/hierarchy2"/>
    <dgm:cxn modelId="{53200CA4-D454-4039-BD04-EC778343BAA8}" type="presOf" srcId="{B5246839-3F38-4E64-85FA-2A12A54CB66E}" destId="{AA87434D-8005-458D-96E3-70DFB86D2CB5}" srcOrd="0" destOrd="0" presId="urn:microsoft.com/office/officeart/2005/8/layout/hierarchy2"/>
    <dgm:cxn modelId="{B6D9DA48-A92F-406A-9ED3-13C30D875A71}" type="presOf" srcId="{1F73BDD8-8496-4E99-BEE9-AE23C9C930FE}" destId="{EC34871D-53AF-49EB-97B3-44B44EE860CE}" srcOrd="0" destOrd="0" presId="urn:microsoft.com/office/officeart/2005/8/layout/hierarchy2"/>
    <dgm:cxn modelId="{A04DCAD6-7EEB-4750-9BE5-C8C8DC1F8644}" type="presOf" srcId="{B5246839-3F38-4E64-85FA-2A12A54CB66E}" destId="{9765F78F-FCEA-40AA-A150-208F0FD0B136}" srcOrd="1" destOrd="0" presId="urn:microsoft.com/office/officeart/2005/8/layout/hierarchy2"/>
    <dgm:cxn modelId="{FAD9EBD8-22AA-4CEB-8DBE-388143CCD11C}" type="presParOf" srcId="{EC34871D-53AF-49EB-97B3-44B44EE860CE}" destId="{240A7C48-3065-44C4-8987-0B4BD0205E0F}" srcOrd="0" destOrd="0" presId="urn:microsoft.com/office/officeart/2005/8/layout/hierarchy2"/>
    <dgm:cxn modelId="{595CA461-B3E3-4044-B2A9-86800DAF4704}" type="presParOf" srcId="{240A7C48-3065-44C4-8987-0B4BD0205E0F}" destId="{DE936523-5D3E-4AD0-A9EB-4ECD1D06A01E}" srcOrd="0" destOrd="0" presId="urn:microsoft.com/office/officeart/2005/8/layout/hierarchy2"/>
    <dgm:cxn modelId="{3C77ADC4-18A5-4BA1-B7EF-2E683D117C27}" type="presParOf" srcId="{240A7C48-3065-44C4-8987-0B4BD0205E0F}" destId="{2DE79158-283C-4C89-850F-74B73EAD4C63}" srcOrd="1" destOrd="0" presId="urn:microsoft.com/office/officeart/2005/8/layout/hierarchy2"/>
    <dgm:cxn modelId="{90C19464-532E-4088-824C-6124EC178D7C}" type="presParOf" srcId="{2DE79158-283C-4C89-850F-74B73EAD4C63}" destId="{AA87434D-8005-458D-96E3-70DFB86D2CB5}" srcOrd="0" destOrd="0" presId="urn:microsoft.com/office/officeart/2005/8/layout/hierarchy2"/>
    <dgm:cxn modelId="{91BC4408-6EBE-4306-9746-3F59AE9FDF7F}" type="presParOf" srcId="{AA87434D-8005-458D-96E3-70DFB86D2CB5}" destId="{9765F78F-FCEA-40AA-A150-208F0FD0B136}" srcOrd="0" destOrd="0" presId="urn:microsoft.com/office/officeart/2005/8/layout/hierarchy2"/>
    <dgm:cxn modelId="{26BA493B-FDAD-4196-A93C-ADC18136FC57}" type="presParOf" srcId="{2DE79158-283C-4C89-850F-74B73EAD4C63}" destId="{D27DC20F-32FB-4002-9061-48C46545D8B0}" srcOrd="1" destOrd="0" presId="urn:microsoft.com/office/officeart/2005/8/layout/hierarchy2"/>
    <dgm:cxn modelId="{59767471-54B0-4EE3-898A-8869288484A4}" type="presParOf" srcId="{D27DC20F-32FB-4002-9061-48C46545D8B0}" destId="{2AC78691-A0B9-44AD-852F-550453EC06BE}" srcOrd="0" destOrd="0" presId="urn:microsoft.com/office/officeart/2005/8/layout/hierarchy2"/>
    <dgm:cxn modelId="{939F6E0E-263D-433F-A0A5-3F8B5CE41601}" type="presParOf" srcId="{D27DC20F-32FB-4002-9061-48C46545D8B0}" destId="{66FC9984-423D-4155-ABF9-D98117A68D51}" srcOrd="1" destOrd="0" presId="urn:microsoft.com/office/officeart/2005/8/layout/hierarchy2"/>
    <dgm:cxn modelId="{584527D9-02B4-49E8-85EC-505E35EEE6D7}" type="presParOf" srcId="{2DE79158-283C-4C89-850F-74B73EAD4C63}" destId="{7B87AF51-0807-45EB-AD56-86DED924D45A}" srcOrd="2" destOrd="0" presId="urn:microsoft.com/office/officeart/2005/8/layout/hierarchy2"/>
    <dgm:cxn modelId="{22376236-4D2A-4027-BC5E-9067404E51AA}" type="presParOf" srcId="{7B87AF51-0807-45EB-AD56-86DED924D45A}" destId="{51D65BD3-1868-4B17-8485-0A27C3BA14D1}" srcOrd="0" destOrd="0" presId="urn:microsoft.com/office/officeart/2005/8/layout/hierarchy2"/>
    <dgm:cxn modelId="{A5613E59-E51F-493B-B615-689D3355772B}" type="presParOf" srcId="{2DE79158-283C-4C89-850F-74B73EAD4C63}" destId="{E6B5A230-01F2-426D-9392-3BA58059EE6C}" srcOrd="3" destOrd="0" presId="urn:microsoft.com/office/officeart/2005/8/layout/hierarchy2"/>
    <dgm:cxn modelId="{D378291E-C2EC-4AAE-9BE8-19BBE183C7B1}" type="presParOf" srcId="{E6B5A230-01F2-426D-9392-3BA58059EE6C}" destId="{52DE6C09-F02A-4CC8-BBBD-CA6EB71E3FC3}" srcOrd="0" destOrd="0" presId="urn:microsoft.com/office/officeart/2005/8/layout/hierarchy2"/>
    <dgm:cxn modelId="{097C5C7C-31B8-43F6-B6FD-72B063DDB2EB}" type="presParOf" srcId="{E6B5A230-01F2-426D-9392-3BA58059EE6C}" destId="{248A2B44-9767-4677-8152-283EA7380500}" srcOrd="1" destOrd="0" presId="urn:microsoft.com/office/officeart/2005/8/layout/hierarchy2"/>
    <dgm:cxn modelId="{7E032F50-4A05-48F4-A4CF-298C61B87E3A}" type="presParOf" srcId="{2DE79158-283C-4C89-850F-74B73EAD4C63}" destId="{BC1993BB-D79D-4529-BF81-E82F260B53EE}" srcOrd="4" destOrd="0" presId="urn:microsoft.com/office/officeart/2005/8/layout/hierarchy2"/>
    <dgm:cxn modelId="{85B749C2-CAC9-48F7-B57B-15A5F9837133}" type="presParOf" srcId="{BC1993BB-D79D-4529-BF81-E82F260B53EE}" destId="{87B3D2C6-E5D3-4E10-82DD-DB3CAF347FE1}" srcOrd="0" destOrd="0" presId="urn:microsoft.com/office/officeart/2005/8/layout/hierarchy2"/>
    <dgm:cxn modelId="{E54D8527-4F55-44F6-A00A-C0B714CC4C5B}" type="presParOf" srcId="{2DE79158-283C-4C89-850F-74B73EAD4C63}" destId="{4C06FE22-0D8B-424F-AB4F-4C01E1D06987}" srcOrd="5" destOrd="0" presId="urn:microsoft.com/office/officeart/2005/8/layout/hierarchy2"/>
    <dgm:cxn modelId="{4736F22D-97C9-4874-BF38-BA8FE12A8A82}" type="presParOf" srcId="{4C06FE22-0D8B-424F-AB4F-4C01E1D06987}" destId="{03017BFC-FDE9-4FDD-A8F2-F90E2BC19845}" srcOrd="0" destOrd="0" presId="urn:microsoft.com/office/officeart/2005/8/layout/hierarchy2"/>
    <dgm:cxn modelId="{D8ACA9F2-09F7-4B31-9708-E190BCE30366}" type="presParOf" srcId="{4C06FE22-0D8B-424F-AB4F-4C01E1D06987}" destId="{FD5CFA09-472D-40BB-9A6F-EA701A1AD617}" srcOrd="1" destOrd="0" presId="urn:microsoft.com/office/officeart/2005/8/layout/hierarchy2"/>
    <dgm:cxn modelId="{0F5DE56C-7975-438D-AE32-98745D72DD1C}" type="presParOf" srcId="{2DE79158-283C-4C89-850F-74B73EAD4C63}" destId="{B4029F99-F398-43B4-A254-9FB96F7F7EC8}" srcOrd="6" destOrd="0" presId="urn:microsoft.com/office/officeart/2005/8/layout/hierarchy2"/>
    <dgm:cxn modelId="{F6D9A451-6007-4020-AA4C-240EAD81B219}" type="presParOf" srcId="{B4029F99-F398-43B4-A254-9FB96F7F7EC8}" destId="{AAB1B6CB-D9C6-42EE-A77B-5BC93C56F82A}" srcOrd="0" destOrd="0" presId="urn:microsoft.com/office/officeart/2005/8/layout/hierarchy2"/>
    <dgm:cxn modelId="{A047530F-0883-4924-A56C-E99B0A542CF7}" type="presParOf" srcId="{2DE79158-283C-4C89-850F-74B73EAD4C63}" destId="{A6242CA8-6AFD-4243-82F6-FBC712360CC8}" srcOrd="7" destOrd="0" presId="urn:microsoft.com/office/officeart/2005/8/layout/hierarchy2"/>
    <dgm:cxn modelId="{D3F6B182-EE78-4303-990F-1DBF0673E582}" type="presParOf" srcId="{A6242CA8-6AFD-4243-82F6-FBC712360CC8}" destId="{9E40FCCC-C06A-45DB-A7B9-A9B8B00EAA8A}" srcOrd="0" destOrd="0" presId="urn:microsoft.com/office/officeart/2005/8/layout/hierarchy2"/>
    <dgm:cxn modelId="{71D7B119-9A4E-4B83-BD8F-A9CD42EBC45C}" type="presParOf" srcId="{A6242CA8-6AFD-4243-82F6-FBC712360CC8}" destId="{79D68B94-3BDC-4612-8490-77EEA699F33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7E60E-04B9-4094-A6A3-11DFB4E41E3E}" type="doc">
      <dgm:prSet loTypeId="urn:microsoft.com/office/officeart/2008/layout/RadialCluster" loCatId="relationship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2EDC66E-7A67-44B4-89C4-59808F6D4CC5}">
      <dgm:prSet phldrT="[Text]"/>
      <dgm:spPr/>
      <dgm:t>
        <a:bodyPr/>
        <a:lstStyle/>
        <a:p>
          <a:r>
            <a:rPr lang="en-US" dirty="0"/>
            <a:t>DbConnection</a:t>
          </a:r>
          <a:endParaRPr lang="en-IN" dirty="0"/>
        </a:p>
      </dgm:t>
    </dgm:pt>
    <dgm:pt modelId="{03ACC929-5BE2-4CD2-A3AC-03041B03C6EA}" type="parTrans" cxnId="{F4E559FF-02C7-4342-92AA-96B8DECFA9CF}">
      <dgm:prSet/>
      <dgm:spPr/>
      <dgm:t>
        <a:bodyPr/>
        <a:lstStyle/>
        <a:p>
          <a:endParaRPr lang="en-IN"/>
        </a:p>
      </dgm:t>
    </dgm:pt>
    <dgm:pt modelId="{14BB7F14-36A8-41D0-9719-1C8450FE1274}" type="sibTrans" cxnId="{F4E559FF-02C7-4342-92AA-96B8DECFA9CF}">
      <dgm:prSet/>
      <dgm:spPr/>
      <dgm:t>
        <a:bodyPr/>
        <a:lstStyle/>
        <a:p>
          <a:endParaRPr lang="en-IN"/>
        </a:p>
      </dgm:t>
    </dgm:pt>
    <dgm:pt modelId="{28CA963A-BDC7-42A3-AA4C-7311936151E0}">
      <dgm:prSet phldrT="[Text]"/>
      <dgm:spPr/>
      <dgm:t>
        <a:bodyPr/>
        <a:lstStyle/>
        <a:p>
          <a:r>
            <a:rPr lang="en-US" dirty="0"/>
            <a:t>ConnectionString</a:t>
          </a:r>
          <a:endParaRPr lang="en-IN" dirty="0"/>
        </a:p>
      </dgm:t>
    </dgm:pt>
    <dgm:pt modelId="{0C4D4E1E-1038-4CF5-B81E-F4A03F2D6E91}" type="parTrans" cxnId="{10488D67-7AA0-4A2B-9ED6-04BB7AFA2BD9}">
      <dgm:prSet/>
      <dgm:spPr/>
      <dgm:t>
        <a:bodyPr/>
        <a:lstStyle/>
        <a:p>
          <a:endParaRPr lang="en-IN" dirty="0"/>
        </a:p>
      </dgm:t>
    </dgm:pt>
    <dgm:pt modelId="{4F499301-DEF5-486F-A7BC-AF4661DF9D8D}" type="sibTrans" cxnId="{10488D67-7AA0-4A2B-9ED6-04BB7AFA2BD9}">
      <dgm:prSet/>
      <dgm:spPr/>
      <dgm:t>
        <a:bodyPr/>
        <a:lstStyle/>
        <a:p>
          <a:endParaRPr lang="en-IN"/>
        </a:p>
      </dgm:t>
    </dgm:pt>
    <dgm:pt modelId="{5970DD67-A3EE-47C4-918C-743A95AFF470}">
      <dgm:prSet phldrT="[Text]"/>
      <dgm:spPr/>
      <dgm:t>
        <a:bodyPr/>
        <a:lstStyle/>
        <a:p>
          <a:r>
            <a:rPr lang="en-US" dirty="0"/>
            <a:t>Database</a:t>
          </a:r>
          <a:endParaRPr lang="en-IN" dirty="0"/>
        </a:p>
      </dgm:t>
    </dgm:pt>
    <dgm:pt modelId="{84C767C8-AEE6-4279-B014-99BF99A397C4}" type="parTrans" cxnId="{F3A47227-894F-451B-ACBA-9586A2F51C0A}">
      <dgm:prSet/>
      <dgm:spPr/>
      <dgm:t>
        <a:bodyPr/>
        <a:lstStyle/>
        <a:p>
          <a:endParaRPr lang="en-IN" dirty="0"/>
        </a:p>
      </dgm:t>
    </dgm:pt>
    <dgm:pt modelId="{033DF8C8-DB7E-419A-917B-166A774FDF14}" type="sibTrans" cxnId="{F3A47227-894F-451B-ACBA-9586A2F51C0A}">
      <dgm:prSet/>
      <dgm:spPr/>
      <dgm:t>
        <a:bodyPr/>
        <a:lstStyle/>
        <a:p>
          <a:endParaRPr lang="en-IN"/>
        </a:p>
      </dgm:t>
    </dgm:pt>
    <dgm:pt modelId="{E0EA54B1-3F99-4EF6-8F20-1F2DF2DDC3CA}">
      <dgm:prSet phldrT="[Text]" phldr="1"/>
      <dgm:spPr/>
      <dgm:t>
        <a:bodyPr/>
        <a:lstStyle/>
        <a:p>
          <a:endParaRPr lang="en-IN" dirty="0"/>
        </a:p>
      </dgm:t>
    </dgm:pt>
    <dgm:pt modelId="{EE1A161F-C241-4265-9DF4-2E840043767D}" type="parTrans" cxnId="{C6DCE468-4E61-4CC5-A763-F25FD89AD289}">
      <dgm:prSet/>
      <dgm:spPr/>
      <dgm:t>
        <a:bodyPr/>
        <a:lstStyle/>
        <a:p>
          <a:endParaRPr lang="en-IN"/>
        </a:p>
      </dgm:t>
    </dgm:pt>
    <dgm:pt modelId="{8E147909-84F1-461B-95A0-BEAAB8333F46}" type="sibTrans" cxnId="{C6DCE468-4E61-4CC5-A763-F25FD89AD289}">
      <dgm:prSet/>
      <dgm:spPr/>
      <dgm:t>
        <a:bodyPr/>
        <a:lstStyle/>
        <a:p>
          <a:endParaRPr lang="en-IN"/>
        </a:p>
      </dgm:t>
    </dgm:pt>
    <dgm:pt modelId="{5DF72915-0435-4DFC-9A17-B6EE9FB9B8B3}">
      <dgm:prSet phldrT="[Text]" phldr="1"/>
      <dgm:spPr/>
      <dgm:t>
        <a:bodyPr/>
        <a:lstStyle/>
        <a:p>
          <a:endParaRPr lang="en-IN" dirty="0"/>
        </a:p>
      </dgm:t>
    </dgm:pt>
    <dgm:pt modelId="{7DC2E45D-BA84-4859-856A-4320DF168437}" type="parTrans" cxnId="{37816BD8-2988-4DAC-8A14-F2260E1DC7EE}">
      <dgm:prSet/>
      <dgm:spPr/>
      <dgm:t>
        <a:bodyPr/>
        <a:lstStyle/>
        <a:p>
          <a:endParaRPr lang="en-IN"/>
        </a:p>
      </dgm:t>
    </dgm:pt>
    <dgm:pt modelId="{10840ED8-FC8D-4D50-832B-E2AF87FDB9A4}" type="sibTrans" cxnId="{37816BD8-2988-4DAC-8A14-F2260E1DC7EE}">
      <dgm:prSet/>
      <dgm:spPr/>
      <dgm:t>
        <a:bodyPr/>
        <a:lstStyle/>
        <a:p>
          <a:endParaRPr lang="en-IN"/>
        </a:p>
      </dgm:t>
    </dgm:pt>
    <dgm:pt modelId="{2C09F6D4-82B6-4422-A095-5A0B34B10BD2}">
      <dgm:prSet phldrT="[Text]" phldr="1"/>
      <dgm:spPr/>
      <dgm:t>
        <a:bodyPr/>
        <a:lstStyle/>
        <a:p>
          <a:endParaRPr lang="en-IN"/>
        </a:p>
      </dgm:t>
    </dgm:pt>
    <dgm:pt modelId="{5ECA90D9-55E2-4E98-A241-04AC1E445090}" type="parTrans" cxnId="{C4D0435E-2A3C-4426-94C2-936F2A22012D}">
      <dgm:prSet/>
      <dgm:spPr/>
      <dgm:t>
        <a:bodyPr/>
        <a:lstStyle/>
        <a:p>
          <a:endParaRPr lang="en-IN"/>
        </a:p>
      </dgm:t>
    </dgm:pt>
    <dgm:pt modelId="{6D33AC11-4070-4D25-99E9-9FA0D93FBBB1}" type="sibTrans" cxnId="{C4D0435E-2A3C-4426-94C2-936F2A22012D}">
      <dgm:prSet/>
      <dgm:spPr/>
      <dgm:t>
        <a:bodyPr/>
        <a:lstStyle/>
        <a:p>
          <a:endParaRPr lang="en-IN"/>
        </a:p>
      </dgm:t>
    </dgm:pt>
    <dgm:pt modelId="{29E42022-A533-4982-80F4-9F6FB88A4280}">
      <dgm:prSet phldrT="[Text]" phldr="1"/>
      <dgm:spPr/>
      <dgm:t>
        <a:bodyPr/>
        <a:lstStyle/>
        <a:p>
          <a:endParaRPr lang="en-IN"/>
        </a:p>
      </dgm:t>
    </dgm:pt>
    <dgm:pt modelId="{77A9BA8B-C31D-427E-875B-F4B4E4E6E999}" type="parTrans" cxnId="{70E069C7-F12F-44DD-9E11-A11F2B0B5B22}">
      <dgm:prSet/>
      <dgm:spPr/>
      <dgm:t>
        <a:bodyPr/>
        <a:lstStyle/>
        <a:p>
          <a:endParaRPr lang="en-IN"/>
        </a:p>
      </dgm:t>
    </dgm:pt>
    <dgm:pt modelId="{D45BACF8-1592-4A30-B02D-C36865DA07C5}" type="sibTrans" cxnId="{70E069C7-F12F-44DD-9E11-A11F2B0B5B22}">
      <dgm:prSet/>
      <dgm:spPr/>
      <dgm:t>
        <a:bodyPr/>
        <a:lstStyle/>
        <a:p>
          <a:endParaRPr lang="en-IN"/>
        </a:p>
      </dgm:t>
    </dgm:pt>
    <dgm:pt modelId="{9577B7F7-B7E4-476F-9CF6-340FE37ED469}">
      <dgm:prSet phldrT="[Text]" phldr="1"/>
      <dgm:spPr/>
      <dgm:t>
        <a:bodyPr/>
        <a:lstStyle/>
        <a:p>
          <a:endParaRPr lang="en-IN"/>
        </a:p>
      </dgm:t>
    </dgm:pt>
    <dgm:pt modelId="{C190436A-CD51-4285-91FF-81D93D36DAAB}" type="parTrans" cxnId="{675C2BAF-099A-43A4-8104-21EB8A9F9418}">
      <dgm:prSet/>
      <dgm:spPr/>
      <dgm:t>
        <a:bodyPr/>
        <a:lstStyle/>
        <a:p>
          <a:endParaRPr lang="en-IN"/>
        </a:p>
      </dgm:t>
    </dgm:pt>
    <dgm:pt modelId="{E872C54E-EFF1-4CAB-AABE-68EE13B1C8C5}" type="sibTrans" cxnId="{675C2BAF-099A-43A4-8104-21EB8A9F9418}">
      <dgm:prSet/>
      <dgm:spPr/>
      <dgm:t>
        <a:bodyPr/>
        <a:lstStyle/>
        <a:p>
          <a:endParaRPr lang="en-IN"/>
        </a:p>
      </dgm:t>
    </dgm:pt>
    <dgm:pt modelId="{655EC6E9-159A-433E-A644-A3FBFDDAB245}">
      <dgm:prSet phldrT="[Text]" phldr="1"/>
      <dgm:spPr/>
      <dgm:t>
        <a:bodyPr/>
        <a:lstStyle/>
        <a:p>
          <a:endParaRPr lang="en-IN"/>
        </a:p>
      </dgm:t>
    </dgm:pt>
    <dgm:pt modelId="{5EE41E80-DA29-412D-897E-A835422B3C89}" type="parTrans" cxnId="{B30C3EB9-F800-4042-9568-263D9F78C1DF}">
      <dgm:prSet/>
      <dgm:spPr/>
      <dgm:t>
        <a:bodyPr/>
        <a:lstStyle/>
        <a:p>
          <a:endParaRPr lang="en-IN"/>
        </a:p>
      </dgm:t>
    </dgm:pt>
    <dgm:pt modelId="{D0812D37-FB63-4AB4-B5DD-C85BAB91F1FB}" type="sibTrans" cxnId="{B30C3EB9-F800-4042-9568-263D9F78C1DF}">
      <dgm:prSet/>
      <dgm:spPr/>
      <dgm:t>
        <a:bodyPr/>
        <a:lstStyle/>
        <a:p>
          <a:endParaRPr lang="en-IN"/>
        </a:p>
      </dgm:t>
    </dgm:pt>
    <dgm:pt modelId="{ABE0A1CC-ABDD-4ABB-B9EC-250494E7D8FD}">
      <dgm:prSet phldrT="[Text]" custT="1"/>
      <dgm:spPr/>
      <dgm:t>
        <a:bodyPr/>
        <a:lstStyle/>
        <a:p>
          <a:r>
            <a:rPr lang="en-US" sz="2800" dirty="0"/>
            <a:t>State</a:t>
          </a:r>
          <a:endParaRPr lang="en-IN" sz="3500" dirty="0"/>
        </a:p>
      </dgm:t>
    </dgm:pt>
    <dgm:pt modelId="{0018B887-8C1B-4284-9895-EBD0EB048E79}" type="parTrans" cxnId="{FDE56CA1-6479-4D21-ABA9-1664BDF19496}">
      <dgm:prSet/>
      <dgm:spPr/>
      <dgm:t>
        <a:bodyPr/>
        <a:lstStyle/>
        <a:p>
          <a:endParaRPr lang="en-IN" dirty="0"/>
        </a:p>
      </dgm:t>
    </dgm:pt>
    <dgm:pt modelId="{F3CFAB3F-917F-485F-AAA9-B6728030308E}" type="sibTrans" cxnId="{FDE56CA1-6479-4D21-ABA9-1664BDF19496}">
      <dgm:prSet/>
      <dgm:spPr/>
      <dgm:t>
        <a:bodyPr/>
        <a:lstStyle/>
        <a:p>
          <a:endParaRPr lang="en-IN"/>
        </a:p>
      </dgm:t>
    </dgm:pt>
    <dgm:pt modelId="{CBD77EA5-A15B-4DC2-989B-48220FD896D2}">
      <dgm:prSet phldrT="[Text]"/>
      <dgm:spPr/>
      <dgm:t>
        <a:bodyPr/>
        <a:lstStyle/>
        <a:p>
          <a:r>
            <a:rPr lang="en-US" dirty="0"/>
            <a:t>DataSource</a:t>
          </a:r>
          <a:endParaRPr lang="en-IN" dirty="0"/>
        </a:p>
      </dgm:t>
    </dgm:pt>
    <dgm:pt modelId="{4E5A7B4A-AE11-49C1-91DB-9084FD559314}" type="parTrans" cxnId="{0B4D3808-E989-410B-95F3-CA7BDDFBC6D4}">
      <dgm:prSet/>
      <dgm:spPr/>
      <dgm:t>
        <a:bodyPr/>
        <a:lstStyle/>
        <a:p>
          <a:endParaRPr lang="en-IN" dirty="0"/>
        </a:p>
      </dgm:t>
    </dgm:pt>
    <dgm:pt modelId="{29553128-1AD3-4C31-9118-5FFD945DDC7A}" type="sibTrans" cxnId="{0B4D3808-E989-410B-95F3-CA7BDDFBC6D4}">
      <dgm:prSet/>
      <dgm:spPr/>
      <dgm:t>
        <a:bodyPr/>
        <a:lstStyle/>
        <a:p>
          <a:endParaRPr lang="en-IN"/>
        </a:p>
      </dgm:t>
    </dgm:pt>
    <dgm:pt modelId="{B078B4A5-C103-46D0-BB69-5A3006D92EFA}">
      <dgm:prSet phldrT="[Text]"/>
      <dgm:spPr/>
      <dgm:t>
        <a:bodyPr/>
        <a:lstStyle/>
        <a:p>
          <a:r>
            <a:rPr lang="en-US" dirty="0"/>
            <a:t>ServerVersion</a:t>
          </a:r>
          <a:endParaRPr lang="en-IN" dirty="0"/>
        </a:p>
      </dgm:t>
    </dgm:pt>
    <dgm:pt modelId="{C82D54B0-4061-405D-B7A0-6C51FD85DEA2}" type="parTrans" cxnId="{CDB744E3-232B-4051-9904-CE36BAE7721F}">
      <dgm:prSet/>
      <dgm:spPr/>
      <dgm:t>
        <a:bodyPr/>
        <a:lstStyle/>
        <a:p>
          <a:endParaRPr lang="en-IN"/>
        </a:p>
      </dgm:t>
    </dgm:pt>
    <dgm:pt modelId="{C7135F3B-84CF-4C7E-937D-C859E3A2735A}" type="sibTrans" cxnId="{CDB744E3-232B-4051-9904-CE36BAE7721F}">
      <dgm:prSet/>
      <dgm:spPr/>
      <dgm:t>
        <a:bodyPr/>
        <a:lstStyle/>
        <a:p>
          <a:endParaRPr lang="en-IN"/>
        </a:p>
      </dgm:t>
    </dgm:pt>
    <dgm:pt modelId="{5B3E457D-65D7-46AC-8BA0-07127FDE8411}" type="pres">
      <dgm:prSet presAssocID="{EAA7E60E-04B9-4094-A6A3-11DFB4E41E3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65FF8EC-AC1E-445A-B193-9F15398AEAE2}" type="pres">
      <dgm:prSet presAssocID="{C2EDC66E-7A67-44B4-89C4-59808F6D4CC5}" presName="singleCycle" presStyleCnt="0"/>
      <dgm:spPr/>
    </dgm:pt>
    <dgm:pt modelId="{070CF7B1-D666-4767-93D4-EC26725F2A7C}" type="pres">
      <dgm:prSet presAssocID="{C2EDC66E-7A67-44B4-89C4-59808F6D4CC5}" presName="singleCenter" presStyleLbl="node1" presStyleIdx="0" presStyleCnt="6" custScaleX="161065" custLinFactNeighborX="351" custLinFactNeighborY="-2805">
        <dgm:presLayoutVars>
          <dgm:chMax val="7"/>
          <dgm:chPref val="7"/>
        </dgm:presLayoutVars>
      </dgm:prSet>
      <dgm:spPr/>
    </dgm:pt>
    <dgm:pt modelId="{E0E89820-9CF1-47CA-AD6D-1626D99C4051}" type="pres">
      <dgm:prSet presAssocID="{0C4D4E1E-1038-4CF5-B81E-F4A03F2D6E91}" presName="Name56" presStyleLbl="parChTrans1D2" presStyleIdx="0" presStyleCnt="5"/>
      <dgm:spPr/>
    </dgm:pt>
    <dgm:pt modelId="{A878746D-2264-4387-AB69-2A20F8120F9F}" type="pres">
      <dgm:prSet presAssocID="{28CA963A-BDC7-42A3-AA4C-7311936151E0}" presName="text0" presStyleLbl="node1" presStyleIdx="1" presStyleCnt="6" custScaleX="313309">
        <dgm:presLayoutVars>
          <dgm:bulletEnabled val="1"/>
        </dgm:presLayoutVars>
      </dgm:prSet>
      <dgm:spPr/>
    </dgm:pt>
    <dgm:pt modelId="{A3EA4ECF-352D-48F3-8072-4CA57BDD212C}" type="pres">
      <dgm:prSet presAssocID="{84C767C8-AEE6-4279-B014-99BF99A397C4}" presName="Name56" presStyleLbl="parChTrans1D2" presStyleIdx="1" presStyleCnt="5"/>
      <dgm:spPr/>
    </dgm:pt>
    <dgm:pt modelId="{2F79D1EF-DFF6-4395-9C6B-0983F55D0F98}" type="pres">
      <dgm:prSet presAssocID="{5970DD67-A3EE-47C4-918C-743A95AFF470}" presName="text0" presStyleLbl="node1" presStyleIdx="2" presStyleCnt="6" custScaleX="170642" custRadScaleRad="143473" custRadScaleInc="143044">
        <dgm:presLayoutVars>
          <dgm:bulletEnabled val="1"/>
        </dgm:presLayoutVars>
      </dgm:prSet>
      <dgm:spPr/>
    </dgm:pt>
    <dgm:pt modelId="{FD28FFFE-E71B-42A3-AB58-5F88D56C7C04}" type="pres">
      <dgm:prSet presAssocID="{0018B887-8C1B-4284-9895-EBD0EB048E79}" presName="Name56" presStyleLbl="parChTrans1D2" presStyleIdx="2" presStyleCnt="5"/>
      <dgm:spPr/>
    </dgm:pt>
    <dgm:pt modelId="{BBADB601-2B3D-4124-BE91-B5407F0A3E15}" type="pres">
      <dgm:prSet presAssocID="{ABE0A1CC-ABDD-4ABB-B9EC-250494E7D8FD}" presName="text0" presStyleLbl="node1" presStyleIdx="3" presStyleCnt="6" custScaleX="179041" custRadScaleRad="139746" custRadScaleInc="261332">
        <dgm:presLayoutVars>
          <dgm:bulletEnabled val="1"/>
        </dgm:presLayoutVars>
      </dgm:prSet>
      <dgm:spPr/>
    </dgm:pt>
    <dgm:pt modelId="{713088C8-B647-4261-9984-E7B32C8A8634}" type="pres">
      <dgm:prSet presAssocID="{4E5A7B4A-AE11-49C1-91DB-9084FD559314}" presName="Name56" presStyleLbl="parChTrans1D2" presStyleIdx="3" presStyleCnt="5"/>
      <dgm:spPr/>
    </dgm:pt>
    <dgm:pt modelId="{ED1BD08C-777B-46B1-B44B-1074461F21A7}" type="pres">
      <dgm:prSet presAssocID="{CBD77EA5-A15B-4DC2-989B-48220FD896D2}" presName="text0" presStyleLbl="node1" presStyleIdx="4" presStyleCnt="6" custScaleX="219066" custRadScaleRad="147038" custRadScaleInc="176393">
        <dgm:presLayoutVars>
          <dgm:bulletEnabled val="1"/>
        </dgm:presLayoutVars>
      </dgm:prSet>
      <dgm:spPr/>
    </dgm:pt>
    <dgm:pt modelId="{CC75C1DC-F88F-4C1E-B201-50E229CBF592}" type="pres">
      <dgm:prSet presAssocID="{C82D54B0-4061-405D-B7A0-6C51FD85DEA2}" presName="Name56" presStyleLbl="parChTrans1D2" presStyleIdx="4" presStyleCnt="5"/>
      <dgm:spPr/>
    </dgm:pt>
    <dgm:pt modelId="{A5FC9245-CCCC-43A6-A128-01F7A63CFF21}" type="pres">
      <dgm:prSet presAssocID="{B078B4A5-C103-46D0-BB69-5A3006D92EFA}" presName="text0" presStyleLbl="node1" presStyleIdx="5" presStyleCnt="6" custScaleX="229563" custRadScaleRad="148840" custRadScaleInc="423582">
        <dgm:presLayoutVars>
          <dgm:bulletEnabled val="1"/>
        </dgm:presLayoutVars>
      </dgm:prSet>
      <dgm:spPr/>
    </dgm:pt>
  </dgm:ptLst>
  <dgm:cxnLst>
    <dgm:cxn modelId="{CDB744E3-232B-4051-9904-CE36BAE7721F}" srcId="{C2EDC66E-7A67-44B4-89C4-59808F6D4CC5}" destId="{B078B4A5-C103-46D0-BB69-5A3006D92EFA}" srcOrd="4" destOrd="0" parTransId="{C82D54B0-4061-405D-B7A0-6C51FD85DEA2}" sibTransId="{C7135F3B-84CF-4C7E-937D-C859E3A2735A}"/>
    <dgm:cxn modelId="{C63FA3CC-80D4-46E3-B902-63DD9C9B7344}" type="presOf" srcId="{84C767C8-AEE6-4279-B014-99BF99A397C4}" destId="{A3EA4ECF-352D-48F3-8072-4CA57BDD212C}" srcOrd="0" destOrd="0" presId="urn:microsoft.com/office/officeart/2008/layout/RadialCluster"/>
    <dgm:cxn modelId="{B5958F48-908B-4268-8A0B-BF5DA804BCD5}" type="presOf" srcId="{28CA963A-BDC7-42A3-AA4C-7311936151E0}" destId="{A878746D-2264-4387-AB69-2A20F8120F9F}" srcOrd="0" destOrd="0" presId="urn:microsoft.com/office/officeart/2008/layout/RadialCluster"/>
    <dgm:cxn modelId="{F4E7F746-DD42-4EB9-93D7-7138867BA7E3}" type="presOf" srcId="{4E5A7B4A-AE11-49C1-91DB-9084FD559314}" destId="{713088C8-B647-4261-9984-E7B32C8A8634}" srcOrd="0" destOrd="0" presId="urn:microsoft.com/office/officeart/2008/layout/RadialCluster"/>
    <dgm:cxn modelId="{B30C3EB9-F800-4042-9568-263D9F78C1DF}" srcId="{29E42022-A533-4982-80F4-9F6FB88A4280}" destId="{655EC6E9-159A-433E-A644-A3FBFDDAB245}" srcOrd="1" destOrd="0" parTransId="{5EE41E80-DA29-412D-897E-A835422B3C89}" sibTransId="{D0812D37-FB63-4AB4-B5DD-C85BAB91F1FB}"/>
    <dgm:cxn modelId="{6C837BFD-7F89-4023-B34F-D8717865DC12}" type="presOf" srcId="{ABE0A1CC-ABDD-4ABB-B9EC-250494E7D8FD}" destId="{BBADB601-2B3D-4124-BE91-B5407F0A3E15}" srcOrd="0" destOrd="0" presId="urn:microsoft.com/office/officeart/2008/layout/RadialCluster"/>
    <dgm:cxn modelId="{89912F6A-579E-4E3F-B188-50F70854772B}" type="presOf" srcId="{5970DD67-A3EE-47C4-918C-743A95AFF470}" destId="{2F79D1EF-DFF6-4395-9C6B-0983F55D0F98}" srcOrd="0" destOrd="0" presId="urn:microsoft.com/office/officeart/2008/layout/RadialCluster"/>
    <dgm:cxn modelId="{EDEA2D4D-C80C-4FAD-8B6D-9172157DFC5E}" type="presOf" srcId="{C2EDC66E-7A67-44B4-89C4-59808F6D4CC5}" destId="{070CF7B1-D666-4767-93D4-EC26725F2A7C}" srcOrd="0" destOrd="0" presId="urn:microsoft.com/office/officeart/2008/layout/RadialCluster"/>
    <dgm:cxn modelId="{BB8905C9-7F9C-450C-A25B-A5118D61C3D4}" type="presOf" srcId="{CBD77EA5-A15B-4DC2-989B-48220FD896D2}" destId="{ED1BD08C-777B-46B1-B44B-1074461F21A7}" srcOrd="0" destOrd="0" presId="urn:microsoft.com/office/officeart/2008/layout/RadialCluster"/>
    <dgm:cxn modelId="{C6DCE468-4E61-4CC5-A763-F25FD89AD289}" srcId="{EAA7E60E-04B9-4094-A6A3-11DFB4E41E3E}" destId="{E0EA54B1-3F99-4EF6-8F20-1F2DF2DDC3CA}" srcOrd="1" destOrd="0" parTransId="{EE1A161F-C241-4265-9DF4-2E840043767D}" sibTransId="{8E147909-84F1-461B-95A0-BEAAB8333F46}"/>
    <dgm:cxn modelId="{675C2BAF-099A-43A4-8104-21EB8A9F9418}" srcId="{29E42022-A533-4982-80F4-9F6FB88A4280}" destId="{9577B7F7-B7E4-476F-9CF6-340FE37ED469}" srcOrd="0" destOrd="0" parTransId="{C190436A-CD51-4285-91FF-81D93D36DAAB}" sibTransId="{E872C54E-EFF1-4CAB-AABE-68EE13B1C8C5}"/>
    <dgm:cxn modelId="{64F27252-4CED-4197-886B-8CBAC624CE6A}" type="presOf" srcId="{0C4D4E1E-1038-4CF5-B81E-F4A03F2D6E91}" destId="{E0E89820-9CF1-47CA-AD6D-1626D99C4051}" srcOrd="0" destOrd="0" presId="urn:microsoft.com/office/officeart/2008/layout/RadialCluster"/>
    <dgm:cxn modelId="{FC9D5F60-11BC-4471-A575-248837A84E35}" type="presOf" srcId="{EAA7E60E-04B9-4094-A6A3-11DFB4E41E3E}" destId="{5B3E457D-65D7-46AC-8BA0-07127FDE8411}" srcOrd="0" destOrd="0" presId="urn:microsoft.com/office/officeart/2008/layout/RadialCluster"/>
    <dgm:cxn modelId="{10488D67-7AA0-4A2B-9ED6-04BB7AFA2BD9}" srcId="{C2EDC66E-7A67-44B4-89C4-59808F6D4CC5}" destId="{28CA963A-BDC7-42A3-AA4C-7311936151E0}" srcOrd="0" destOrd="0" parTransId="{0C4D4E1E-1038-4CF5-B81E-F4A03F2D6E91}" sibTransId="{4F499301-DEF5-486F-A7BC-AF4661DF9D8D}"/>
    <dgm:cxn modelId="{F3A47227-894F-451B-ACBA-9586A2F51C0A}" srcId="{C2EDC66E-7A67-44B4-89C4-59808F6D4CC5}" destId="{5970DD67-A3EE-47C4-918C-743A95AFF470}" srcOrd="1" destOrd="0" parTransId="{84C767C8-AEE6-4279-B014-99BF99A397C4}" sibTransId="{033DF8C8-DB7E-419A-917B-166A774FDF14}"/>
    <dgm:cxn modelId="{F4E559FF-02C7-4342-92AA-96B8DECFA9CF}" srcId="{EAA7E60E-04B9-4094-A6A3-11DFB4E41E3E}" destId="{C2EDC66E-7A67-44B4-89C4-59808F6D4CC5}" srcOrd="0" destOrd="0" parTransId="{03ACC929-5BE2-4CD2-A3AC-03041B03C6EA}" sibTransId="{14BB7F14-36A8-41D0-9719-1C8450FE1274}"/>
    <dgm:cxn modelId="{0B4D3808-E989-410B-95F3-CA7BDDFBC6D4}" srcId="{C2EDC66E-7A67-44B4-89C4-59808F6D4CC5}" destId="{CBD77EA5-A15B-4DC2-989B-48220FD896D2}" srcOrd="3" destOrd="0" parTransId="{4E5A7B4A-AE11-49C1-91DB-9084FD559314}" sibTransId="{29553128-1AD3-4C31-9118-5FFD945DDC7A}"/>
    <dgm:cxn modelId="{70E069C7-F12F-44DD-9E11-A11F2B0B5B22}" srcId="{EAA7E60E-04B9-4094-A6A3-11DFB4E41E3E}" destId="{29E42022-A533-4982-80F4-9F6FB88A4280}" srcOrd="2" destOrd="0" parTransId="{77A9BA8B-C31D-427E-875B-F4B4E4E6E999}" sibTransId="{D45BACF8-1592-4A30-B02D-C36865DA07C5}"/>
    <dgm:cxn modelId="{4402FFAF-526F-40B8-9284-AC214DAB5E4D}" type="presOf" srcId="{C82D54B0-4061-405D-B7A0-6C51FD85DEA2}" destId="{CC75C1DC-F88F-4C1E-B201-50E229CBF592}" srcOrd="0" destOrd="0" presId="urn:microsoft.com/office/officeart/2008/layout/RadialCluster"/>
    <dgm:cxn modelId="{154BFAB9-9F58-43AE-9D8B-3C500378D1A8}" type="presOf" srcId="{B078B4A5-C103-46D0-BB69-5A3006D92EFA}" destId="{A5FC9245-CCCC-43A6-A128-01F7A63CFF21}" srcOrd="0" destOrd="0" presId="urn:microsoft.com/office/officeart/2008/layout/RadialCluster"/>
    <dgm:cxn modelId="{37816BD8-2988-4DAC-8A14-F2260E1DC7EE}" srcId="{E0EA54B1-3F99-4EF6-8F20-1F2DF2DDC3CA}" destId="{5DF72915-0435-4DFC-9A17-B6EE9FB9B8B3}" srcOrd="0" destOrd="0" parTransId="{7DC2E45D-BA84-4859-856A-4320DF168437}" sibTransId="{10840ED8-FC8D-4D50-832B-E2AF87FDB9A4}"/>
    <dgm:cxn modelId="{C4D0435E-2A3C-4426-94C2-936F2A22012D}" srcId="{E0EA54B1-3F99-4EF6-8F20-1F2DF2DDC3CA}" destId="{2C09F6D4-82B6-4422-A095-5A0B34B10BD2}" srcOrd="1" destOrd="0" parTransId="{5ECA90D9-55E2-4E98-A241-04AC1E445090}" sibTransId="{6D33AC11-4070-4D25-99E9-9FA0D93FBBB1}"/>
    <dgm:cxn modelId="{FDE56CA1-6479-4D21-ABA9-1664BDF19496}" srcId="{C2EDC66E-7A67-44B4-89C4-59808F6D4CC5}" destId="{ABE0A1CC-ABDD-4ABB-B9EC-250494E7D8FD}" srcOrd="2" destOrd="0" parTransId="{0018B887-8C1B-4284-9895-EBD0EB048E79}" sibTransId="{F3CFAB3F-917F-485F-AAA9-B6728030308E}"/>
    <dgm:cxn modelId="{D9226276-DFE4-4DE5-935F-878C93E1B348}" type="presOf" srcId="{0018B887-8C1B-4284-9895-EBD0EB048E79}" destId="{FD28FFFE-E71B-42A3-AB58-5F88D56C7C04}" srcOrd="0" destOrd="0" presId="urn:microsoft.com/office/officeart/2008/layout/RadialCluster"/>
    <dgm:cxn modelId="{1B85F2C8-6D25-4B35-BAD1-18BF3ABFE756}" type="presParOf" srcId="{5B3E457D-65D7-46AC-8BA0-07127FDE8411}" destId="{D65FF8EC-AC1E-445A-B193-9F15398AEAE2}" srcOrd="0" destOrd="0" presId="urn:microsoft.com/office/officeart/2008/layout/RadialCluster"/>
    <dgm:cxn modelId="{79011BF2-D48B-4F1C-AFBF-65E5D0565550}" type="presParOf" srcId="{D65FF8EC-AC1E-445A-B193-9F15398AEAE2}" destId="{070CF7B1-D666-4767-93D4-EC26725F2A7C}" srcOrd="0" destOrd="0" presId="urn:microsoft.com/office/officeart/2008/layout/RadialCluster"/>
    <dgm:cxn modelId="{36B5BC92-402B-4E2D-A470-5E5D1A3C9595}" type="presParOf" srcId="{D65FF8EC-AC1E-445A-B193-9F15398AEAE2}" destId="{E0E89820-9CF1-47CA-AD6D-1626D99C4051}" srcOrd="1" destOrd="0" presId="urn:microsoft.com/office/officeart/2008/layout/RadialCluster"/>
    <dgm:cxn modelId="{F86A5C6B-C21B-4F12-9D9E-D794ADAF4BAC}" type="presParOf" srcId="{D65FF8EC-AC1E-445A-B193-9F15398AEAE2}" destId="{A878746D-2264-4387-AB69-2A20F8120F9F}" srcOrd="2" destOrd="0" presId="urn:microsoft.com/office/officeart/2008/layout/RadialCluster"/>
    <dgm:cxn modelId="{6271D21F-6E42-4F68-A81E-17E5BEB5BC20}" type="presParOf" srcId="{D65FF8EC-AC1E-445A-B193-9F15398AEAE2}" destId="{A3EA4ECF-352D-48F3-8072-4CA57BDD212C}" srcOrd="3" destOrd="0" presId="urn:microsoft.com/office/officeart/2008/layout/RadialCluster"/>
    <dgm:cxn modelId="{A5080CD3-D0E0-487C-9D39-E47EF10E7639}" type="presParOf" srcId="{D65FF8EC-AC1E-445A-B193-9F15398AEAE2}" destId="{2F79D1EF-DFF6-4395-9C6B-0983F55D0F98}" srcOrd="4" destOrd="0" presId="urn:microsoft.com/office/officeart/2008/layout/RadialCluster"/>
    <dgm:cxn modelId="{1B7786BD-7813-4DF7-935B-B2F91C85D3AE}" type="presParOf" srcId="{D65FF8EC-AC1E-445A-B193-9F15398AEAE2}" destId="{FD28FFFE-E71B-42A3-AB58-5F88D56C7C04}" srcOrd="5" destOrd="0" presId="urn:microsoft.com/office/officeart/2008/layout/RadialCluster"/>
    <dgm:cxn modelId="{0932B7E4-8DA4-48A9-BA4F-779CD0275D1F}" type="presParOf" srcId="{D65FF8EC-AC1E-445A-B193-9F15398AEAE2}" destId="{BBADB601-2B3D-4124-BE91-B5407F0A3E15}" srcOrd="6" destOrd="0" presId="urn:microsoft.com/office/officeart/2008/layout/RadialCluster"/>
    <dgm:cxn modelId="{93DA3140-C3F2-47E8-85B6-CA6F239694FD}" type="presParOf" srcId="{D65FF8EC-AC1E-445A-B193-9F15398AEAE2}" destId="{713088C8-B647-4261-9984-E7B32C8A8634}" srcOrd="7" destOrd="0" presId="urn:microsoft.com/office/officeart/2008/layout/RadialCluster"/>
    <dgm:cxn modelId="{CB0CB6DB-594A-4680-BFBB-D428D48BC2AF}" type="presParOf" srcId="{D65FF8EC-AC1E-445A-B193-9F15398AEAE2}" destId="{ED1BD08C-777B-46B1-B44B-1074461F21A7}" srcOrd="8" destOrd="0" presId="urn:microsoft.com/office/officeart/2008/layout/RadialCluster"/>
    <dgm:cxn modelId="{74673E49-E735-446F-B5E8-211303933104}" type="presParOf" srcId="{D65FF8EC-AC1E-445A-B193-9F15398AEAE2}" destId="{CC75C1DC-F88F-4C1E-B201-50E229CBF592}" srcOrd="9" destOrd="0" presId="urn:microsoft.com/office/officeart/2008/layout/RadialCluster"/>
    <dgm:cxn modelId="{D8A7D776-9831-47DC-8996-6B86B939B81D}" type="presParOf" srcId="{D65FF8EC-AC1E-445A-B193-9F15398AEAE2}" destId="{A5FC9245-CCCC-43A6-A128-01F7A63CFF21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BC8D08-07EC-42E3-9C6C-E06DD8DCEFA7}" type="doc">
      <dgm:prSet loTypeId="urn:microsoft.com/office/officeart/2005/8/layout/list1" loCatId="list" qsTypeId="urn:microsoft.com/office/officeart/2005/8/quickstyle/simple2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59490FD6-1A7C-4AA6-9759-4D7BD2F8E5BC}">
      <dgm:prSet phldrT="[Text]"/>
      <dgm:spPr/>
      <dgm:t>
        <a:bodyPr/>
        <a:lstStyle/>
        <a:p>
          <a:r>
            <a:rPr lang="en-US" dirty="0"/>
            <a:t>Open( )</a:t>
          </a:r>
          <a:endParaRPr lang="en-IN" dirty="0"/>
        </a:p>
      </dgm:t>
    </dgm:pt>
    <dgm:pt modelId="{C11B5B34-7562-4AD7-A535-20F58A0618B4}" type="parTrans" cxnId="{2925BC6B-200A-4343-9D95-FB563576C231}">
      <dgm:prSet/>
      <dgm:spPr/>
      <dgm:t>
        <a:bodyPr/>
        <a:lstStyle/>
        <a:p>
          <a:endParaRPr lang="en-IN"/>
        </a:p>
      </dgm:t>
    </dgm:pt>
    <dgm:pt modelId="{BCF49AF1-A365-4849-ACC8-15231148C45D}" type="sibTrans" cxnId="{2925BC6B-200A-4343-9D95-FB563576C231}">
      <dgm:prSet/>
      <dgm:spPr/>
      <dgm:t>
        <a:bodyPr/>
        <a:lstStyle/>
        <a:p>
          <a:endParaRPr lang="en-IN"/>
        </a:p>
      </dgm:t>
    </dgm:pt>
    <dgm:pt modelId="{89EE5210-7222-43EF-8F8F-AB2EA3131A1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ChangeDatabase( )</a:t>
          </a:r>
          <a:endParaRPr lang="en-IN" dirty="0"/>
        </a:p>
      </dgm:t>
    </dgm:pt>
    <dgm:pt modelId="{C6DC1A79-9D3B-4FF3-8728-1ECEDC81E9A3}" type="parTrans" cxnId="{993D97AB-64F5-40A6-AF54-A6882575CB03}">
      <dgm:prSet/>
      <dgm:spPr/>
      <dgm:t>
        <a:bodyPr/>
        <a:lstStyle/>
        <a:p>
          <a:endParaRPr lang="en-IN"/>
        </a:p>
      </dgm:t>
    </dgm:pt>
    <dgm:pt modelId="{7137D876-5900-4494-AE83-CCFD8435CB9C}" type="sibTrans" cxnId="{993D97AB-64F5-40A6-AF54-A6882575CB03}">
      <dgm:prSet/>
      <dgm:spPr/>
      <dgm:t>
        <a:bodyPr/>
        <a:lstStyle/>
        <a:p>
          <a:endParaRPr lang="en-IN"/>
        </a:p>
      </dgm:t>
    </dgm:pt>
    <dgm:pt modelId="{80023CB6-3237-4F11-AC34-6332F597FEC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Close( )</a:t>
          </a:r>
          <a:endParaRPr lang="en-IN" dirty="0"/>
        </a:p>
      </dgm:t>
    </dgm:pt>
    <dgm:pt modelId="{0E75140A-D202-434A-8768-66054B3C0695}" type="parTrans" cxnId="{19A9B18C-A71D-411E-8993-7CD5A04A5258}">
      <dgm:prSet/>
      <dgm:spPr/>
      <dgm:t>
        <a:bodyPr/>
        <a:lstStyle/>
        <a:p>
          <a:endParaRPr lang="en-IN"/>
        </a:p>
      </dgm:t>
    </dgm:pt>
    <dgm:pt modelId="{C487801B-5EE2-493D-9BE3-BF3DFE79853C}" type="sibTrans" cxnId="{19A9B18C-A71D-411E-8993-7CD5A04A5258}">
      <dgm:prSet/>
      <dgm:spPr/>
      <dgm:t>
        <a:bodyPr/>
        <a:lstStyle/>
        <a:p>
          <a:endParaRPr lang="en-IN"/>
        </a:p>
      </dgm:t>
    </dgm:pt>
    <dgm:pt modelId="{2E4F227E-C34B-4EDD-99B9-4B8BF367333B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BeginTransaction( )</a:t>
          </a:r>
          <a:endParaRPr lang="en-IN" dirty="0"/>
        </a:p>
      </dgm:t>
    </dgm:pt>
    <dgm:pt modelId="{49CE47B3-53B7-484D-86EA-1A7427BBEE03}" type="parTrans" cxnId="{FD91F5B2-BDCC-478C-96D6-98585FD8C1B8}">
      <dgm:prSet/>
      <dgm:spPr/>
      <dgm:t>
        <a:bodyPr/>
        <a:lstStyle/>
        <a:p>
          <a:endParaRPr lang="en-IN"/>
        </a:p>
      </dgm:t>
    </dgm:pt>
    <dgm:pt modelId="{52BC3C84-41C6-46CE-A410-85FD8D07549E}" type="sibTrans" cxnId="{FD91F5B2-BDCC-478C-96D6-98585FD8C1B8}">
      <dgm:prSet/>
      <dgm:spPr/>
      <dgm:t>
        <a:bodyPr/>
        <a:lstStyle/>
        <a:p>
          <a:endParaRPr lang="en-IN"/>
        </a:p>
      </dgm:t>
    </dgm:pt>
    <dgm:pt modelId="{6F27AE0C-6259-49D2-B953-5817794B866E}">
      <dgm:prSet phldrT="[Text]"/>
      <dgm:spPr>
        <a:solidFill>
          <a:schemeClr val="accent3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dirty="0"/>
            <a:t>CreateCommand( ) </a:t>
          </a:r>
          <a:endParaRPr lang="en-IN" dirty="0"/>
        </a:p>
      </dgm:t>
    </dgm:pt>
    <dgm:pt modelId="{975EED32-B2E6-4468-A98D-3C7F1C9F9CB9}" type="parTrans" cxnId="{8863C725-4543-4305-BD68-54D9318DB683}">
      <dgm:prSet/>
      <dgm:spPr/>
      <dgm:t>
        <a:bodyPr/>
        <a:lstStyle/>
        <a:p>
          <a:endParaRPr lang="en-IN"/>
        </a:p>
      </dgm:t>
    </dgm:pt>
    <dgm:pt modelId="{B29F5144-4D9C-46B7-837A-F659D313CF07}" type="sibTrans" cxnId="{8863C725-4543-4305-BD68-54D9318DB683}">
      <dgm:prSet/>
      <dgm:spPr/>
      <dgm:t>
        <a:bodyPr/>
        <a:lstStyle/>
        <a:p>
          <a:endParaRPr lang="en-IN"/>
        </a:p>
      </dgm:t>
    </dgm:pt>
    <dgm:pt modelId="{4A11D74B-366F-47D4-9B82-766A1FB3CAE3}" type="pres">
      <dgm:prSet presAssocID="{6CBC8D08-07EC-42E3-9C6C-E06DD8DCEFA7}" presName="linear" presStyleCnt="0">
        <dgm:presLayoutVars>
          <dgm:dir/>
          <dgm:animLvl val="lvl"/>
          <dgm:resizeHandles val="exact"/>
        </dgm:presLayoutVars>
      </dgm:prSet>
      <dgm:spPr/>
    </dgm:pt>
    <dgm:pt modelId="{7A5B4AB4-8777-4616-AFB5-8C13A8C01790}" type="pres">
      <dgm:prSet presAssocID="{59490FD6-1A7C-4AA6-9759-4D7BD2F8E5BC}" presName="parentLin" presStyleCnt="0"/>
      <dgm:spPr/>
    </dgm:pt>
    <dgm:pt modelId="{C63EE00B-F61E-4B6E-B63F-0F51C6BC33BF}" type="pres">
      <dgm:prSet presAssocID="{59490FD6-1A7C-4AA6-9759-4D7BD2F8E5BC}" presName="parentLeftMargin" presStyleLbl="node1" presStyleIdx="0" presStyleCnt="5"/>
      <dgm:spPr/>
    </dgm:pt>
    <dgm:pt modelId="{4602B4FC-16BE-4642-8BB7-64A1C0FCBDD1}" type="pres">
      <dgm:prSet presAssocID="{59490FD6-1A7C-4AA6-9759-4D7BD2F8E5B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BDCEBB-5E2E-4C74-9291-E3A7E5AB4C20}" type="pres">
      <dgm:prSet presAssocID="{59490FD6-1A7C-4AA6-9759-4D7BD2F8E5BC}" presName="negativeSpace" presStyleCnt="0"/>
      <dgm:spPr/>
    </dgm:pt>
    <dgm:pt modelId="{383921B0-5B55-4CAC-A3FA-9E2A08FDA5F1}" type="pres">
      <dgm:prSet presAssocID="{59490FD6-1A7C-4AA6-9759-4D7BD2F8E5BC}" presName="childText" presStyleLbl="conFgAcc1" presStyleIdx="0" presStyleCnt="5">
        <dgm:presLayoutVars>
          <dgm:bulletEnabled val="1"/>
        </dgm:presLayoutVars>
      </dgm:prSet>
      <dgm:spPr/>
    </dgm:pt>
    <dgm:pt modelId="{BF7B026A-F493-4BF0-B97E-8516B0BA6833}" type="pres">
      <dgm:prSet presAssocID="{BCF49AF1-A365-4849-ACC8-15231148C45D}" presName="spaceBetweenRectangles" presStyleCnt="0"/>
      <dgm:spPr/>
    </dgm:pt>
    <dgm:pt modelId="{9C1FCB20-6CFB-43A5-99F7-DF76205654EA}" type="pres">
      <dgm:prSet presAssocID="{80023CB6-3237-4F11-AC34-6332F597FECC}" presName="parentLin" presStyleCnt="0"/>
      <dgm:spPr/>
    </dgm:pt>
    <dgm:pt modelId="{A4CB31D0-3382-45A5-9199-ACD0DC7CB714}" type="pres">
      <dgm:prSet presAssocID="{80023CB6-3237-4F11-AC34-6332F597FECC}" presName="parentLeftMargin" presStyleLbl="node1" presStyleIdx="0" presStyleCnt="5"/>
      <dgm:spPr/>
    </dgm:pt>
    <dgm:pt modelId="{F243DBDC-0DB3-4FB5-9E61-B3544CFB4863}" type="pres">
      <dgm:prSet presAssocID="{80023CB6-3237-4F11-AC34-6332F597FEC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5A0AC71-11F0-4E7A-877C-4AB6BCE39A13}" type="pres">
      <dgm:prSet presAssocID="{80023CB6-3237-4F11-AC34-6332F597FECC}" presName="negativeSpace" presStyleCnt="0"/>
      <dgm:spPr/>
    </dgm:pt>
    <dgm:pt modelId="{E067056E-0ECF-4BE9-804B-5D918EB49316}" type="pres">
      <dgm:prSet presAssocID="{80023CB6-3237-4F11-AC34-6332F597FECC}" presName="childText" presStyleLbl="conFgAcc1" presStyleIdx="1" presStyleCnt="5">
        <dgm:presLayoutVars>
          <dgm:bulletEnabled val="1"/>
        </dgm:presLayoutVars>
      </dgm:prSet>
      <dgm:spPr/>
    </dgm:pt>
    <dgm:pt modelId="{3D193E8D-A22D-4641-8B6E-68ED4423A629}" type="pres">
      <dgm:prSet presAssocID="{C487801B-5EE2-493D-9BE3-BF3DFE79853C}" presName="spaceBetweenRectangles" presStyleCnt="0"/>
      <dgm:spPr/>
    </dgm:pt>
    <dgm:pt modelId="{30B3857D-1C9A-4513-B044-794B19ED8BD8}" type="pres">
      <dgm:prSet presAssocID="{2E4F227E-C34B-4EDD-99B9-4B8BF367333B}" presName="parentLin" presStyleCnt="0"/>
      <dgm:spPr/>
    </dgm:pt>
    <dgm:pt modelId="{1C33D8F5-7A72-4D94-9D5A-132B82A3E08D}" type="pres">
      <dgm:prSet presAssocID="{2E4F227E-C34B-4EDD-99B9-4B8BF367333B}" presName="parentLeftMargin" presStyleLbl="node1" presStyleIdx="1" presStyleCnt="5"/>
      <dgm:spPr/>
    </dgm:pt>
    <dgm:pt modelId="{5BF42171-E64A-40DD-A0A2-4781C79DD75A}" type="pres">
      <dgm:prSet presAssocID="{2E4F227E-C34B-4EDD-99B9-4B8BF367333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4DAEC71-27CA-4C4C-952F-87034D88BCA3}" type="pres">
      <dgm:prSet presAssocID="{2E4F227E-C34B-4EDD-99B9-4B8BF367333B}" presName="negativeSpace" presStyleCnt="0"/>
      <dgm:spPr/>
    </dgm:pt>
    <dgm:pt modelId="{102D5E83-D1C0-4EBF-BE3C-143AA63B64AE}" type="pres">
      <dgm:prSet presAssocID="{2E4F227E-C34B-4EDD-99B9-4B8BF367333B}" presName="childText" presStyleLbl="conFgAcc1" presStyleIdx="2" presStyleCnt="5">
        <dgm:presLayoutVars>
          <dgm:bulletEnabled val="1"/>
        </dgm:presLayoutVars>
      </dgm:prSet>
      <dgm:spPr/>
    </dgm:pt>
    <dgm:pt modelId="{E99F9047-2B92-4EDA-A05E-2700A14795B5}" type="pres">
      <dgm:prSet presAssocID="{52BC3C84-41C6-46CE-A410-85FD8D07549E}" presName="spaceBetweenRectangles" presStyleCnt="0"/>
      <dgm:spPr/>
    </dgm:pt>
    <dgm:pt modelId="{08BB0ADC-1304-4BBC-ABB2-8E2F68C37FF5}" type="pres">
      <dgm:prSet presAssocID="{89EE5210-7222-43EF-8F8F-AB2EA3131A11}" presName="parentLin" presStyleCnt="0"/>
      <dgm:spPr/>
    </dgm:pt>
    <dgm:pt modelId="{5C651D95-F274-4FA3-93BA-610EB8044CC0}" type="pres">
      <dgm:prSet presAssocID="{89EE5210-7222-43EF-8F8F-AB2EA3131A11}" presName="parentLeftMargin" presStyleLbl="node1" presStyleIdx="2" presStyleCnt="5"/>
      <dgm:spPr/>
    </dgm:pt>
    <dgm:pt modelId="{158215FB-BF31-4862-8612-F1E37E3FCE60}" type="pres">
      <dgm:prSet presAssocID="{89EE5210-7222-43EF-8F8F-AB2EA3131A1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C070F0D-7CC2-4677-A3D8-C930301E48D2}" type="pres">
      <dgm:prSet presAssocID="{89EE5210-7222-43EF-8F8F-AB2EA3131A11}" presName="negativeSpace" presStyleCnt="0"/>
      <dgm:spPr/>
    </dgm:pt>
    <dgm:pt modelId="{EBB60FBD-03BD-4050-8BCC-D3C9EA15036E}" type="pres">
      <dgm:prSet presAssocID="{89EE5210-7222-43EF-8F8F-AB2EA3131A11}" presName="childText" presStyleLbl="conFgAcc1" presStyleIdx="3" presStyleCnt="5">
        <dgm:presLayoutVars>
          <dgm:bulletEnabled val="1"/>
        </dgm:presLayoutVars>
      </dgm:prSet>
      <dgm:spPr/>
    </dgm:pt>
    <dgm:pt modelId="{4281B879-342C-45F2-A658-0E783EB666B1}" type="pres">
      <dgm:prSet presAssocID="{7137D876-5900-4494-AE83-CCFD8435CB9C}" presName="spaceBetweenRectangles" presStyleCnt="0"/>
      <dgm:spPr/>
    </dgm:pt>
    <dgm:pt modelId="{F7C09801-17F2-4428-860E-7007B1244C5C}" type="pres">
      <dgm:prSet presAssocID="{6F27AE0C-6259-49D2-B953-5817794B866E}" presName="parentLin" presStyleCnt="0"/>
      <dgm:spPr/>
    </dgm:pt>
    <dgm:pt modelId="{496680C6-A1D5-44E2-AAF2-081CF174CF4A}" type="pres">
      <dgm:prSet presAssocID="{6F27AE0C-6259-49D2-B953-5817794B866E}" presName="parentLeftMargin" presStyleLbl="node1" presStyleIdx="3" presStyleCnt="5"/>
      <dgm:spPr/>
    </dgm:pt>
    <dgm:pt modelId="{BC0AAE64-6DCA-4B23-94AA-8755BFB7FD56}" type="pres">
      <dgm:prSet presAssocID="{6F27AE0C-6259-49D2-B953-5817794B866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41CE15A-AAB2-4C52-B20D-A7B1C741CF81}" type="pres">
      <dgm:prSet presAssocID="{6F27AE0C-6259-49D2-B953-5817794B866E}" presName="negativeSpace" presStyleCnt="0"/>
      <dgm:spPr/>
    </dgm:pt>
    <dgm:pt modelId="{95ED1C5A-19F4-423B-A148-77A594313CF7}" type="pres">
      <dgm:prSet presAssocID="{6F27AE0C-6259-49D2-B953-5817794B866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F10DFBD-DF3E-4FBF-8A06-B7B9F7F4AE3C}" type="presOf" srcId="{6CBC8D08-07EC-42E3-9C6C-E06DD8DCEFA7}" destId="{4A11D74B-366F-47D4-9B82-766A1FB3CAE3}" srcOrd="0" destOrd="0" presId="urn:microsoft.com/office/officeart/2005/8/layout/list1"/>
    <dgm:cxn modelId="{19A9B18C-A71D-411E-8993-7CD5A04A5258}" srcId="{6CBC8D08-07EC-42E3-9C6C-E06DD8DCEFA7}" destId="{80023CB6-3237-4F11-AC34-6332F597FECC}" srcOrd="1" destOrd="0" parTransId="{0E75140A-D202-434A-8768-66054B3C0695}" sibTransId="{C487801B-5EE2-493D-9BE3-BF3DFE79853C}"/>
    <dgm:cxn modelId="{FD91F5B2-BDCC-478C-96D6-98585FD8C1B8}" srcId="{6CBC8D08-07EC-42E3-9C6C-E06DD8DCEFA7}" destId="{2E4F227E-C34B-4EDD-99B9-4B8BF367333B}" srcOrd="2" destOrd="0" parTransId="{49CE47B3-53B7-484D-86EA-1A7427BBEE03}" sibTransId="{52BC3C84-41C6-46CE-A410-85FD8D07549E}"/>
    <dgm:cxn modelId="{993D97AB-64F5-40A6-AF54-A6882575CB03}" srcId="{6CBC8D08-07EC-42E3-9C6C-E06DD8DCEFA7}" destId="{89EE5210-7222-43EF-8F8F-AB2EA3131A11}" srcOrd="3" destOrd="0" parTransId="{C6DC1A79-9D3B-4FF3-8728-1ECEDC81E9A3}" sibTransId="{7137D876-5900-4494-AE83-CCFD8435CB9C}"/>
    <dgm:cxn modelId="{DD9F3B8D-B36F-461D-989E-3D8D944F3D34}" type="presOf" srcId="{59490FD6-1A7C-4AA6-9759-4D7BD2F8E5BC}" destId="{4602B4FC-16BE-4642-8BB7-64A1C0FCBDD1}" srcOrd="1" destOrd="0" presId="urn:microsoft.com/office/officeart/2005/8/layout/list1"/>
    <dgm:cxn modelId="{35FD8E88-C040-4370-93BC-50AC60C08B66}" type="presOf" srcId="{80023CB6-3237-4F11-AC34-6332F597FECC}" destId="{A4CB31D0-3382-45A5-9199-ACD0DC7CB714}" srcOrd="0" destOrd="0" presId="urn:microsoft.com/office/officeart/2005/8/layout/list1"/>
    <dgm:cxn modelId="{9E7C5CEF-BBAE-4581-AAAA-570DF6BBEF0B}" type="presOf" srcId="{80023CB6-3237-4F11-AC34-6332F597FECC}" destId="{F243DBDC-0DB3-4FB5-9E61-B3544CFB4863}" srcOrd="1" destOrd="0" presId="urn:microsoft.com/office/officeart/2005/8/layout/list1"/>
    <dgm:cxn modelId="{193934E3-35DF-46E4-952C-4E5E3CC362D7}" type="presOf" srcId="{89EE5210-7222-43EF-8F8F-AB2EA3131A11}" destId="{158215FB-BF31-4862-8612-F1E37E3FCE60}" srcOrd="1" destOrd="0" presId="urn:microsoft.com/office/officeart/2005/8/layout/list1"/>
    <dgm:cxn modelId="{8863C725-4543-4305-BD68-54D9318DB683}" srcId="{6CBC8D08-07EC-42E3-9C6C-E06DD8DCEFA7}" destId="{6F27AE0C-6259-49D2-B953-5817794B866E}" srcOrd="4" destOrd="0" parTransId="{975EED32-B2E6-4468-A98D-3C7F1C9F9CB9}" sibTransId="{B29F5144-4D9C-46B7-837A-F659D313CF07}"/>
    <dgm:cxn modelId="{2925BC6B-200A-4343-9D95-FB563576C231}" srcId="{6CBC8D08-07EC-42E3-9C6C-E06DD8DCEFA7}" destId="{59490FD6-1A7C-4AA6-9759-4D7BD2F8E5BC}" srcOrd="0" destOrd="0" parTransId="{C11B5B34-7562-4AD7-A535-20F58A0618B4}" sibTransId="{BCF49AF1-A365-4849-ACC8-15231148C45D}"/>
    <dgm:cxn modelId="{3784E68A-E30E-4F22-863C-D774C06E2F3F}" type="presOf" srcId="{6F27AE0C-6259-49D2-B953-5817794B866E}" destId="{496680C6-A1D5-44E2-AAF2-081CF174CF4A}" srcOrd="0" destOrd="0" presId="urn:microsoft.com/office/officeart/2005/8/layout/list1"/>
    <dgm:cxn modelId="{D0E0128E-E324-492C-894F-F6D954E04B21}" type="presOf" srcId="{59490FD6-1A7C-4AA6-9759-4D7BD2F8E5BC}" destId="{C63EE00B-F61E-4B6E-B63F-0F51C6BC33BF}" srcOrd="0" destOrd="0" presId="urn:microsoft.com/office/officeart/2005/8/layout/list1"/>
    <dgm:cxn modelId="{249C223D-16C2-4691-B615-BB157740709F}" type="presOf" srcId="{89EE5210-7222-43EF-8F8F-AB2EA3131A11}" destId="{5C651D95-F274-4FA3-93BA-610EB8044CC0}" srcOrd="0" destOrd="0" presId="urn:microsoft.com/office/officeart/2005/8/layout/list1"/>
    <dgm:cxn modelId="{37E108EB-D88F-4F2D-AD9B-231871B0CE39}" type="presOf" srcId="{2E4F227E-C34B-4EDD-99B9-4B8BF367333B}" destId="{5BF42171-E64A-40DD-A0A2-4781C79DD75A}" srcOrd="1" destOrd="0" presId="urn:microsoft.com/office/officeart/2005/8/layout/list1"/>
    <dgm:cxn modelId="{62AE0129-D83C-4700-BC6B-BE765FA8E7B3}" type="presOf" srcId="{6F27AE0C-6259-49D2-B953-5817794B866E}" destId="{BC0AAE64-6DCA-4B23-94AA-8755BFB7FD56}" srcOrd="1" destOrd="0" presId="urn:microsoft.com/office/officeart/2005/8/layout/list1"/>
    <dgm:cxn modelId="{E31389F7-F954-4B66-94F1-ABCCD1BD853F}" type="presOf" srcId="{2E4F227E-C34B-4EDD-99B9-4B8BF367333B}" destId="{1C33D8F5-7A72-4D94-9D5A-132B82A3E08D}" srcOrd="0" destOrd="0" presId="urn:microsoft.com/office/officeart/2005/8/layout/list1"/>
    <dgm:cxn modelId="{CEBF6E55-8F7C-4584-8CDC-9FF7D602AE1C}" type="presParOf" srcId="{4A11D74B-366F-47D4-9B82-766A1FB3CAE3}" destId="{7A5B4AB4-8777-4616-AFB5-8C13A8C01790}" srcOrd="0" destOrd="0" presId="urn:microsoft.com/office/officeart/2005/8/layout/list1"/>
    <dgm:cxn modelId="{1C22B1B1-E7E5-46D3-B809-5703357A46CE}" type="presParOf" srcId="{7A5B4AB4-8777-4616-AFB5-8C13A8C01790}" destId="{C63EE00B-F61E-4B6E-B63F-0F51C6BC33BF}" srcOrd="0" destOrd="0" presId="urn:microsoft.com/office/officeart/2005/8/layout/list1"/>
    <dgm:cxn modelId="{E3B72650-5C77-44F1-9C65-6F9E90834247}" type="presParOf" srcId="{7A5B4AB4-8777-4616-AFB5-8C13A8C01790}" destId="{4602B4FC-16BE-4642-8BB7-64A1C0FCBDD1}" srcOrd="1" destOrd="0" presId="urn:microsoft.com/office/officeart/2005/8/layout/list1"/>
    <dgm:cxn modelId="{FAC84191-EE68-4FF6-8957-E20F37541E8D}" type="presParOf" srcId="{4A11D74B-366F-47D4-9B82-766A1FB3CAE3}" destId="{EEBDCEBB-5E2E-4C74-9291-E3A7E5AB4C20}" srcOrd="1" destOrd="0" presId="urn:microsoft.com/office/officeart/2005/8/layout/list1"/>
    <dgm:cxn modelId="{B0E9E36F-4F59-4656-9810-BB0D1DE9229A}" type="presParOf" srcId="{4A11D74B-366F-47D4-9B82-766A1FB3CAE3}" destId="{383921B0-5B55-4CAC-A3FA-9E2A08FDA5F1}" srcOrd="2" destOrd="0" presId="urn:microsoft.com/office/officeart/2005/8/layout/list1"/>
    <dgm:cxn modelId="{74302AB0-261C-4C24-AF4C-4675E9764847}" type="presParOf" srcId="{4A11D74B-366F-47D4-9B82-766A1FB3CAE3}" destId="{BF7B026A-F493-4BF0-B97E-8516B0BA6833}" srcOrd="3" destOrd="0" presId="urn:microsoft.com/office/officeart/2005/8/layout/list1"/>
    <dgm:cxn modelId="{DA8CCF2C-9244-40E9-A7D2-AD7C4592374A}" type="presParOf" srcId="{4A11D74B-366F-47D4-9B82-766A1FB3CAE3}" destId="{9C1FCB20-6CFB-43A5-99F7-DF76205654EA}" srcOrd="4" destOrd="0" presId="urn:microsoft.com/office/officeart/2005/8/layout/list1"/>
    <dgm:cxn modelId="{FB270465-6FD4-4CED-B445-4D29C553F15A}" type="presParOf" srcId="{9C1FCB20-6CFB-43A5-99F7-DF76205654EA}" destId="{A4CB31D0-3382-45A5-9199-ACD0DC7CB714}" srcOrd="0" destOrd="0" presId="urn:microsoft.com/office/officeart/2005/8/layout/list1"/>
    <dgm:cxn modelId="{8214B50F-5F97-4058-8978-7DDD147CF14C}" type="presParOf" srcId="{9C1FCB20-6CFB-43A5-99F7-DF76205654EA}" destId="{F243DBDC-0DB3-4FB5-9E61-B3544CFB4863}" srcOrd="1" destOrd="0" presId="urn:microsoft.com/office/officeart/2005/8/layout/list1"/>
    <dgm:cxn modelId="{C05283F4-CD73-4179-9C1C-EE1A9126D750}" type="presParOf" srcId="{4A11D74B-366F-47D4-9B82-766A1FB3CAE3}" destId="{35A0AC71-11F0-4E7A-877C-4AB6BCE39A13}" srcOrd="5" destOrd="0" presId="urn:microsoft.com/office/officeart/2005/8/layout/list1"/>
    <dgm:cxn modelId="{D27A4342-F638-430B-A0CE-AA5F7439F95B}" type="presParOf" srcId="{4A11D74B-366F-47D4-9B82-766A1FB3CAE3}" destId="{E067056E-0ECF-4BE9-804B-5D918EB49316}" srcOrd="6" destOrd="0" presId="urn:microsoft.com/office/officeart/2005/8/layout/list1"/>
    <dgm:cxn modelId="{72AD9507-8D2B-4ADF-9B6E-DFE70BD29F5E}" type="presParOf" srcId="{4A11D74B-366F-47D4-9B82-766A1FB3CAE3}" destId="{3D193E8D-A22D-4641-8B6E-68ED4423A629}" srcOrd="7" destOrd="0" presId="urn:microsoft.com/office/officeart/2005/8/layout/list1"/>
    <dgm:cxn modelId="{17262F99-E42F-4DFC-BBB9-7DEFBC6064BC}" type="presParOf" srcId="{4A11D74B-366F-47D4-9B82-766A1FB3CAE3}" destId="{30B3857D-1C9A-4513-B044-794B19ED8BD8}" srcOrd="8" destOrd="0" presId="urn:microsoft.com/office/officeart/2005/8/layout/list1"/>
    <dgm:cxn modelId="{E07203A8-932F-46E2-9AAA-4EBC5FFBC35A}" type="presParOf" srcId="{30B3857D-1C9A-4513-B044-794B19ED8BD8}" destId="{1C33D8F5-7A72-4D94-9D5A-132B82A3E08D}" srcOrd="0" destOrd="0" presId="urn:microsoft.com/office/officeart/2005/8/layout/list1"/>
    <dgm:cxn modelId="{E220EA71-D18A-4383-860D-56F6A4308AFB}" type="presParOf" srcId="{30B3857D-1C9A-4513-B044-794B19ED8BD8}" destId="{5BF42171-E64A-40DD-A0A2-4781C79DD75A}" srcOrd="1" destOrd="0" presId="urn:microsoft.com/office/officeart/2005/8/layout/list1"/>
    <dgm:cxn modelId="{B668B005-D461-4F21-8493-F6199A13CA00}" type="presParOf" srcId="{4A11D74B-366F-47D4-9B82-766A1FB3CAE3}" destId="{74DAEC71-27CA-4C4C-952F-87034D88BCA3}" srcOrd="9" destOrd="0" presId="urn:microsoft.com/office/officeart/2005/8/layout/list1"/>
    <dgm:cxn modelId="{4EE7BA5F-1FEE-402B-B8CE-478ED1487EF5}" type="presParOf" srcId="{4A11D74B-366F-47D4-9B82-766A1FB3CAE3}" destId="{102D5E83-D1C0-4EBF-BE3C-143AA63B64AE}" srcOrd="10" destOrd="0" presId="urn:microsoft.com/office/officeart/2005/8/layout/list1"/>
    <dgm:cxn modelId="{F9124EF3-3D31-4304-916A-65F1C3D0338B}" type="presParOf" srcId="{4A11D74B-366F-47D4-9B82-766A1FB3CAE3}" destId="{E99F9047-2B92-4EDA-A05E-2700A14795B5}" srcOrd="11" destOrd="0" presId="urn:microsoft.com/office/officeart/2005/8/layout/list1"/>
    <dgm:cxn modelId="{698B684C-DA41-4003-97DE-E032233B7B61}" type="presParOf" srcId="{4A11D74B-366F-47D4-9B82-766A1FB3CAE3}" destId="{08BB0ADC-1304-4BBC-ABB2-8E2F68C37FF5}" srcOrd="12" destOrd="0" presId="urn:microsoft.com/office/officeart/2005/8/layout/list1"/>
    <dgm:cxn modelId="{1837BA4D-9E64-4183-BD31-2677328745FC}" type="presParOf" srcId="{08BB0ADC-1304-4BBC-ABB2-8E2F68C37FF5}" destId="{5C651D95-F274-4FA3-93BA-610EB8044CC0}" srcOrd="0" destOrd="0" presId="urn:microsoft.com/office/officeart/2005/8/layout/list1"/>
    <dgm:cxn modelId="{94E6CDCE-AFF3-42DC-8A57-F0A990AD0291}" type="presParOf" srcId="{08BB0ADC-1304-4BBC-ABB2-8E2F68C37FF5}" destId="{158215FB-BF31-4862-8612-F1E37E3FCE60}" srcOrd="1" destOrd="0" presId="urn:microsoft.com/office/officeart/2005/8/layout/list1"/>
    <dgm:cxn modelId="{0F546601-464C-4331-A4D8-1E593DE4FA90}" type="presParOf" srcId="{4A11D74B-366F-47D4-9B82-766A1FB3CAE3}" destId="{8C070F0D-7CC2-4677-A3D8-C930301E48D2}" srcOrd="13" destOrd="0" presId="urn:microsoft.com/office/officeart/2005/8/layout/list1"/>
    <dgm:cxn modelId="{4F95A736-CE61-42FA-B6EA-4D422BC8E29E}" type="presParOf" srcId="{4A11D74B-366F-47D4-9B82-766A1FB3CAE3}" destId="{EBB60FBD-03BD-4050-8BCC-D3C9EA15036E}" srcOrd="14" destOrd="0" presId="urn:microsoft.com/office/officeart/2005/8/layout/list1"/>
    <dgm:cxn modelId="{C2EF7CA8-15D1-4F5A-9AF9-9A8EC3630DE9}" type="presParOf" srcId="{4A11D74B-366F-47D4-9B82-766A1FB3CAE3}" destId="{4281B879-342C-45F2-A658-0E783EB666B1}" srcOrd="15" destOrd="0" presId="urn:microsoft.com/office/officeart/2005/8/layout/list1"/>
    <dgm:cxn modelId="{18CEA345-43AB-4A85-8B21-024C57D3C69E}" type="presParOf" srcId="{4A11D74B-366F-47D4-9B82-766A1FB3CAE3}" destId="{F7C09801-17F2-4428-860E-7007B1244C5C}" srcOrd="16" destOrd="0" presId="urn:microsoft.com/office/officeart/2005/8/layout/list1"/>
    <dgm:cxn modelId="{59064A53-7E85-465D-BD65-F469B4E90D1D}" type="presParOf" srcId="{F7C09801-17F2-4428-860E-7007B1244C5C}" destId="{496680C6-A1D5-44E2-AAF2-081CF174CF4A}" srcOrd="0" destOrd="0" presId="urn:microsoft.com/office/officeart/2005/8/layout/list1"/>
    <dgm:cxn modelId="{B28767E3-E948-4496-B47A-E23DA7303EB3}" type="presParOf" srcId="{F7C09801-17F2-4428-860E-7007B1244C5C}" destId="{BC0AAE64-6DCA-4B23-94AA-8755BFB7FD56}" srcOrd="1" destOrd="0" presId="urn:microsoft.com/office/officeart/2005/8/layout/list1"/>
    <dgm:cxn modelId="{416F1FE9-DD8A-4771-99AE-241924710624}" type="presParOf" srcId="{4A11D74B-366F-47D4-9B82-766A1FB3CAE3}" destId="{641CE15A-AAB2-4C52-B20D-A7B1C741CF81}" srcOrd="17" destOrd="0" presId="urn:microsoft.com/office/officeart/2005/8/layout/list1"/>
    <dgm:cxn modelId="{6C4CD98C-58C9-4867-A2A3-E9EB1A4CA1D9}" type="presParOf" srcId="{4A11D74B-366F-47D4-9B82-766A1FB3CAE3}" destId="{95ED1C5A-19F4-423B-A148-77A594313CF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1BC729-B963-4CAC-AAA3-AFBFCC6BBDF7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59A80E64-A692-4546-BEB0-07A1269DCF8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Import the required namespaces</a:t>
          </a:r>
          <a:endParaRPr lang="en-IN" dirty="0">
            <a:solidFill>
              <a:schemeClr val="tx1"/>
            </a:solidFill>
          </a:endParaRPr>
        </a:p>
      </dgm:t>
    </dgm:pt>
    <dgm:pt modelId="{3DF54CA1-6C98-49EA-881A-34B7B7B70E34}" type="parTrans" cxnId="{BADCB6E1-990E-4B31-B973-BE6664BE8D0F}">
      <dgm:prSet/>
      <dgm:spPr/>
      <dgm:t>
        <a:bodyPr/>
        <a:lstStyle/>
        <a:p>
          <a:endParaRPr lang="en-IN"/>
        </a:p>
      </dgm:t>
    </dgm:pt>
    <dgm:pt modelId="{E3FDC923-D902-44DB-92DB-10E3D8C7ACB3}" type="sibTrans" cxnId="{BADCB6E1-990E-4B31-B973-BE6664BE8D0F}">
      <dgm:prSet/>
      <dgm:spPr/>
      <dgm:t>
        <a:bodyPr/>
        <a:lstStyle/>
        <a:p>
          <a:endParaRPr lang="en-IN"/>
        </a:p>
      </dgm:t>
    </dgm:pt>
    <dgm:pt modelId="{09786CA6-2088-41E8-91A8-F0F071720FC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Create an object of the appropriate connection class</a:t>
          </a:r>
          <a:endParaRPr lang="en-IN" dirty="0">
            <a:solidFill>
              <a:schemeClr val="tx1"/>
            </a:solidFill>
          </a:endParaRPr>
        </a:p>
      </dgm:t>
    </dgm:pt>
    <dgm:pt modelId="{C599CEAC-3C5B-4BE7-8628-C812D12A709C}" type="parTrans" cxnId="{F6101B13-29F2-4D9E-802A-C1DF597ABF21}">
      <dgm:prSet/>
      <dgm:spPr/>
      <dgm:t>
        <a:bodyPr/>
        <a:lstStyle/>
        <a:p>
          <a:endParaRPr lang="en-IN"/>
        </a:p>
      </dgm:t>
    </dgm:pt>
    <dgm:pt modelId="{9DCB8E1D-B0B9-490B-99DC-076EDF08D453}" type="sibTrans" cxnId="{F6101B13-29F2-4D9E-802A-C1DF597ABF21}">
      <dgm:prSet/>
      <dgm:spPr/>
      <dgm:t>
        <a:bodyPr/>
        <a:lstStyle/>
        <a:p>
          <a:endParaRPr lang="en-IN"/>
        </a:p>
      </dgm:t>
    </dgm:pt>
    <dgm:pt modelId="{EDBA9EB0-D370-4D40-80E3-F3736DBAFDD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Pass the credentials to access the data store as the connection string.</a:t>
          </a:r>
          <a:endParaRPr lang="en-IN" dirty="0">
            <a:solidFill>
              <a:schemeClr val="tx1"/>
            </a:solidFill>
          </a:endParaRPr>
        </a:p>
      </dgm:t>
    </dgm:pt>
    <dgm:pt modelId="{CF66F693-2A05-4465-9474-80A9D5FB049B}" type="parTrans" cxnId="{D9C0EFE6-5A2B-44AC-A88A-951A29B9B69A}">
      <dgm:prSet/>
      <dgm:spPr/>
      <dgm:t>
        <a:bodyPr/>
        <a:lstStyle/>
        <a:p>
          <a:endParaRPr lang="en-IN"/>
        </a:p>
      </dgm:t>
    </dgm:pt>
    <dgm:pt modelId="{E5E1AF60-3F25-4E2C-A1F4-8D9B4889C53F}" type="sibTrans" cxnId="{D9C0EFE6-5A2B-44AC-A88A-951A29B9B69A}">
      <dgm:prSet/>
      <dgm:spPr/>
      <dgm:t>
        <a:bodyPr/>
        <a:lstStyle/>
        <a:p>
          <a:endParaRPr lang="en-IN"/>
        </a:p>
      </dgm:t>
    </dgm:pt>
    <dgm:pt modelId="{A81E485A-B3AE-4A8E-9F42-683F698C1EE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Open the connection</a:t>
          </a:r>
          <a:endParaRPr lang="en-IN" dirty="0">
            <a:solidFill>
              <a:schemeClr val="tx1"/>
            </a:solidFill>
          </a:endParaRPr>
        </a:p>
      </dgm:t>
    </dgm:pt>
    <dgm:pt modelId="{0228BE5D-FD05-49C3-B5CF-A9A1043C8372}" type="parTrans" cxnId="{E1AD22D0-B9C6-44B8-A94B-AC701652F887}">
      <dgm:prSet/>
      <dgm:spPr/>
      <dgm:t>
        <a:bodyPr/>
        <a:lstStyle/>
        <a:p>
          <a:endParaRPr lang="en-IN"/>
        </a:p>
      </dgm:t>
    </dgm:pt>
    <dgm:pt modelId="{CD6D711E-8879-453B-B131-4E831A133466}" type="sibTrans" cxnId="{E1AD22D0-B9C6-44B8-A94B-AC701652F887}">
      <dgm:prSet/>
      <dgm:spPr/>
      <dgm:t>
        <a:bodyPr/>
        <a:lstStyle/>
        <a:p>
          <a:endParaRPr lang="en-IN"/>
        </a:p>
      </dgm:t>
    </dgm:pt>
    <dgm:pt modelId="{9DBFFC9D-494A-4494-8F44-F7A2FB69CD8E}" type="pres">
      <dgm:prSet presAssocID="{461BC729-B963-4CAC-AAA3-AFBFCC6BBDF7}" presName="outerComposite" presStyleCnt="0">
        <dgm:presLayoutVars>
          <dgm:chMax val="5"/>
          <dgm:dir/>
          <dgm:resizeHandles val="exact"/>
        </dgm:presLayoutVars>
      </dgm:prSet>
      <dgm:spPr/>
    </dgm:pt>
    <dgm:pt modelId="{6C8F5798-EA87-4B8D-9EFD-18002A9E4B5E}" type="pres">
      <dgm:prSet presAssocID="{461BC729-B963-4CAC-AAA3-AFBFCC6BBDF7}" presName="dummyMaxCanvas" presStyleCnt="0">
        <dgm:presLayoutVars/>
      </dgm:prSet>
      <dgm:spPr/>
    </dgm:pt>
    <dgm:pt modelId="{35AB4E45-317E-4384-BD39-2A2D3848D211}" type="pres">
      <dgm:prSet presAssocID="{461BC729-B963-4CAC-AAA3-AFBFCC6BBDF7}" presName="FourNodes_1" presStyleLbl="node1" presStyleIdx="0" presStyleCnt="4" custLinFactNeighborX="-280">
        <dgm:presLayoutVars>
          <dgm:bulletEnabled val="1"/>
        </dgm:presLayoutVars>
      </dgm:prSet>
      <dgm:spPr/>
    </dgm:pt>
    <dgm:pt modelId="{A745B90F-AA52-4BEA-82E3-5D81F55E4657}" type="pres">
      <dgm:prSet presAssocID="{461BC729-B963-4CAC-AAA3-AFBFCC6BBDF7}" presName="FourNodes_2" presStyleLbl="node1" presStyleIdx="1" presStyleCnt="4">
        <dgm:presLayoutVars>
          <dgm:bulletEnabled val="1"/>
        </dgm:presLayoutVars>
      </dgm:prSet>
      <dgm:spPr/>
    </dgm:pt>
    <dgm:pt modelId="{BD9A837A-F9ED-44BB-AA1B-D03BDA67184B}" type="pres">
      <dgm:prSet presAssocID="{461BC729-B963-4CAC-AAA3-AFBFCC6BBDF7}" presName="FourNodes_3" presStyleLbl="node1" presStyleIdx="2" presStyleCnt="4">
        <dgm:presLayoutVars>
          <dgm:bulletEnabled val="1"/>
        </dgm:presLayoutVars>
      </dgm:prSet>
      <dgm:spPr/>
    </dgm:pt>
    <dgm:pt modelId="{D7E51F6F-5A24-4BEE-9F55-6E74EC353805}" type="pres">
      <dgm:prSet presAssocID="{461BC729-B963-4CAC-AAA3-AFBFCC6BBDF7}" presName="FourNodes_4" presStyleLbl="node1" presStyleIdx="3" presStyleCnt="4">
        <dgm:presLayoutVars>
          <dgm:bulletEnabled val="1"/>
        </dgm:presLayoutVars>
      </dgm:prSet>
      <dgm:spPr/>
    </dgm:pt>
    <dgm:pt modelId="{F208330F-47C3-44AD-A063-99DC2923DEBB}" type="pres">
      <dgm:prSet presAssocID="{461BC729-B963-4CAC-AAA3-AFBFCC6BBDF7}" presName="FourConn_1-2" presStyleLbl="fgAccFollowNode1" presStyleIdx="0" presStyleCnt="3">
        <dgm:presLayoutVars>
          <dgm:bulletEnabled val="1"/>
        </dgm:presLayoutVars>
      </dgm:prSet>
      <dgm:spPr/>
    </dgm:pt>
    <dgm:pt modelId="{35312372-276D-4E18-A54B-2D9BC1F2BC57}" type="pres">
      <dgm:prSet presAssocID="{461BC729-B963-4CAC-AAA3-AFBFCC6BBDF7}" presName="FourConn_2-3" presStyleLbl="fgAccFollowNode1" presStyleIdx="1" presStyleCnt="3">
        <dgm:presLayoutVars>
          <dgm:bulletEnabled val="1"/>
        </dgm:presLayoutVars>
      </dgm:prSet>
      <dgm:spPr/>
    </dgm:pt>
    <dgm:pt modelId="{C16C3111-526C-425F-B20C-E5BF2984CA38}" type="pres">
      <dgm:prSet presAssocID="{461BC729-B963-4CAC-AAA3-AFBFCC6BBDF7}" presName="FourConn_3-4" presStyleLbl="fgAccFollowNode1" presStyleIdx="2" presStyleCnt="3">
        <dgm:presLayoutVars>
          <dgm:bulletEnabled val="1"/>
        </dgm:presLayoutVars>
      </dgm:prSet>
      <dgm:spPr/>
    </dgm:pt>
    <dgm:pt modelId="{3B442D8E-EAA7-4D70-BB2D-0F80854601C3}" type="pres">
      <dgm:prSet presAssocID="{461BC729-B963-4CAC-AAA3-AFBFCC6BBDF7}" presName="FourNodes_1_text" presStyleLbl="node1" presStyleIdx="3" presStyleCnt="4">
        <dgm:presLayoutVars>
          <dgm:bulletEnabled val="1"/>
        </dgm:presLayoutVars>
      </dgm:prSet>
      <dgm:spPr/>
    </dgm:pt>
    <dgm:pt modelId="{CDBB6547-84BA-4DEB-97D9-307A2727ECC9}" type="pres">
      <dgm:prSet presAssocID="{461BC729-B963-4CAC-AAA3-AFBFCC6BBDF7}" presName="FourNodes_2_text" presStyleLbl="node1" presStyleIdx="3" presStyleCnt="4">
        <dgm:presLayoutVars>
          <dgm:bulletEnabled val="1"/>
        </dgm:presLayoutVars>
      </dgm:prSet>
      <dgm:spPr/>
    </dgm:pt>
    <dgm:pt modelId="{3807E334-30CF-42FA-A663-5911F7542563}" type="pres">
      <dgm:prSet presAssocID="{461BC729-B963-4CAC-AAA3-AFBFCC6BBDF7}" presName="FourNodes_3_text" presStyleLbl="node1" presStyleIdx="3" presStyleCnt="4">
        <dgm:presLayoutVars>
          <dgm:bulletEnabled val="1"/>
        </dgm:presLayoutVars>
      </dgm:prSet>
      <dgm:spPr/>
    </dgm:pt>
    <dgm:pt modelId="{45BB86BF-6EEE-4827-B09D-DCA4A3C840FB}" type="pres">
      <dgm:prSet presAssocID="{461BC729-B963-4CAC-AAA3-AFBFCC6BBDF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2848BE0-1DDF-40D1-BC88-AB3157071A59}" type="presOf" srcId="{E3FDC923-D902-44DB-92DB-10E3D8C7ACB3}" destId="{F208330F-47C3-44AD-A063-99DC2923DEBB}" srcOrd="0" destOrd="0" presId="urn:microsoft.com/office/officeart/2005/8/layout/vProcess5"/>
    <dgm:cxn modelId="{92045946-C983-49CA-8E41-52269271399F}" type="presOf" srcId="{59A80E64-A692-4546-BEB0-07A1269DCF89}" destId="{35AB4E45-317E-4384-BD39-2A2D3848D211}" srcOrd="0" destOrd="0" presId="urn:microsoft.com/office/officeart/2005/8/layout/vProcess5"/>
    <dgm:cxn modelId="{BADCB6E1-990E-4B31-B973-BE6664BE8D0F}" srcId="{461BC729-B963-4CAC-AAA3-AFBFCC6BBDF7}" destId="{59A80E64-A692-4546-BEB0-07A1269DCF89}" srcOrd="0" destOrd="0" parTransId="{3DF54CA1-6C98-49EA-881A-34B7B7B70E34}" sibTransId="{E3FDC923-D902-44DB-92DB-10E3D8C7ACB3}"/>
    <dgm:cxn modelId="{D73E2E55-9324-4059-8500-12AF262D8712}" type="presOf" srcId="{E5E1AF60-3F25-4E2C-A1F4-8D9B4889C53F}" destId="{C16C3111-526C-425F-B20C-E5BF2984CA38}" srcOrd="0" destOrd="0" presId="urn:microsoft.com/office/officeart/2005/8/layout/vProcess5"/>
    <dgm:cxn modelId="{22FF279A-83ED-4F4E-9846-80AF52D087D8}" type="presOf" srcId="{59A80E64-A692-4546-BEB0-07A1269DCF89}" destId="{3B442D8E-EAA7-4D70-BB2D-0F80854601C3}" srcOrd="1" destOrd="0" presId="urn:microsoft.com/office/officeart/2005/8/layout/vProcess5"/>
    <dgm:cxn modelId="{BD83288A-8165-4B0A-8CB1-9E052C241328}" type="presOf" srcId="{09786CA6-2088-41E8-91A8-F0F071720FC9}" destId="{A745B90F-AA52-4BEA-82E3-5D81F55E4657}" srcOrd="0" destOrd="0" presId="urn:microsoft.com/office/officeart/2005/8/layout/vProcess5"/>
    <dgm:cxn modelId="{C155CC2A-4780-45CE-83AF-CFF02D9737CE}" type="presOf" srcId="{EDBA9EB0-D370-4D40-80E3-F3736DBAFDD0}" destId="{BD9A837A-F9ED-44BB-AA1B-D03BDA67184B}" srcOrd="0" destOrd="0" presId="urn:microsoft.com/office/officeart/2005/8/layout/vProcess5"/>
    <dgm:cxn modelId="{D9C0EFE6-5A2B-44AC-A88A-951A29B9B69A}" srcId="{461BC729-B963-4CAC-AAA3-AFBFCC6BBDF7}" destId="{EDBA9EB0-D370-4D40-80E3-F3736DBAFDD0}" srcOrd="2" destOrd="0" parTransId="{CF66F693-2A05-4465-9474-80A9D5FB049B}" sibTransId="{E5E1AF60-3F25-4E2C-A1F4-8D9B4889C53F}"/>
    <dgm:cxn modelId="{0EBE5A31-7660-41A1-8AF0-B3633951D232}" type="presOf" srcId="{461BC729-B963-4CAC-AAA3-AFBFCC6BBDF7}" destId="{9DBFFC9D-494A-4494-8F44-F7A2FB69CD8E}" srcOrd="0" destOrd="0" presId="urn:microsoft.com/office/officeart/2005/8/layout/vProcess5"/>
    <dgm:cxn modelId="{DCE21061-997E-4170-88C9-D98811382FAE}" type="presOf" srcId="{A81E485A-B3AE-4A8E-9F42-683F698C1EED}" destId="{D7E51F6F-5A24-4BEE-9F55-6E74EC353805}" srcOrd="0" destOrd="0" presId="urn:microsoft.com/office/officeart/2005/8/layout/vProcess5"/>
    <dgm:cxn modelId="{B8E23282-C8DB-456F-82F9-57490337D242}" type="presOf" srcId="{A81E485A-B3AE-4A8E-9F42-683F698C1EED}" destId="{45BB86BF-6EEE-4827-B09D-DCA4A3C840FB}" srcOrd="1" destOrd="0" presId="urn:microsoft.com/office/officeart/2005/8/layout/vProcess5"/>
    <dgm:cxn modelId="{7E4BD9CB-6899-45AE-BE32-B08EAD07766E}" type="presOf" srcId="{09786CA6-2088-41E8-91A8-F0F071720FC9}" destId="{CDBB6547-84BA-4DEB-97D9-307A2727ECC9}" srcOrd="1" destOrd="0" presId="urn:microsoft.com/office/officeart/2005/8/layout/vProcess5"/>
    <dgm:cxn modelId="{CD69FECE-8EE2-4A92-90B4-CA75E8CB2C9E}" type="presOf" srcId="{EDBA9EB0-D370-4D40-80E3-F3736DBAFDD0}" destId="{3807E334-30CF-42FA-A663-5911F7542563}" srcOrd="1" destOrd="0" presId="urn:microsoft.com/office/officeart/2005/8/layout/vProcess5"/>
    <dgm:cxn modelId="{F6101B13-29F2-4D9E-802A-C1DF597ABF21}" srcId="{461BC729-B963-4CAC-AAA3-AFBFCC6BBDF7}" destId="{09786CA6-2088-41E8-91A8-F0F071720FC9}" srcOrd="1" destOrd="0" parTransId="{C599CEAC-3C5B-4BE7-8628-C812D12A709C}" sibTransId="{9DCB8E1D-B0B9-490B-99DC-076EDF08D453}"/>
    <dgm:cxn modelId="{E1AD22D0-B9C6-44B8-A94B-AC701652F887}" srcId="{461BC729-B963-4CAC-AAA3-AFBFCC6BBDF7}" destId="{A81E485A-B3AE-4A8E-9F42-683F698C1EED}" srcOrd="3" destOrd="0" parTransId="{0228BE5D-FD05-49C3-B5CF-A9A1043C8372}" sibTransId="{CD6D711E-8879-453B-B131-4E831A133466}"/>
    <dgm:cxn modelId="{4206FE24-B17E-4A81-8377-079D9ABEC359}" type="presOf" srcId="{9DCB8E1D-B0B9-490B-99DC-076EDF08D453}" destId="{35312372-276D-4E18-A54B-2D9BC1F2BC57}" srcOrd="0" destOrd="0" presId="urn:microsoft.com/office/officeart/2005/8/layout/vProcess5"/>
    <dgm:cxn modelId="{707A416B-BA16-4B23-8514-D637E115A49D}" type="presParOf" srcId="{9DBFFC9D-494A-4494-8F44-F7A2FB69CD8E}" destId="{6C8F5798-EA87-4B8D-9EFD-18002A9E4B5E}" srcOrd="0" destOrd="0" presId="urn:microsoft.com/office/officeart/2005/8/layout/vProcess5"/>
    <dgm:cxn modelId="{F43A10F7-227B-41F0-A98C-5355138AD07D}" type="presParOf" srcId="{9DBFFC9D-494A-4494-8F44-F7A2FB69CD8E}" destId="{35AB4E45-317E-4384-BD39-2A2D3848D211}" srcOrd="1" destOrd="0" presId="urn:microsoft.com/office/officeart/2005/8/layout/vProcess5"/>
    <dgm:cxn modelId="{DF5B0A72-F050-49AB-8E2E-8648DED1B45D}" type="presParOf" srcId="{9DBFFC9D-494A-4494-8F44-F7A2FB69CD8E}" destId="{A745B90F-AA52-4BEA-82E3-5D81F55E4657}" srcOrd="2" destOrd="0" presId="urn:microsoft.com/office/officeart/2005/8/layout/vProcess5"/>
    <dgm:cxn modelId="{4F037DEF-CAA6-45FB-8B97-B8A8B789C1FD}" type="presParOf" srcId="{9DBFFC9D-494A-4494-8F44-F7A2FB69CD8E}" destId="{BD9A837A-F9ED-44BB-AA1B-D03BDA67184B}" srcOrd="3" destOrd="0" presId="urn:microsoft.com/office/officeart/2005/8/layout/vProcess5"/>
    <dgm:cxn modelId="{E60E30F0-E2B3-4D7F-ADA3-080797900A2F}" type="presParOf" srcId="{9DBFFC9D-494A-4494-8F44-F7A2FB69CD8E}" destId="{D7E51F6F-5A24-4BEE-9F55-6E74EC353805}" srcOrd="4" destOrd="0" presId="urn:microsoft.com/office/officeart/2005/8/layout/vProcess5"/>
    <dgm:cxn modelId="{B8283757-A3EE-45D6-92BE-D29A3F407CFB}" type="presParOf" srcId="{9DBFFC9D-494A-4494-8F44-F7A2FB69CD8E}" destId="{F208330F-47C3-44AD-A063-99DC2923DEBB}" srcOrd="5" destOrd="0" presId="urn:microsoft.com/office/officeart/2005/8/layout/vProcess5"/>
    <dgm:cxn modelId="{D15A084A-C21F-4713-BB06-FBB0D04D2037}" type="presParOf" srcId="{9DBFFC9D-494A-4494-8F44-F7A2FB69CD8E}" destId="{35312372-276D-4E18-A54B-2D9BC1F2BC57}" srcOrd="6" destOrd="0" presId="urn:microsoft.com/office/officeart/2005/8/layout/vProcess5"/>
    <dgm:cxn modelId="{E1CFA6D5-2F53-4D38-85BA-41558A9FC176}" type="presParOf" srcId="{9DBFFC9D-494A-4494-8F44-F7A2FB69CD8E}" destId="{C16C3111-526C-425F-B20C-E5BF2984CA38}" srcOrd="7" destOrd="0" presId="urn:microsoft.com/office/officeart/2005/8/layout/vProcess5"/>
    <dgm:cxn modelId="{C611CE5C-A683-4EDB-8F5E-05EDB6587714}" type="presParOf" srcId="{9DBFFC9D-494A-4494-8F44-F7A2FB69CD8E}" destId="{3B442D8E-EAA7-4D70-BB2D-0F80854601C3}" srcOrd="8" destOrd="0" presId="urn:microsoft.com/office/officeart/2005/8/layout/vProcess5"/>
    <dgm:cxn modelId="{5160EAB6-6510-48AB-853F-58341369AA08}" type="presParOf" srcId="{9DBFFC9D-494A-4494-8F44-F7A2FB69CD8E}" destId="{CDBB6547-84BA-4DEB-97D9-307A2727ECC9}" srcOrd="9" destOrd="0" presId="urn:microsoft.com/office/officeart/2005/8/layout/vProcess5"/>
    <dgm:cxn modelId="{C844B8F4-AC67-450B-9AAF-1047EFBDDF29}" type="presParOf" srcId="{9DBFFC9D-494A-4494-8F44-F7A2FB69CD8E}" destId="{3807E334-30CF-42FA-A663-5911F7542563}" srcOrd="10" destOrd="0" presId="urn:microsoft.com/office/officeart/2005/8/layout/vProcess5"/>
    <dgm:cxn modelId="{5B9CF743-A74A-4263-B670-0D721B8F1A97}" type="presParOf" srcId="{9DBFFC9D-494A-4494-8F44-F7A2FB69CD8E}" destId="{45BB86BF-6EEE-4827-B09D-DCA4A3C840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36523-5D3E-4AD0-A9EB-4ECD1D06A01E}">
      <dsp:nvSpPr>
        <dsp:cNvPr id="0" name=""/>
        <dsp:cNvSpPr/>
      </dsp:nvSpPr>
      <dsp:spPr>
        <a:xfrm>
          <a:off x="40401" y="1778337"/>
          <a:ext cx="2490116" cy="1028973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DbConnection</a:t>
          </a:r>
          <a:endParaRPr lang="en-IN" sz="1800" b="1" kern="1200" dirty="0"/>
        </a:p>
      </dsp:txBody>
      <dsp:txXfrm>
        <a:off x="70539" y="1808475"/>
        <a:ext cx="2429840" cy="968697"/>
      </dsp:txXfrm>
    </dsp:sp>
    <dsp:sp modelId="{AA87434D-8005-458D-96E3-70DFB86D2CB5}">
      <dsp:nvSpPr>
        <dsp:cNvPr id="0" name=""/>
        <dsp:cNvSpPr/>
      </dsp:nvSpPr>
      <dsp:spPr>
        <a:xfrm rot="17692822">
          <a:off x="1963821" y="1385139"/>
          <a:ext cx="195657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956573" y="20195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/>
        </a:p>
      </dsp:txBody>
      <dsp:txXfrm>
        <a:off x="2893193" y="1356420"/>
        <a:ext cx="97828" cy="97828"/>
      </dsp:txXfrm>
    </dsp:sp>
    <dsp:sp modelId="{2AC78691-A0B9-44AD-852F-550453EC06BE}">
      <dsp:nvSpPr>
        <dsp:cNvPr id="0" name=""/>
        <dsp:cNvSpPr/>
      </dsp:nvSpPr>
      <dsp:spPr>
        <a:xfrm>
          <a:off x="3353697" y="3357"/>
          <a:ext cx="3061300" cy="1028973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SqlConnection</a:t>
          </a:r>
          <a:endParaRPr lang="en-IN" sz="2400" b="1" kern="1200" dirty="0"/>
        </a:p>
      </dsp:txBody>
      <dsp:txXfrm>
        <a:off x="3383835" y="33495"/>
        <a:ext cx="3001024" cy="968697"/>
      </dsp:txXfrm>
    </dsp:sp>
    <dsp:sp modelId="{7B87AF51-0807-45EB-AD56-86DED924D45A}">
      <dsp:nvSpPr>
        <dsp:cNvPr id="0" name=""/>
        <dsp:cNvSpPr/>
      </dsp:nvSpPr>
      <dsp:spPr>
        <a:xfrm rot="19457599">
          <a:off x="2435233" y="1976799"/>
          <a:ext cx="1013748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013748" y="20195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916764" y="1971650"/>
        <a:ext cx="50687" cy="50687"/>
      </dsp:txXfrm>
    </dsp:sp>
    <dsp:sp modelId="{52DE6C09-F02A-4CC8-BBBD-CA6EB71E3FC3}">
      <dsp:nvSpPr>
        <dsp:cNvPr id="0" name=""/>
        <dsp:cNvSpPr/>
      </dsp:nvSpPr>
      <dsp:spPr>
        <a:xfrm>
          <a:off x="3353697" y="1186677"/>
          <a:ext cx="3010736" cy="1028973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OleDbConnection</a:t>
          </a:r>
          <a:endParaRPr lang="en-IN" sz="1800" b="1" kern="1200" dirty="0"/>
        </a:p>
      </dsp:txBody>
      <dsp:txXfrm>
        <a:off x="3383835" y="1216815"/>
        <a:ext cx="2950460" cy="968697"/>
      </dsp:txXfrm>
    </dsp:sp>
    <dsp:sp modelId="{BC1993BB-D79D-4529-BF81-E82F260B53EE}">
      <dsp:nvSpPr>
        <dsp:cNvPr id="0" name=""/>
        <dsp:cNvSpPr/>
      </dsp:nvSpPr>
      <dsp:spPr>
        <a:xfrm rot="1958297">
          <a:off x="2451994" y="2540826"/>
          <a:ext cx="99454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94549" y="20195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 dirty="0"/>
        </a:p>
      </dsp:txBody>
      <dsp:txXfrm>
        <a:off x="2924405" y="2536157"/>
        <a:ext cx="49727" cy="49727"/>
      </dsp:txXfrm>
    </dsp:sp>
    <dsp:sp modelId="{03017BFC-FDE9-4FDD-A8F2-F90E2BC19845}">
      <dsp:nvSpPr>
        <dsp:cNvPr id="0" name=""/>
        <dsp:cNvSpPr/>
      </dsp:nvSpPr>
      <dsp:spPr>
        <a:xfrm>
          <a:off x="3368020" y="2314731"/>
          <a:ext cx="3013041" cy="1028973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ODBCConnection</a:t>
          </a:r>
          <a:endParaRPr lang="en-IN" sz="2800" b="1" kern="1200" dirty="0"/>
        </a:p>
      </dsp:txBody>
      <dsp:txXfrm>
        <a:off x="3398158" y="2344869"/>
        <a:ext cx="2952765" cy="968697"/>
      </dsp:txXfrm>
    </dsp:sp>
    <dsp:sp modelId="{B4029F99-F398-43B4-A254-9FB96F7F7EC8}">
      <dsp:nvSpPr>
        <dsp:cNvPr id="0" name=""/>
        <dsp:cNvSpPr/>
      </dsp:nvSpPr>
      <dsp:spPr>
        <a:xfrm rot="3907178">
          <a:off x="1963821" y="3160119"/>
          <a:ext cx="1956573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956573" y="20195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700" kern="1200"/>
        </a:p>
      </dsp:txBody>
      <dsp:txXfrm>
        <a:off x="2893193" y="3131400"/>
        <a:ext cx="97828" cy="97828"/>
      </dsp:txXfrm>
    </dsp:sp>
    <dsp:sp modelId="{9E40FCCC-C06A-45DB-A7B9-A9B8B00EAA8A}">
      <dsp:nvSpPr>
        <dsp:cNvPr id="0" name=""/>
        <dsp:cNvSpPr/>
      </dsp:nvSpPr>
      <dsp:spPr>
        <a:xfrm>
          <a:off x="3353697" y="3553317"/>
          <a:ext cx="3013041" cy="1028973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OracleConnection</a:t>
          </a:r>
          <a:endParaRPr lang="en-IN" sz="2800" b="1" kern="1200" dirty="0"/>
        </a:p>
      </dsp:txBody>
      <dsp:txXfrm>
        <a:off x="3383835" y="3583455"/>
        <a:ext cx="2952765" cy="968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CF7B1-D666-4767-93D4-EC26725F2A7C}">
      <dsp:nvSpPr>
        <dsp:cNvPr id="0" name=""/>
        <dsp:cNvSpPr/>
      </dsp:nvSpPr>
      <dsp:spPr>
        <a:xfrm>
          <a:off x="3275479" y="1699032"/>
          <a:ext cx="2239758" cy="13905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DbConnection</a:t>
          </a:r>
          <a:endParaRPr lang="en-IN" sz="2400" kern="1200" dirty="0"/>
        </a:p>
      </dsp:txBody>
      <dsp:txXfrm>
        <a:off x="3343362" y="1766915"/>
        <a:ext cx="2103992" cy="1254827"/>
      </dsp:txXfrm>
    </dsp:sp>
    <dsp:sp modelId="{E0E89820-9CF1-47CA-AD6D-1626D99C4051}">
      <dsp:nvSpPr>
        <dsp:cNvPr id="0" name=""/>
        <dsp:cNvSpPr/>
      </dsp:nvSpPr>
      <dsp:spPr>
        <a:xfrm rot="16174433">
          <a:off x="4049601" y="1360969"/>
          <a:ext cx="6761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144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8746D-2264-4387-AB69-2A20F8120F9F}">
      <dsp:nvSpPr>
        <dsp:cNvPr id="0" name=""/>
        <dsp:cNvSpPr/>
      </dsp:nvSpPr>
      <dsp:spPr>
        <a:xfrm>
          <a:off x="2922149" y="91209"/>
          <a:ext cx="2919091" cy="931697"/>
        </a:xfrm>
        <a:prstGeom prst="roundRect">
          <a:avLst/>
        </a:prstGeom>
        <a:gradFill rotWithShape="0">
          <a:gsLst>
            <a:gs pos="0">
              <a:schemeClr val="accent3">
                <a:hueOff val="2250053"/>
                <a:satOff val="-3376"/>
                <a:lumOff val="-549"/>
                <a:alphaOff val="0"/>
                <a:shade val="51000"/>
                <a:satMod val="130000"/>
              </a:schemeClr>
            </a:gs>
            <a:gs pos="80000">
              <a:schemeClr val="accent3">
                <a:hueOff val="2250053"/>
                <a:satOff val="-3376"/>
                <a:lumOff val="-549"/>
                <a:alphaOff val="0"/>
                <a:shade val="93000"/>
                <a:satMod val="130000"/>
              </a:schemeClr>
            </a:gs>
            <a:gs pos="100000">
              <a:schemeClr val="accent3">
                <a:hueOff val="2250053"/>
                <a:satOff val="-3376"/>
                <a:lumOff val="-54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ConnectionString</a:t>
          </a:r>
          <a:endParaRPr lang="en-IN" sz="2700" kern="1200" dirty="0"/>
        </a:p>
      </dsp:txBody>
      <dsp:txXfrm>
        <a:off x="2967631" y="136691"/>
        <a:ext cx="2828127" cy="840733"/>
      </dsp:txXfrm>
    </dsp:sp>
    <dsp:sp modelId="{A3EA4ECF-352D-48F3-8072-4CA57BDD212C}">
      <dsp:nvSpPr>
        <dsp:cNvPr id="0" name=""/>
        <dsp:cNvSpPr/>
      </dsp:nvSpPr>
      <dsp:spPr>
        <a:xfrm rot="2128995">
          <a:off x="5292465" y="3334252"/>
          <a:ext cx="84286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2863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9D1EF-DFF6-4395-9C6B-0983F55D0F98}">
      <dsp:nvSpPr>
        <dsp:cNvPr id="0" name=""/>
        <dsp:cNvSpPr/>
      </dsp:nvSpPr>
      <dsp:spPr>
        <a:xfrm>
          <a:off x="5915629" y="3578878"/>
          <a:ext cx="1589866" cy="931697"/>
        </a:xfrm>
        <a:prstGeom prst="roundRect">
          <a:avLst/>
        </a:prstGeom>
        <a:gradFill rotWithShape="0">
          <a:gsLst>
            <a:gs pos="0">
              <a:schemeClr val="accent3">
                <a:hueOff val="4500106"/>
                <a:satOff val="-6752"/>
                <a:lumOff val="-1098"/>
                <a:alphaOff val="0"/>
                <a:shade val="51000"/>
                <a:satMod val="130000"/>
              </a:schemeClr>
            </a:gs>
            <a:gs pos="80000">
              <a:schemeClr val="accent3">
                <a:hueOff val="4500106"/>
                <a:satOff val="-6752"/>
                <a:lumOff val="-1098"/>
                <a:alphaOff val="0"/>
                <a:shade val="93000"/>
                <a:satMod val="130000"/>
              </a:schemeClr>
            </a:gs>
            <a:gs pos="100000">
              <a:schemeClr val="accent3">
                <a:hueOff val="4500106"/>
                <a:satOff val="-6752"/>
                <a:lumOff val="-10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Database</a:t>
          </a:r>
          <a:endParaRPr lang="en-IN" sz="2500" kern="1200" dirty="0"/>
        </a:p>
      </dsp:txBody>
      <dsp:txXfrm>
        <a:off x="5961111" y="3624360"/>
        <a:ext cx="1498902" cy="840733"/>
      </dsp:txXfrm>
    </dsp:sp>
    <dsp:sp modelId="{FD28FFFE-E71B-42A3-AB58-5F88D56C7C04}">
      <dsp:nvSpPr>
        <dsp:cNvPr id="0" name=""/>
        <dsp:cNvSpPr/>
      </dsp:nvSpPr>
      <dsp:spPr>
        <a:xfrm rot="8779483">
          <a:off x="2713622" y="3282769"/>
          <a:ext cx="6966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666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DB601-2B3D-4124-BE91-B5407F0A3E15}">
      <dsp:nvSpPr>
        <dsp:cNvPr id="0" name=""/>
        <dsp:cNvSpPr/>
      </dsp:nvSpPr>
      <dsp:spPr>
        <a:xfrm>
          <a:off x="1238851" y="3475913"/>
          <a:ext cx="1668120" cy="931697"/>
        </a:xfrm>
        <a:prstGeom prst="roundRect">
          <a:avLst/>
        </a:prstGeom>
        <a:gradFill rotWithShape="0">
          <a:gsLst>
            <a:gs pos="0">
              <a:schemeClr val="accent3">
                <a:hueOff val="6750158"/>
                <a:satOff val="-10128"/>
                <a:lumOff val="-1647"/>
                <a:alphaOff val="0"/>
                <a:shade val="51000"/>
                <a:satMod val="130000"/>
              </a:schemeClr>
            </a:gs>
            <a:gs pos="80000">
              <a:schemeClr val="accent3">
                <a:hueOff val="6750158"/>
                <a:satOff val="-10128"/>
                <a:lumOff val="-1647"/>
                <a:alphaOff val="0"/>
                <a:shade val="93000"/>
                <a:satMod val="130000"/>
              </a:schemeClr>
            </a:gs>
            <a:gs pos="100000">
              <a:schemeClr val="accent3">
                <a:hueOff val="6750158"/>
                <a:satOff val="-10128"/>
                <a:lumOff val="-16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State</a:t>
          </a:r>
          <a:endParaRPr lang="en-IN" sz="3500" kern="1200" dirty="0"/>
        </a:p>
      </dsp:txBody>
      <dsp:txXfrm>
        <a:off x="1284333" y="3521395"/>
        <a:ext cx="1577156" cy="840733"/>
      </dsp:txXfrm>
    </dsp:sp>
    <dsp:sp modelId="{713088C8-B647-4261-9984-E7B32C8A8634}">
      <dsp:nvSpPr>
        <dsp:cNvPr id="0" name=""/>
        <dsp:cNvSpPr/>
      </dsp:nvSpPr>
      <dsp:spPr>
        <a:xfrm rot="11237872">
          <a:off x="2576584" y="2206341"/>
          <a:ext cx="7017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1737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BD08C-777B-46B1-B44B-1074461F21A7}">
      <dsp:nvSpPr>
        <dsp:cNvPr id="0" name=""/>
        <dsp:cNvSpPr/>
      </dsp:nvSpPr>
      <dsp:spPr>
        <a:xfrm>
          <a:off x="538394" y="1565230"/>
          <a:ext cx="2041032" cy="931697"/>
        </a:xfrm>
        <a:prstGeom prst="roundRect">
          <a:avLst/>
        </a:prstGeom>
        <a:gradFill rotWithShape="0">
          <a:gsLst>
            <a:gs pos="0">
              <a:schemeClr val="accent3">
                <a:hueOff val="9000211"/>
                <a:satOff val="-13504"/>
                <a:lumOff val="-2196"/>
                <a:alphaOff val="0"/>
                <a:shade val="51000"/>
                <a:satMod val="130000"/>
              </a:schemeClr>
            </a:gs>
            <a:gs pos="80000">
              <a:schemeClr val="accent3">
                <a:hueOff val="9000211"/>
                <a:satOff val="-13504"/>
                <a:lumOff val="-2196"/>
                <a:alphaOff val="0"/>
                <a:shade val="93000"/>
                <a:satMod val="130000"/>
              </a:schemeClr>
            </a:gs>
            <a:gs pos="100000">
              <a:schemeClr val="accent3">
                <a:hueOff val="9000211"/>
                <a:satOff val="-13504"/>
                <a:lumOff val="-2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DataSource</a:t>
          </a:r>
          <a:endParaRPr lang="en-IN" sz="2700" kern="1200" dirty="0"/>
        </a:p>
      </dsp:txBody>
      <dsp:txXfrm>
        <a:off x="583876" y="1610712"/>
        <a:ext cx="1950068" cy="840733"/>
      </dsp:txXfrm>
    </dsp:sp>
    <dsp:sp modelId="{CC75C1DC-F88F-4C1E-B201-50E229CBF592}">
      <dsp:nvSpPr>
        <dsp:cNvPr id="0" name=""/>
        <dsp:cNvSpPr/>
      </dsp:nvSpPr>
      <dsp:spPr>
        <a:xfrm rot="21155804">
          <a:off x="5512488" y="2206306"/>
          <a:ext cx="6598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9844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C9245-CCCC-43A6-A128-01F7A63CFF21}">
      <dsp:nvSpPr>
        <dsp:cNvPr id="0" name=""/>
        <dsp:cNvSpPr/>
      </dsp:nvSpPr>
      <dsp:spPr>
        <a:xfrm>
          <a:off x="6169581" y="1558991"/>
          <a:ext cx="2138832" cy="93169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ServerVersion</a:t>
          </a:r>
          <a:endParaRPr lang="en-IN" sz="2400" kern="1200" dirty="0"/>
        </a:p>
      </dsp:txBody>
      <dsp:txXfrm>
        <a:off x="6215063" y="1604473"/>
        <a:ext cx="2047868" cy="840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921B0-5B55-4CAC-A3FA-9E2A08FDA5F1}">
      <dsp:nvSpPr>
        <dsp:cNvPr id="0" name=""/>
        <dsp:cNvSpPr/>
      </dsp:nvSpPr>
      <dsp:spPr>
        <a:xfrm>
          <a:off x="0" y="381253"/>
          <a:ext cx="70695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2B4FC-16BE-4642-8BB7-64A1C0FCBDD1}">
      <dsp:nvSpPr>
        <dsp:cNvPr id="0" name=""/>
        <dsp:cNvSpPr/>
      </dsp:nvSpPr>
      <dsp:spPr>
        <a:xfrm>
          <a:off x="353477" y="100813"/>
          <a:ext cx="4948678" cy="56088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7048" tIns="0" rIns="187048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Open( )</a:t>
          </a:r>
          <a:endParaRPr lang="en-IN" sz="1900" kern="1200" dirty="0"/>
        </a:p>
      </dsp:txBody>
      <dsp:txXfrm>
        <a:off x="353477" y="100813"/>
        <a:ext cx="4948678" cy="560880"/>
      </dsp:txXfrm>
    </dsp:sp>
    <dsp:sp modelId="{E067056E-0ECF-4BE9-804B-5D918EB49316}">
      <dsp:nvSpPr>
        <dsp:cNvPr id="0" name=""/>
        <dsp:cNvSpPr/>
      </dsp:nvSpPr>
      <dsp:spPr>
        <a:xfrm>
          <a:off x="0" y="1243093"/>
          <a:ext cx="70695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3DBDC-0DB3-4FB5-9E61-B3544CFB4863}">
      <dsp:nvSpPr>
        <dsp:cNvPr id="0" name=""/>
        <dsp:cNvSpPr/>
      </dsp:nvSpPr>
      <dsp:spPr>
        <a:xfrm>
          <a:off x="353477" y="962653"/>
          <a:ext cx="4948678" cy="56088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7048" tIns="0" rIns="187048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Close( )</a:t>
          </a:r>
          <a:endParaRPr lang="en-IN" sz="1900" kern="1200" dirty="0"/>
        </a:p>
      </dsp:txBody>
      <dsp:txXfrm>
        <a:off x="353477" y="962653"/>
        <a:ext cx="4948678" cy="560880"/>
      </dsp:txXfrm>
    </dsp:sp>
    <dsp:sp modelId="{102D5E83-D1C0-4EBF-BE3C-143AA63B64AE}">
      <dsp:nvSpPr>
        <dsp:cNvPr id="0" name=""/>
        <dsp:cNvSpPr/>
      </dsp:nvSpPr>
      <dsp:spPr>
        <a:xfrm>
          <a:off x="0" y="2104933"/>
          <a:ext cx="70695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42171-E64A-40DD-A0A2-4781C79DD75A}">
      <dsp:nvSpPr>
        <dsp:cNvPr id="0" name=""/>
        <dsp:cNvSpPr/>
      </dsp:nvSpPr>
      <dsp:spPr>
        <a:xfrm>
          <a:off x="353477" y="1824493"/>
          <a:ext cx="4948678" cy="56088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7048" tIns="0" rIns="187048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BeginTransaction( )</a:t>
          </a:r>
          <a:endParaRPr lang="en-IN" sz="1900" kern="1200" dirty="0"/>
        </a:p>
      </dsp:txBody>
      <dsp:txXfrm>
        <a:off x="353477" y="1824493"/>
        <a:ext cx="4948678" cy="560880"/>
      </dsp:txXfrm>
    </dsp:sp>
    <dsp:sp modelId="{EBB60FBD-03BD-4050-8BCC-D3C9EA15036E}">
      <dsp:nvSpPr>
        <dsp:cNvPr id="0" name=""/>
        <dsp:cNvSpPr/>
      </dsp:nvSpPr>
      <dsp:spPr>
        <a:xfrm>
          <a:off x="0" y="2966773"/>
          <a:ext cx="70695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15FB-BF31-4862-8612-F1E37E3FCE60}">
      <dsp:nvSpPr>
        <dsp:cNvPr id="0" name=""/>
        <dsp:cNvSpPr/>
      </dsp:nvSpPr>
      <dsp:spPr>
        <a:xfrm>
          <a:off x="353477" y="2686333"/>
          <a:ext cx="4948678" cy="560880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7048" tIns="0" rIns="187048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ChangeDatabase( )</a:t>
          </a:r>
          <a:endParaRPr lang="en-IN" sz="1900" kern="1200" dirty="0"/>
        </a:p>
      </dsp:txBody>
      <dsp:txXfrm>
        <a:off x="353477" y="2686333"/>
        <a:ext cx="4948678" cy="560880"/>
      </dsp:txXfrm>
    </dsp:sp>
    <dsp:sp modelId="{95ED1C5A-19F4-423B-A148-77A594313CF7}">
      <dsp:nvSpPr>
        <dsp:cNvPr id="0" name=""/>
        <dsp:cNvSpPr/>
      </dsp:nvSpPr>
      <dsp:spPr>
        <a:xfrm>
          <a:off x="0" y="3828613"/>
          <a:ext cx="70695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AAE64-6DCA-4B23-94AA-8755BFB7FD56}">
      <dsp:nvSpPr>
        <dsp:cNvPr id="0" name=""/>
        <dsp:cNvSpPr/>
      </dsp:nvSpPr>
      <dsp:spPr>
        <a:xfrm>
          <a:off x="353477" y="3548173"/>
          <a:ext cx="4948678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7048" tIns="0" rIns="187048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CreateCommand( ) </a:t>
          </a:r>
          <a:endParaRPr lang="en-IN" sz="1900" kern="1200" dirty="0"/>
        </a:p>
      </dsp:txBody>
      <dsp:txXfrm>
        <a:off x="353477" y="3548173"/>
        <a:ext cx="4948678" cy="56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B4E45-317E-4384-BD39-2A2D3848D211}">
      <dsp:nvSpPr>
        <dsp:cNvPr id="0" name=""/>
        <dsp:cNvSpPr/>
      </dsp:nvSpPr>
      <dsp:spPr>
        <a:xfrm>
          <a:off x="0" y="0"/>
          <a:ext cx="5342644" cy="9642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</a:rPr>
            <a:t>Import the required namespaces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28241" y="28241"/>
        <a:ext cx="4220696" cy="907739"/>
      </dsp:txXfrm>
    </dsp:sp>
    <dsp:sp modelId="{A745B90F-AA52-4BEA-82E3-5D81F55E4657}">
      <dsp:nvSpPr>
        <dsp:cNvPr id="0" name=""/>
        <dsp:cNvSpPr/>
      </dsp:nvSpPr>
      <dsp:spPr>
        <a:xfrm>
          <a:off x="447446" y="1139534"/>
          <a:ext cx="5342644" cy="9642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</a:rPr>
            <a:t>Create an object of the appropriate connection class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475687" y="1167775"/>
        <a:ext cx="4211971" cy="907739"/>
      </dsp:txXfrm>
    </dsp:sp>
    <dsp:sp modelId="{BD9A837A-F9ED-44BB-AA1B-D03BDA67184B}">
      <dsp:nvSpPr>
        <dsp:cNvPr id="0" name=""/>
        <dsp:cNvSpPr/>
      </dsp:nvSpPr>
      <dsp:spPr>
        <a:xfrm>
          <a:off x="888214" y="2279069"/>
          <a:ext cx="5342644" cy="9642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</a:rPr>
            <a:t>Pass the credentials to access the data store as the connection string.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916455" y="2307310"/>
        <a:ext cx="4218649" cy="907739"/>
      </dsp:txXfrm>
    </dsp:sp>
    <dsp:sp modelId="{D7E51F6F-5A24-4BEE-9F55-6E74EC353805}">
      <dsp:nvSpPr>
        <dsp:cNvPr id="0" name=""/>
        <dsp:cNvSpPr/>
      </dsp:nvSpPr>
      <dsp:spPr>
        <a:xfrm>
          <a:off x="1335660" y="3418604"/>
          <a:ext cx="5342644" cy="9642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/>
              </a:solidFill>
            </a:rPr>
            <a:t>Open the connection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1363901" y="3446845"/>
        <a:ext cx="4211971" cy="907739"/>
      </dsp:txXfrm>
    </dsp:sp>
    <dsp:sp modelId="{F208330F-47C3-44AD-A063-99DC2923DEBB}">
      <dsp:nvSpPr>
        <dsp:cNvPr id="0" name=""/>
        <dsp:cNvSpPr/>
      </dsp:nvSpPr>
      <dsp:spPr>
        <a:xfrm>
          <a:off x="4715899" y="738506"/>
          <a:ext cx="626744" cy="62674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000" kern="1200"/>
        </a:p>
      </dsp:txBody>
      <dsp:txXfrm>
        <a:off x="4856916" y="738506"/>
        <a:ext cx="344710" cy="471625"/>
      </dsp:txXfrm>
    </dsp:sp>
    <dsp:sp modelId="{35312372-276D-4E18-A54B-2D9BC1F2BC57}">
      <dsp:nvSpPr>
        <dsp:cNvPr id="0" name=""/>
        <dsp:cNvSpPr/>
      </dsp:nvSpPr>
      <dsp:spPr>
        <a:xfrm>
          <a:off x="5163346" y="1878040"/>
          <a:ext cx="626744" cy="62674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000" kern="1200"/>
        </a:p>
      </dsp:txBody>
      <dsp:txXfrm>
        <a:off x="5304363" y="1878040"/>
        <a:ext cx="344710" cy="471625"/>
      </dsp:txXfrm>
    </dsp:sp>
    <dsp:sp modelId="{C16C3111-526C-425F-B20C-E5BF2984CA38}">
      <dsp:nvSpPr>
        <dsp:cNvPr id="0" name=""/>
        <dsp:cNvSpPr/>
      </dsp:nvSpPr>
      <dsp:spPr>
        <a:xfrm>
          <a:off x="5604114" y="3017575"/>
          <a:ext cx="626744" cy="62674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000" kern="1200"/>
        </a:p>
      </dsp:txBody>
      <dsp:txXfrm>
        <a:off x="5745131" y="3017575"/>
        <a:ext cx="344710" cy="47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331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0788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44" tIns="45772" rIns="91544" bIns="45772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BC3B2B6E-AB79-4834-B5B3-2E38DCB549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9863" y="0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2775"/>
            <a:ext cx="5149850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9863" y="8842375"/>
            <a:ext cx="30432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84" tIns="46642" rIns="93284" bIns="46642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solidFill>
                  <a:schemeClr val="tx1"/>
                </a:solidFill>
                <a:ea typeface="ＭＳ Ｐゴシック" pitchFamily="1" charset="-128"/>
              </a:defRPr>
            </a:lvl1pPr>
          </a:lstStyle>
          <a:p>
            <a:fld id="{01EAF96E-9C8E-42C3-B768-D1FF807F86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7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through to the next slide…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6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Header Placeholder 3"/>
          <p:cNvSpPr txBox="1">
            <a:spLocks noGrp="1"/>
          </p:cNvSpPr>
          <p:nvPr/>
        </p:nvSpPr>
        <p:spPr bwMode="auto">
          <a:xfrm>
            <a:off x="185332" y="0"/>
            <a:ext cx="1352597" cy="1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0" rIns="93324" bIns="46662">
            <a:spAutoFit/>
          </a:bodyPr>
          <a:lstStyle/>
          <a:p>
            <a:r>
              <a:rPr lang="en-US" sz="900" dirty="0">
                <a:latin typeface="Futura Bk" pitchFamily="34" charset="0"/>
              </a:rPr>
              <a:t>Course or Module Title</a:t>
            </a:r>
          </a:p>
        </p:txBody>
      </p:sp>
      <p:sp>
        <p:nvSpPr>
          <p:cNvPr id="39939" name="Slide Number Placeholder 6"/>
          <p:cNvSpPr txBox="1">
            <a:spLocks noGrp="1"/>
          </p:cNvSpPr>
          <p:nvPr/>
        </p:nvSpPr>
        <p:spPr bwMode="auto">
          <a:xfrm>
            <a:off x="3386057" y="9091754"/>
            <a:ext cx="250987" cy="21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93324" rIns="93324" bIns="0" anchor="b">
            <a:spAutoFit/>
          </a:bodyPr>
          <a:lstStyle/>
          <a:p>
            <a:pPr algn="ctr" defTabSz="933237"/>
            <a:fld id="{184556D1-76CA-4134-8A0F-726FF88E5C11}" type="slidenum">
              <a:rPr lang="en-US" sz="800">
                <a:latin typeface="Futura Bk" pitchFamily="34" charset="0"/>
              </a:rPr>
              <a:pPr algn="ctr" defTabSz="933237"/>
              <a:t>2</a:t>
            </a:fld>
            <a:endParaRPr lang="en-US" sz="800" dirty="0">
              <a:latin typeface="Futura Bk" pitchFamily="34" charset="0"/>
            </a:endParaRPr>
          </a:p>
        </p:txBody>
      </p:sp>
      <p:sp>
        <p:nvSpPr>
          <p:cNvPr id="39940" name="Date Placeholder 7"/>
          <p:cNvSpPr txBox="1">
            <a:spLocks noGrp="1"/>
          </p:cNvSpPr>
          <p:nvPr/>
        </p:nvSpPr>
        <p:spPr bwMode="auto">
          <a:xfrm>
            <a:off x="6004891" y="9091754"/>
            <a:ext cx="832878" cy="217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93324" rIns="93324" bIns="0" anchor="b">
            <a:spAutoFit/>
          </a:bodyPr>
          <a:lstStyle/>
          <a:p>
            <a:pPr algn="r"/>
            <a:r>
              <a:rPr lang="en-US" sz="800" dirty="0">
                <a:latin typeface="Futura Bk" pitchFamily="34" charset="0"/>
              </a:rPr>
              <a:t>Date or Rev. #</a:t>
            </a:r>
          </a:p>
        </p:txBody>
      </p:sp>
      <p:sp>
        <p:nvSpPr>
          <p:cNvPr id="39941" name="Slide Image Placeholder 1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23975" y="192088"/>
            <a:ext cx="4375150" cy="3281362"/>
          </a:xfrm>
          <a:noFill/>
          <a:ln>
            <a:miter lim="800000"/>
            <a:headEnd/>
            <a:tailEnd/>
          </a:ln>
        </p:spPr>
      </p:sp>
      <p:sp>
        <p:nvSpPr>
          <p:cNvPr id="39942" name="Notes Placeholder 1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Our objective here is to understand the </a:t>
            </a:r>
            <a:r>
              <a:rPr lang="en-US" sz="1600" dirty="0"/>
              <a:t>importance of Polymorphism in Java and the ways we are going to implement it in Java.</a:t>
            </a:r>
          </a:p>
          <a:p>
            <a:pPr eaLnBrk="1" hangingPunct="1"/>
            <a:r>
              <a:rPr lang="en-US" dirty="0"/>
              <a:t>After doing the practice exercises included in this section, you should be able to include polymorphism concept wherever it is  appropriate to your code.</a:t>
            </a:r>
          </a:p>
          <a:p>
            <a:pPr eaLnBrk="1" hangingPunct="1"/>
            <a:endParaRPr lang="en-US" dirty="0"/>
          </a:p>
        </p:txBody>
      </p:sp>
      <p:sp>
        <p:nvSpPr>
          <p:cNvPr id="39943" name="Footer Placeholder 5"/>
          <p:cNvSpPr txBox="1">
            <a:spLocks noGrp="1"/>
          </p:cNvSpPr>
          <p:nvPr/>
        </p:nvSpPr>
        <p:spPr bwMode="auto">
          <a:xfrm>
            <a:off x="185332" y="9089302"/>
            <a:ext cx="1055091" cy="21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324" tIns="93324" rIns="93324" bIns="0" anchor="b">
            <a:spAutoFit/>
          </a:bodyPr>
          <a:lstStyle/>
          <a:p>
            <a:r>
              <a:rPr lang="en-US" sz="800" dirty="0" err="1">
                <a:latin typeface="Futura Bk" pitchFamily="34" charset="0"/>
              </a:rPr>
              <a:t>Excellere</a:t>
            </a:r>
            <a:r>
              <a:rPr lang="en-US" sz="800">
                <a:latin typeface="Futura Bk" pitchFamily="34" charset="0"/>
              </a:rPr>
              <a:t> Restricted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This figure shows the connection classes provided by each of the .NET Framework Data providers.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connection classes exposed by the four built-in data providers have been derived from the DbConnection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figure shown here lists some of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important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properties of the DbConnection class. </a:t>
            </a:r>
          </a:p>
          <a:p>
            <a:pPr>
              <a:buFont typeface="Courier New" pitchFamily="49" charset="0"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pPr>
              <a:buFont typeface="Courier New" pitchFamily="49" charset="0"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ConnectionString property of the class holds information such as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user-name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password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, </a:t>
            </a:r>
            <a:r>
              <a:rPr lang="en-US" sz="1200" b="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data source name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and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database name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to which a connection has to be established.</a:t>
            </a:r>
          </a:p>
          <a:p>
            <a:pPr>
              <a:buFont typeface="Courier New" pitchFamily="49" charset="0"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pPr>
              <a:buFont typeface="Courier New" pitchFamily="49" charset="0"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DataSource property typically specifies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name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of the server to which a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connection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has to be established.</a:t>
            </a:r>
          </a:p>
          <a:p>
            <a:pPr>
              <a:buFont typeface="Courier New" pitchFamily="49" charset="0"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pPr>
              <a:buFont typeface="Courier New" pitchFamily="49" charset="0"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ServerVersion property specifies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version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of the server to which a connection is being made.</a:t>
            </a:r>
          </a:p>
          <a:p>
            <a:pPr>
              <a:buFont typeface="Courier New" pitchFamily="49" charset="0"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pPr>
              <a:buFont typeface="Courier New" pitchFamily="49" charset="0"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Database property specifies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name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of the database for the connection.</a:t>
            </a:r>
          </a:p>
          <a:p>
            <a:pPr>
              <a:buFont typeface="Courier New" pitchFamily="49" charset="0"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pPr>
              <a:buFont typeface="Courier New" pitchFamily="49" charset="0"/>
              <a:buNone/>
            </a:pP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State property of the connection </a:t>
            </a:r>
            <a:r>
              <a:rPr lang="en-IN" sz="1200" b="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specifies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whether the connection is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open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or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closed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DbConnection provides the basic methods to open close and manage connections in ADO.NET. The connection classes provided by each of the providers inherit these methods from the DbConnection class. 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Some of the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methods are: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Open() method of the connection object is used to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open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a connection.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Close() method is used to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close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an open connection.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BeginTransaction() method is used to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begin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a database transaction.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ChangeDatabase() method is used to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change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current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database of a connection object.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CreateCommand() method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creates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a DbCommand object associated with this connection. </a:t>
            </a:r>
          </a:p>
          <a:p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command object created can be used to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execute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various database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This figure lists the steps that need to be carried out in order to create a connection programmatically.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first step is to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import 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he required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namespaces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For example, If we are creating a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connection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to connect to a SQL server then we need to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import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System.Data.SqlClient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namespace to be able use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SqlConnection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class.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second step is to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create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an object of the appropriate connection class depending on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data provider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we want to use.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The third step is to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construct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a connection string which will hold details such as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database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,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username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, the </a:t>
            </a:r>
            <a:r>
              <a:rPr lang="en-US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password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and the other details which are required to establish the connection.</a:t>
            </a:r>
          </a:p>
          <a:p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pitchFamily="1" charset="-128"/>
              <a:cs typeface="+mn-cs"/>
            </a:endParaRPr>
          </a:p>
          <a:p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fourth step is to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open 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the connection using the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open(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) method once the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object 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of the connection class has been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created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This figure illustrates how a set of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active connections 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are maintained in the connection pool and how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clients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can use a connection from the pool when required and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return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a connection to the pool once they have </a:t>
            </a:r>
            <a:r>
              <a:rPr lang="en-IN" sz="1200" b="1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finished</a:t>
            </a:r>
            <a:r>
              <a:rPr lang="en-IN" sz="1200" kern="1200" dirty="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rPr>
              <a:t> using the connection.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AF96E-9C8E-42C3-B768-D1FF807F864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2806700" y="3200400"/>
            <a:ext cx="5867400" cy="762000"/>
          </a:xfrm>
        </p:spPr>
        <p:txBody>
          <a:bodyPr lIns="228600"/>
          <a:lstStyle>
            <a:lvl1pPr>
              <a:buClr>
                <a:srgbClr val="69A205"/>
              </a:buClr>
              <a:defRPr b="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90825" y="1854200"/>
            <a:ext cx="5895975" cy="523220"/>
          </a:xfrm>
        </p:spPr>
        <p:txBody>
          <a:bodyPr lIns="228557" bIns="0" anchor="t">
            <a:spAutoFit/>
          </a:bodyPr>
          <a:lstStyle>
            <a:lvl1pPr>
              <a:defRPr sz="3400" baseline="0">
                <a:solidFill>
                  <a:srgbClr val="69A205"/>
                </a:solidFill>
              </a:defRPr>
            </a:lvl1pPr>
          </a:lstStyle>
          <a:p>
            <a:r>
              <a:rPr lang="en-US" dirty="0"/>
              <a:t>LU title </a:t>
            </a:r>
          </a:p>
        </p:txBody>
      </p:sp>
      <p:sp>
        <p:nvSpPr>
          <p:cNvPr id="25" name="Rectangle 23"/>
          <p:cNvSpPr>
            <a:spLocks noChangeArrowheads="1"/>
          </p:cNvSpPr>
          <p:nvPr userDrawn="1"/>
        </p:nvSpPr>
        <p:spPr bwMode="auto">
          <a:xfrm>
            <a:off x="2126777" y="6172200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4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Photo Transition">
    <p:bg>
      <p:bgPr>
        <a:gradFill rotWithShape="0">
          <a:gsLst>
            <a:gs pos="0">
              <a:srgbClr val="003300"/>
            </a:gs>
            <a:gs pos="50000">
              <a:srgbClr val="298527"/>
            </a:gs>
            <a:gs pos="100000">
              <a:srgbClr val="29852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G8484034022008_JPG_P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4845050"/>
            <a:ext cx="9144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533400"/>
            <a:ext cx="4776788" cy="346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5720" bIns="45720" anchor="t"/>
          <a:lstStyle>
            <a:lvl1pPr>
              <a:lnSpc>
                <a:spcPct val="100000"/>
              </a:lnSpc>
              <a:spcBef>
                <a:spcPts val="2640"/>
              </a:spcBef>
              <a:defRPr sz="4400">
                <a:solidFill>
                  <a:srgbClr val="FFFFFF"/>
                </a:solidFill>
                <a:latin typeface="Futura Lt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312527" y="6469040"/>
            <a:ext cx="1502619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00" b="1" kern="1200" dirty="0">
                <a:solidFill>
                  <a:schemeClr val="tx2"/>
                </a:solidFill>
                <a:latin typeface="Futura Bk" pitchFamily="34" charset="0"/>
                <a:ea typeface="+mn-ea"/>
                <a:cs typeface="+mn-cs"/>
              </a:rPr>
              <a:t>Excellere Restricted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4246364" y="6469038"/>
            <a:ext cx="4484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F445441D-5648-4C4E-924F-9D5109CAF161}" type="slidenum">
              <a:rPr lang="en-US" sz="1400" kern="1200" smtClean="0">
                <a:solidFill>
                  <a:schemeClr val="tx2"/>
                </a:solidFill>
                <a:latin typeface="Futura Bk" pitchFamily="34" charset="0"/>
                <a:ea typeface="+mn-ea"/>
                <a:cs typeface="+mn-cs"/>
              </a:rPr>
              <a:pPr marL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kern="1200" dirty="0">
              <a:solidFill>
                <a:schemeClr val="tx2"/>
              </a:solidFill>
              <a:latin typeface="Futura Bk" pitchFamily="34" charset="0"/>
              <a:ea typeface="+mn-ea"/>
              <a:cs typeface="+mn-cs"/>
            </a:endParaRPr>
          </a:p>
        </p:txBody>
      </p:sp>
      <p:pic>
        <p:nvPicPr>
          <p:cNvPr id="6" name="Picture 5" descr="excellere_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861108" y="6400803"/>
            <a:ext cx="1201003" cy="36007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Rectangle 79"/>
          <p:cNvSpPr>
            <a:spLocks noGrp="1" noChangeArrowheads="1"/>
          </p:cNvSpPr>
          <p:nvPr>
            <p:ph type="subTitle" idx="1"/>
          </p:nvPr>
        </p:nvSpPr>
        <p:spPr>
          <a:xfrm>
            <a:off x="2806700" y="3200400"/>
            <a:ext cx="5867400" cy="762000"/>
          </a:xfrm>
        </p:spPr>
        <p:txBody>
          <a:bodyPr lIns="228600"/>
          <a:lstStyle>
            <a:lvl1pPr>
              <a:defRPr b="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90825" y="1854200"/>
            <a:ext cx="5895975" cy="523220"/>
          </a:xfrm>
        </p:spPr>
        <p:txBody>
          <a:bodyPr lIns="228557" bIns="0" anchor="t">
            <a:spAutoFit/>
          </a:bodyPr>
          <a:lstStyle>
            <a:lvl1pPr>
              <a:defRPr sz="3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LU title </a:t>
            </a:r>
          </a:p>
        </p:txBody>
      </p:sp>
      <p:sp>
        <p:nvSpPr>
          <p:cNvPr id="25" name="Rectangle 23"/>
          <p:cNvSpPr>
            <a:spLocks noChangeArrowheads="1"/>
          </p:cNvSpPr>
          <p:nvPr userDrawn="1"/>
        </p:nvSpPr>
        <p:spPr bwMode="auto">
          <a:xfrm>
            <a:off x="2126777" y="6172200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247920" y="6316158"/>
            <a:ext cx="8594993" cy="480871"/>
            <a:chOff x="247920" y="6230814"/>
            <a:chExt cx="8594993" cy="480871"/>
          </a:xfrm>
        </p:grpSpPr>
        <p:grpSp>
          <p:nvGrpSpPr>
            <p:cNvPr id="28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30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31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228753" y="6321237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/>
                  <a:t>RESTRICTED </a:t>
                </a:r>
                <a:r>
                  <a:rPr lang="en-US" sz="1400" dirty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  <p:grpSp>
        <p:nvGrpSpPr>
          <p:cNvPr id="26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2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83"/>
            <a:ext cx="8229600" cy="795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0"/>
          </p:nvPr>
        </p:nvSpPr>
        <p:spPr bwMode="auto">
          <a:xfrm>
            <a:off x="457200" y="1044964"/>
            <a:ext cx="8229600" cy="508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Section Transition Slide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47920" y="6328350"/>
            <a:ext cx="8594993" cy="480871"/>
            <a:chOff x="247920" y="6230814"/>
            <a:chExt cx="8594993" cy="480871"/>
          </a:xfrm>
        </p:grpSpPr>
        <p:grpSp>
          <p:nvGrpSpPr>
            <p:cNvPr id="24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26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228753" y="6321237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/>
                  <a:t>RESTRICTED </a:t>
                </a:r>
                <a:r>
                  <a:rPr lang="en-US" sz="1400" dirty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Transition Slide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247920" y="6328350"/>
            <a:ext cx="8594993" cy="480871"/>
            <a:chOff x="247920" y="6230814"/>
            <a:chExt cx="8594993" cy="480871"/>
          </a:xfrm>
        </p:grpSpPr>
        <p:grpSp>
          <p:nvGrpSpPr>
            <p:cNvPr id="24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26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228753" y="6321237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/>
                  <a:t>RESTRICTED </a:t>
                </a:r>
                <a:r>
                  <a:rPr lang="en-US" sz="1400" dirty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520" y="611516"/>
            <a:ext cx="8544330" cy="329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83"/>
            <a:ext cx="8229600" cy="795337"/>
          </a:xfrm>
        </p:spPr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0"/>
          </p:nvPr>
        </p:nvSpPr>
        <p:spPr bwMode="auto">
          <a:xfrm>
            <a:off x="457200" y="1044964"/>
            <a:ext cx="8229600" cy="508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69A205"/>
              </a:buClr>
              <a:defRPr/>
            </a:lvl1pPr>
            <a:lvl2pPr>
              <a:buClr>
                <a:srgbClr val="69A205"/>
              </a:buClr>
              <a:defRPr/>
            </a:lvl2pPr>
            <a:lvl3pPr>
              <a:buClr>
                <a:srgbClr val="69A205"/>
              </a:buClr>
              <a:defRPr/>
            </a:lvl3pPr>
            <a:lvl4pPr>
              <a:buClr>
                <a:srgbClr val="69A205"/>
              </a:buClr>
              <a:defRPr/>
            </a:lvl4pPr>
          </a:lstStyle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7" y="319102"/>
            <a:ext cx="8361361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88" y="1132764"/>
            <a:ext cx="8359076" cy="5021146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3pPr>
              <a:lnSpc>
                <a:spcPct val="100000"/>
              </a:lnSpc>
              <a:defRPr sz="2000">
                <a:latin typeface="Calibri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0950"/>
            <a:ext cx="4038600" cy="467995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Section Transition Slide</a:t>
            </a:r>
          </a:p>
        </p:txBody>
      </p:sp>
      <p:grpSp>
        <p:nvGrpSpPr>
          <p:cNvPr id="19" name="Group 22"/>
          <p:cNvGrpSpPr/>
          <p:nvPr userDrawn="1"/>
        </p:nvGrpSpPr>
        <p:grpSpPr>
          <a:xfrm>
            <a:off x="247920" y="6328350"/>
            <a:ext cx="8601115" cy="480871"/>
            <a:chOff x="247920" y="6230814"/>
            <a:chExt cx="8601115" cy="480871"/>
          </a:xfrm>
        </p:grpSpPr>
        <p:grpSp>
          <p:nvGrpSpPr>
            <p:cNvPr id="20" name="Group 14"/>
            <p:cNvGrpSpPr/>
            <p:nvPr userDrawn="1"/>
          </p:nvGrpSpPr>
          <p:grpSpPr>
            <a:xfrm>
              <a:off x="2344095" y="6254485"/>
              <a:ext cx="6504940" cy="457200"/>
              <a:chOff x="2187981" y="6276787"/>
              <a:chExt cx="6504940" cy="457200"/>
            </a:xfrm>
          </p:grpSpPr>
          <p:sp>
            <p:nvSpPr>
              <p:cNvPr id="26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414281" y="6347741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/>
                  <a:t>RESTRICTED </a:t>
                </a:r>
                <a:r>
                  <a:rPr lang="en-US" sz="1400" dirty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 userDrawn="1"/>
        </p:nvGrpSpPr>
        <p:grpSpPr bwMode="auto">
          <a:xfrm>
            <a:off x="227013" y="228600"/>
            <a:ext cx="2422525" cy="5210175"/>
            <a:chOff x="143" y="144"/>
            <a:chExt cx="1526" cy="3282"/>
          </a:xfrm>
        </p:grpSpPr>
        <p:sp>
          <p:nvSpPr>
            <p:cNvPr id="3" name="Rectangle 62"/>
            <p:cNvSpPr>
              <a:spLocks noChangeArrowheads="1"/>
            </p:cNvSpPr>
            <p:nvPr/>
          </p:nvSpPr>
          <p:spPr bwMode="auto">
            <a:xfrm>
              <a:off x="949" y="313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" name="Rectangle 63"/>
            <p:cNvSpPr>
              <a:spLocks noChangeArrowheads="1"/>
            </p:cNvSpPr>
            <p:nvPr/>
          </p:nvSpPr>
          <p:spPr bwMode="auto">
            <a:xfrm>
              <a:off x="143" y="2763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64"/>
            <p:cNvSpPr>
              <a:spLocks noChangeArrowheads="1"/>
            </p:cNvSpPr>
            <p:nvPr/>
          </p:nvSpPr>
          <p:spPr bwMode="auto">
            <a:xfrm>
              <a:off x="143" y="2015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949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" name="Rectangle 67"/>
            <p:cNvSpPr>
              <a:spLocks noChangeArrowheads="1"/>
            </p:cNvSpPr>
            <p:nvPr/>
          </p:nvSpPr>
          <p:spPr bwMode="auto">
            <a:xfrm>
              <a:off x="143" y="2389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Rectangle 68"/>
            <p:cNvSpPr>
              <a:spLocks noChangeArrowheads="1"/>
            </p:cNvSpPr>
            <p:nvPr/>
          </p:nvSpPr>
          <p:spPr bwMode="auto">
            <a:xfrm>
              <a:off x="143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69"/>
            <p:cNvSpPr>
              <a:spLocks noChangeArrowheads="1"/>
            </p:cNvSpPr>
            <p:nvPr/>
          </p:nvSpPr>
          <p:spPr bwMode="auto">
            <a:xfrm>
              <a:off x="949" y="1266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0"/>
            <p:cNvSpPr>
              <a:spLocks noChangeArrowheads="1"/>
            </p:cNvSpPr>
            <p:nvPr/>
          </p:nvSpPr>
          <p:spPr bwMode="auto">
            <a:xfrm>
              <a:off x="949" y="1641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71"/>
            <p:cNvSpPr>
              <a:spLocks noChangeArrowheads="1"/>
            </p:cNvSpPr>
            <p:nvPr/>
          </p:nvSpPr>
          <p:spPr bwMode="auto">
            <a:xfrm>
              <a:off x="143" y="1641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72"/>
            <p:cNvSpPr>
              <a:spLocks noChangeArrowheads="1"/>
            </p:cNvSpPr>
            <p:nvPr/>
          </p:nvSpPr>
          <p:spPr bwMode="auto">
            <a:xfrm>
              <a:off x="143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949" y="518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74"/>
            <p:cNvSpPr>
              <a:spLocks noChangeArrowheads="1"/>
            </p:cNvSpPr>
            <p:nvPr/>
          </p:nvSpPr>
          <p:spPr bwMode="auto">
            <a:xfrm>
              <a:off x="949" y="892"/>
              <a:ext cx="720" cy="28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143" y="892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76"/>
            <p:cNvSpPr>
              <a:spLocks noChangeArrowheads="1"/>
            </p:cNvSpPr>
            <p:nvPr/>
          </p:nvSpPr>
          <p:spPr bwMode="auto">
            <a:xfrm>
              <a:off x="949" y="144"/>
              <a:ext cx="720" cy="28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7" name="Freeform 16"/>
          <p:cNvSpPr/>
          <p:nvPr userDrawn="1"/>
        </p:nvSpPr>
        <p:spPr bwMode="hidden">
          <a:xfrm flipH="1" flipV="1">
            <a:off x="3657600" y="0"/>
            <a:ext cx="5486400" cy="6858000"/>
          </a:xfrm>
          <a:custGeom>
            <a:avLst/>
            <a:gdLst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54864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4419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6576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100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86400"/>
              <a:gd name="connsiteY0" fmla="*/ 0 h 6858000"/>
              <a:gd name="connsiteX1" fmla="*/ 5486400 w 5486400"/>
              <a:gd name="connsiteY1" fmla="*/ 0 h 6858000"/>
              <a:gd name="connsiteX2" fmla="*/ 3848100 w 5486400"/>
              <a:gd name="connsiteY2" fmla="*/ 6858000 h 6858000"/>
              <a:gd name="connsiteX3" fmla="*/ 0 w 5486400"/>
              <a:gd name="connsiteY3" fmla="*/ 6858000 h 6858000"/>
              <a:gd name="connsiteX4" fmla="*/ 0 w 5486400"/>
              <a:gd name="connsiteY4" fmla="*/ 0 h 6858000"/>
              <a:gd name="connsiteX0" fmla="*/ 0 w 5457825"/>
              <a:gd name="connsiteY0" fmla="*/ 0 h 6858000"/>
              <a:gd name="connsiteX1" fmla="*/ 5457825 w 5457825"/>
              <a:gd name="connsiteY1" fmla="*/ 0 h 6858000"/>
              <a:gd name="connsiteX2" fmla="*/ 3848100 w 5457825"/>
              <a:gd name="connsiteY2" fmla="*/ 6858000 h 6858000"/>
              <a:gd name="connsiteX3" fmla="*/ 0 w 5457825"/>
              <a:gd name="connsiteY3" fmla="*/ 6858000 h 6858000"/>
              <a:gd name="connsiteX4" fmla="*/ 0 w 545782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48100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  <a:gd name="connsiteX0" fmla="*/ 0 w 5438775"/>
              <a:gd name="connsiteY0" fmla="*/ 0 h 6858000"/>
              <a:gd name="connsiteX1" fmla="*/ 5438775 w 5438775"/>
              <a:gd name="connsiteY1" fmla="*/ 0 h 6858000"/>
              <a:gd name="connsiteX2" fmla="*/ 3886672 w 5438775"/>
              <a:gd name="connsiteY2" fmla="*/ 6858000 h 6858000"/>
              <a:gd name="connsiteX3" fmla="*/ 0 w 5438775"/>
              <a:gd name="connsiteY3" fmla="*/ 6858000 h 6858000"/>
              <a:gd name="connsiteX4" fmla="*/ 0 w 543877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8775" h="6858000">
                <a:moveTo>
                  <a:pt x="0" y="0"/>
                </a:moveTo>
                <a:lnTo>
                  <a:pt x="5438775" y="0"/>
                </a:lnTo>
                <a:lnTo>
                  <a:pt x="38866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A145"/>
              </a:gs>
              <a:gs pos="100000">
                <a:srgbClr val="B1CB52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0" algn="ctr" defTabSz="457200" rtl="0" eaLnBrk="1" latinLnBrk="0" hangingPunct="1"/>
            <a:endParaRPr lang="en-US" sz="1800" kern="1200" noProof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967785" y="333199"/>
            <a:ext cx="4035039" cy="4754880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6000"/>
              </a:lnSpc>
              <a:def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Transition Slide</a:t>
            </a:r>
          </a:p>
        </p:txBody>
      </p:sp>
      <p:grpSp>
        <p:nvGrpSpPr>
          <p:cNvPr id="19" name="Group 22"/>
          <p:cNvGrpSpPr/>
          <p:nvPr userDrawn="1"/>
        </p:nvGrpSpPr>
        <p:grpSpPr>
          <a:xfrm>
            <a:off x="247920" y="6328350"/>
            <a:ext cx="8594993" cy="480871"/>
            <a:chOff x="247920" y="6230814"/>
            <a:chExt cx="8594993" cy="480871"/>
          </a:xfrm>
        </p:grpSpPr>
        <p:grpSp>
          <p:nvGrpSpPr>
            <p:cNvPr id="20" name="Group 14"/>
            <p:cNvGrpSpPr/>
            <p:nvPr userDrawn="1"/>
          </p:nvGrpSpPr>
          <p:grpSpPr>
            <a:xfrm>
              <a:off x="2344095" y="6254485"/>
              <a:ext cx="6498818" cy="457200"/>
              <a:chOff x="2187981" y="6276787"/>
              <a:chExt cx="6498818" cy="457200"/>
            </a:xfrm>
          </p:grpSpPr>
          <p:sp>
            <p:nvSpPr>
              <p:cNvPr id="26" name="Rectangle 22"/>
              <p:cNvSpPr>
                <a:spLocks noChangeArrowheads="1"/>
              </p:cNvSpPr>
              <p:nvPr userDrawn="1"/>
            </p:nvSpPr>
            <p:spPr bwMode="auto">
              <a:xfrm>
                <a:off x="2187981" y="6276787"/>
                <a:ext cx="6498818" cy="457200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182880" bIns="0" anchor="ctr"/>
              <a:lstStyle/>
              <a:p>
                <a:pPr algn="r"/>
                <a:endParaRPr lang="en-US" sz="1000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  <p:sp>
            <p:nvSpPr>
              <p:cNvPr id="27" name="Text Box 19"/>
              <p:cNvSpPr txBox="1">
                <a:spLocks noChangeArrowheads="1"/>
              </p:cNvSpPr>
              <p:nvPr userDrawn="1"/>
            </p:nvSpPr>
            <p:spPr bwMode="auto">
              <a:xfrm>
                <a:off x="7387777" y="6360993"/>
                <a:ext cx="127864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/>
                  <a:t>RESTRICTED </a:t>
                </a:r>
                <a:r>
                  <a:rPr lang="en-US" sz="1400" dirty="0">
                    <a:solidFill>
                      <a:srgbClr val="999999"/>
                    </a:solidFill>
                    <a:ea typeface="ＭＳ Ｐゴシック" pitchFamily="1" charset="-128"/>
                  </a:rPr>
                  <a:t>|</a:t>
                </a:r>
                <a:r>
                  <a:rPr lang="en-US" sz="1000" b="1" dirty="0">
                    <a:solidFill>
                      <a:srgbClr val="3A372F"/>
                    </a:solidFill>
                    <a:ea typeface="ＭＳ Ｐゴシック" pitchFamily="1" charset="-128"/>
                  </a:rPr>
                  <a:t> </a:t>
                </a:r>
                <a:fld id="{616BB6E6-B101-4C8D-8F9C-F86688B685B6}" type="slidenum">
                  <a:rPr lang="en-US" sz="1000" b="1" smtClean="0">
                    <a:solidFill>
                      <a:srgbClr val="3A372F"/>
                    </a:solidFill>
                    <a:ea typeface="ＭＳ Ｐゴシック" pitchFamily="1" charset="-128"/>
                  </a:rPr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t>‹#›</a:t>
                </a:fld>
                <a:endParaRPr lang="en-US" sz="1000" b="1" dirty="0">
                  <a:solidFill>
                    <a:srgbClr val="3A372F"/>
                  </a:solidFill>
                  <a:ea typeface="ＭＳ Ｐゴシック" pitchFamily="1" charset="-128"/>
                </a:endParaRPr>
              </a:p>
            </p:txBody>
          </p:sp>
        </p:grpSp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247920" y="6230814"/>
              <a:ext cx="1984850" cy="480735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520" y="611516"/>
            <a:ext cx="8544330" cy="32927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7" y="319102"/>
            <a:ext cx="8361361" cy="523220"/>
          </a:xfrm>
        </p:spPr>
        <p:txBody>
          <a:bodyPr/>
          <a:lstStyle>
            <a:lvl1pPr>
              <a:defRPr>
                <a:solidFill>
                  <a:srgbClr val="69A20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88" y="1132764"/>
            <a:ext cx="8359076" cy="5021146"/>
          </a:xfrm>
        </p:spPr>
        <p:txBody>
          <a:bodyPr/>
          <a:lstStyle>
            <a:lvl1pPr>
              <a:buClr>
                <a:srgbClr val="69A205"/>
              </a:buClr>
              <a:defRPr sz="2400">
                <a:latin typeface="Calibri" pitchFamily="34" charset="0"/>
                <a:cs typeface="Calibri" pitchFamily="34" charset="0"/>
              </a:defRPr>
            </a:lvl1pPr>
            <a:lvl2pPr>
              <a:buClr>
                <a:srgbClr val="69A205"/>
              </a:buClr>
              <a:defRPr/>
            </a:lvl2pPr>
            <a:lvl3pPr>
              <a:lnSpc>
                <a:spcPct val="100000"/>
              </a:lnSpc>
              <a:buClr>
                <a:srgbClr val="69A205"/>
              </a:buClr>
              <a:defRPr sz="2000">
                <a:latin typeface="Calibri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883"/>
            <a:ext cx="822960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56474"/>
            <a:ext cx="8229600" cy="51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10959"/>
            <a:ext cx="8229600" cy="0"/>
          </a:xfrm>
          <a:prstGeom prst="line">
            <a:avLst/>
          </a:prstGeom>
          <a:noFill/>
          <a:ln w="19050">
            <a:solidFill>
              <a:srgbClr val="CC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126777" y="6323827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2366397" y="6323827"/>
            <a:ext cx="6498818" cy="457200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lIns="0" tIns="0" rIns="182880" bIns="0" anchor="ctr"/>
          <a:lstStyle/>
          <a:p>
            <a:pPr algn="r"/>
            <a:endParaRPr lang="en-US" sz="10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580129" y="6394781"/>
            <a:ext cx="1278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RESTRICTED </a:t>
            </a:r>
            <a:r>
              <a:rPr lang="en-US" sz="1400" dirty="0">
                <a:solidFill>
                  <a:srgbClr val="999999"/>
                </a:solidFill>
                <a:ea typeface="ＭＳ Ｐゴシック" pitchFamily="1" charset="-128"/>
              </a:rPr>
              <a:t>|</a:t>
            </a:r>
            <a:r>
              <a:rPr lang="en-US" sz="1000" b="1" dirty="0">
                <a:solidFill>
                  <a:srgbClr val="3A372F"/>
                </a:solidFill>
                <a:ea typeface="ＭＳ Ｐゴシック" pitchFamily="1" charset="-128"/>
              </a:rPr>
              <a:t> </a:t>
            </a:r>
            <a:fld id="{616BB6E6-B101-4C8D-8F9C-F86688B685B6}" type="slidenum">
              <a:rPr lang="en-US" sz="1000" b="1" smtClean="0">
                <a:solidFill>
                  <a:srgbClr val="3A372F"/>
                </a:solidFill>
                <a:ea typeface="ＭＳ Ｐゴシック" pitchFamily="1" charset="-128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7920" y="6316158"/>
            <a:ext cx="1984850" cy="480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dirty="0" smtClean="0">
          <a:solidFill>
            <a:srgbClr val="69A20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0000"/>
        </a:spcAft>
        <a:buClr>
          <a:schemeClr val="accent1">
            <a:lumMod val="75000"/>
          </a:schemeClr>
        </a:buClr>
        <a:buSzPct val="120000"/>
        <a:buFont typeface="Arial"/>
        <a:buChar char="•"/>
        <a:defRPr lang="en-US" sz="2000" b="0" dirty="0" smtClean="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1pPr>
      <a:lvl2pPr marL="447675" indent="-333375" algn="l" rtl="0" eaLnBrk="1" fontAlgn="base" hangingPunct="1">
        <a:spcBef>
          <a:spcPct val="25000"/>
        </a:spcBef>
        <a:spcAft>
          <a:spcPct val="20000"/>
        </a:spcAft>
        <a:buClr>
          <a:srgbClr val="5B7893"/>
        </a:buClr>
        <a:buSzPct val="80000"/>
        <a:buFont typeface="Courier New"/>
        <a:buChar char="o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2pPr>
      <a:lvl3pPr marL="717550" indent="-317500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90000"/>
        <a:buFont typeface="Wingdings" charset="2"/>
        <a:buChar char="§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3pPr>
      <a:lvl4pPr marL="896938" indent="-207963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SzPct val="80000"/>
        <a:buFont typeface="Wingdings" pitchFamily="2" charset="2"/>
        <a:buChar char="§"/>
        <a:defRPr sz="16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4pPr>
      <a:lvl5pPr marL="1255713" indent="-285750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4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5pPr>
      <a:lvl6pPr marL="16002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6pPr>
      <a:lvl7pPr marL="20574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7pPr>
      <a:lvl8pPr marL="25146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8pPr>
      <a:lvl9pPr marL="29718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883"/>
            <a:ext cx="822960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4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56474"/>
            <a:ext cx="8229600" cy="517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Click to edit Master text styles</a:t>
            </a:r>
          </a:p>
          <a:p>
            <a:pPr lvl="1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Second level</a:t>
            </a:r>
          </a:p>
          <a:p>
            <a:pPr lvl="2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Third level</a:t>
            </a:r>
          </a:p>
          <a:p>
            <a:pPr lvl="3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Fourth level</a:t>
            </a:r>
          </a:p>
          <a:p>
            <a:pPr lvl="4" algn="l" rtl="0" eaLnBrk="1" fontAlgn="base" hangingPunct="1">
              <a:spcBef>
                <a:spcPct val="25000"/>
              </a:spcBef>
              <a:spcAft>
                <a:spcPct val="200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810959"/>
            <a:ext cx="8229600" cy="0"/>
          </a:xfrm>
          <a:prstGeom prst="line">
            <a:avLst/>
          </a:prstGeom>
          <a:noFill/>
          <a:ln w="19050">
            <a:solidFill>
              <a:srgbClr val="CCCC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2126777" y="6323827"/>
            <a:ext cx="565038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 tIns="0" rIns="182880" bIns="0" anchor="ctr"/>
          <a:lstStyle/>
          <a:p>
            <a:endParaRPr lang="en-US" sz="800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407169" y="6368277"/>
            <a:ext cx="12786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/>
              <a:t>RESTRICTED </a:t>
            </a:r>
            <a:r>
              <a:rPr lang="en-US" sz="1400" dirty="0">
                <a:solidFill>
                  <a:srgbClr val="999999"/>
                </a:solidFill>
                <a:ea typeface="ＭＳ Ｐゴシック" pitchFamily="1" charset="-128"/>
              </a:rPr>
              <a:t>|</a:t>
            </a:r>
            <a:r>
              <a:rPr lang="en-US" sz="1000" b="1" dirty="0">
                <a:solidFill>
                  <a:srgbClr val="3A372F"/>
                </a:solidFill>
                <a:ea typeface="ＭＳ Ｐゴシック" pitchFamily="1" charset="-128"/>
              </a:rPr>
              <a:t> </a:t>
            </a:r>
            <a:fld id="{616BB6E6-B101-4C8D-8F9C-F86688B685B6}" type="slidenum">
              <a:rPr lang="en-US" sz="1000" b="1" smtClean="0">
                <a:solidFill>
                  <a:srgbClr val="3A372F"/>
                </a:solidFill>
                <a:ea typeface="ＭＳ Ｐゴシック" pitchFamily="1" charset="-128"/>
              </a:rPr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dirty="0">
              <a:solidFill>
                <a:srgbClr val="3A372F"/>
              </a:solidFill>
              <a:ea typeface="ＭＳ Ｐゴシック" pitchFamily="1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65" r:id="rId6"/>
    <p:sldLayoutId id="2147483659" r:id="rId7"/>
    <p:sldLayoutId id="2147483664" r:id="rId8"/>
    <p:sldLayoutId id="2147483666" r:id="rId9"/>
    <p:sldLayoutId id="2147483667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B7893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20000"/>
        </a:spcAft>
        <a:buClr>
          <a:schemeClr val="accent1">
            <a:lumMod val="75000"/>
          </a:schemeClr>
        </a:buClr>
        <a:buSzPct val="120000"/>
        <a:buFont typeface="Arial"/>
        <a:buChar char="•"/>
        <a:defRPr lang="en-US" sz="2000" b="0" dirty="0" smtClean="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1pPr>
      <a:lvl2pPr marL="447675" indent="-333375" algn="l" rtl="0" eaLnBrk="1" fontAlgn="base" hangingPunct="1">
        <a:spcBef>
          <a:spcPct val="25000"/>
        </a:spcBef>
        <a:spcAft>
          <a:spcPct val="20000"/>
        </a:spcAft>
        <a:buClr>
          <a:srgbClr val="5B7893"/>
        </a:buClr>
        <a:buSzPct val="80000"/>
        <a:buFont typeface="Courier New"/>
        <a:buChar char="o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2pPr>
      <a:lvl3pPr marL="717550" indent="-317500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90000"/>
        <a:buFont typeface="Wingdings" charset="2"/>
        <a:buChar char="§"/>
        <a:defRPr sz="18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3pPr>
      <a:lvl4pPr marL="896938" indent="-207963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SzPct val="80000"/>
        <a:buFont typeface="Wingdings" pitchFamily="2" charset="2"/>
        <a:buChar char="§"/>
        <a:defRPr sz="16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4pPr>
      <a:lvl5pPr marL="1255713" indent="-285750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400">
          <a:solidFill>
            <a:srgbClr val="333333"/>
          </a:solidFill>
          <a:latin typeface="Calibri" pitchFamily="34" charset="0"/>
          <a:ea typeface="+mn-ea"/>
          <a:cs typeface="Calibri" pitchFamily="34" charset="0"/>
        </a:defRPr>
      </a:lvl5pPr>
      <a:lvl6pPr marL="16002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6pPr>
      <a:lvl7pPr marL="20574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7pPr>
      <a:lvl8pPr marL="25146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8pPr>
      <a:lvl9pPr marL="2971800" indent="-173038" algn="l" rtl="0" eaLnBrk="1" fontAlgn="base" hangingPunct="1">
        <a:spcBef>
          <a:spcPct val="25000"/>
        </a:spcBef>
        <a:spcAft>
          <a:spcPct val="20000"/>
        </a:spcAft>
        <a:buClr>
          <a:srgbClr val="999999"/>
        </a:buClr>
        <a:buFont typeface="Symbol" pitchFamily="18" charset="2"/>
        <a:buChar char=""/>
        <a:defRPr sz="10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971481.as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Introduction to ADO.NET Connections</a:t>
            </a:r>
          </a:p>
          <a:p>
            <a:pPr marL="342900" indent="-342900">
              <a:buAutoNum type="arabicPeriod"/>
            </a:pPr>
            <a:r>
              <a:rPr lang="en-US" dirty="0"/>
              <a:t>Instantiating a new connection</a:t>
            </a:r>
          </a:p>
          <a:p>
            <a:pPr marL="342900" indent="-342900">
              <a:buAutoNum type="arabicPeriod"/>
            </a:pPr>
            <a:r>
              <a:rPr lang="en-US" dirty="0"/>
              <a:t>Using a connection object</a:t>
            </a:r>
          </a:p>
          <a:p>
            <a:pPr marL="342900" indent="-342900">
              <a:buAutoNum type="arabicPeriod"/>
            </a:pPr>
            <a:r>
              <a:rPr lang="en-US" dirty="0"/>
              <a:t>Connection Pooling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</p:spTree>
    <p:extLst>
      <p:ext uri="{BB962C8B-B14F-4D97-AF65-F5344CB8AC3E}">
        <p14:creationId xmlns:p14="http://schemas.microsoft.com/office/powerpoint/2010/main" val="130759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A205"/>
                </a:solidFill>
              </a:rPr>
              <a:t>Methods to Create a New Data Connection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588" y="1107497"/>
            <a:ext cx="8359076" cy="5021146"/>
          </a:xfrm>
        </p:spPr>
        <p:txBody>
          <a:bodyPr/>
          <a:lstStyle/>
          <a:p>
            <a:pPr>
              <a:buClr>
                <a:schemeClr val="accent3"/>
              </a:buClr>
              <a:buFont typeface="Arial" pitchFamily="34" charset="0"/>
              <a:buChar char="•"/>
            </a:pPr>
            <a:r>
              <a:rPr sz="2000"/>
              <a:t>We can also create a connection using the </a:t>
            </a:r>
            <a:r>
              <a:rPr sz="2000" b="1"/>
              <a:t>Data Adapter Configuration Wizard </a:t>
            </a:r>
            <a:r>
              <a:rPr sz="2000"/>
              <a:t>and </a:t>
            </a:r>
            <a:r>
              <a:rPr sz="2000" b="1"/>
              <a:t>the Data Form Wizard</a:t>
            </a:r>
            <a:r>
              <a:rPr sz="2000"/>
              <a:t>.</a:t>
            </a:r>
          </a:p>
          <a:p>
            <a:pPr marL="682625" indent="-341313">
              <a:buClr>
                <a:schemeClr val="accent3"/>
              </a:buClr>
              <a:buSzPct val="80000"/>
              <a:buFont typeface="Courier New" pitchFamily="49" charset="0"/>
              <a:buChar char="o"/>
            </a:pPr>
            <a:r>
              <a:rPr sz="2000"/>
              <a:t>The Data Adapter Configuration Wizard helps us in </a:t>
            </a:r>
            <a:r>
              <a:rPr sz="2000" b="1"/>
              <a:t>setting</a:t>
            </a:r>
            <a:r>
              <a:rPr sz="2000"/>
              <a:t> the </a:t>
            </a:r>
            <a:r>
              <a:rPr sz="2000" b="1"/>
              <a:t>properties</a:t>
            </a:r>
            <a:r>
              <a:rPr sz="2000"/>
              <a:t> of a new or existing Data Adapter. </a:t>
            </a:r>
          </a:p>
          <a:p>
            <a:pPr marL="682625" indent="-341313">
              <a:buClr>
                <a:schemeClr val="accent3"/>
              </a:buClr>
              <a:buSzPct val="80000"/>
              <a:buFont typeface="Courier New" pitchFamily="49" charset="0"/>
              <a:buChar char="o"/>
            </a:pPr>
            <a:r>
              <a:rPr sz="2000"/>
              <a:t>The Data Adapter object contains the </a:t>
            </a:r>
            <a:r>
              <a:rPr sz="2000" b="1"/>
              <a:t>methods </a:t>
            </a:r>
            <a:r>
              <a:rPr sz="2000"/>
              <a:t>and </a:t>
            </a:r>
            <a:r>
              <a:rPr sz="2000" b="1"/>
              <a:t>statements</a:t>
            </a:r>
            <a:r>
              <a:rPr sz="2000"/>
              <a:t> used to load data from a data source into the dataset.</a:t>
            </a:r>
          </a:p>
          <a:p>
            <a:pPr marL="682625" indent="-341313">
              <a:buClr>
                <a:schemeClr val="accent3"/>
              </a:buClr>
              <a:buSzPct val="80000"/>
              <a:buFont typeface="Courier New" pitchFamily="49" charset="0"/>
              <a:buChar char="o"/>
            </a:pPr>
            <a:r>
              <a:rPr lang="en-IN" sz="2000" dirty="0"/>
              <a:t>The Data Form Wizard guides us through the steps to create a </a:t>
            </a:r>
            <a:r>
              <a:rPr lang="en-IN" sz="2000" b="1" dirty="0"/>
              <a:t>web form </a:t>
            </a:r>
            <a:r>
              <a:rPr lang="en-IN" sz="2000" dirty="0"/>
              <a:t>or a </a:t>
            </a:r>
            <a:r>
              <a:rPr lang="en-IN" sz="2000" b="1" dirty="0"/>
              <a:t>windows form </a:t>
            </a:r>
            <a:r>
              <a:rPr lang="en-IN" sz="2000" dirty="0"/>
              <a:t>that contains controls to </a:t>
            </a:r>
            <a:r>
              <a:rPr lang="en-IN" sz="2000" b="1" dirty="0"/>
              <a:t>display</a:t>
            </a:r>
            <a:r>
              <a:rPr lang="en-IN" sz="2000" dirty="0"/>
              <a:t> data from a data source. </a:t>
            </a:r>
          </a:p>
          <a:p>
            <a:pPr marL="682625" indent="-341313">
              <a:buClr>
                <a:schemeClr val="accent3"/>
              </a:buClr>
              <a:buSzPct val="80000"/>
              <a:buFont typeface="Courier New" pitchFamily="49" charset="0"/>
              <a:buChar char="o"/>
            </a:pPr>
            <a:r>
              <a:rPr lang="en-IN" sz="2000" dirty="0"/>
              <a:t>These controls are also known as </a:t>
            </a:r>
            <a:r>
              <a:rPr lang="en-IN" sz="2000" b="1" dirty="0"/>
              <a:t>data bound </a:t>
            </a:r>
            <a:r>
              <a:rPr lang="en-IN" sz="2000" dirty="0"/>
              <a:t>controls. These controls are </a:t>
            </a:r>
            <a:r>
              <a:rPr lang="en-IN" sz="2000" b="1" dirty="0"/>
              <a:t>bound</a:t>
            </a:r>
            <a:r>
              <a:rPr lang="en-IN" sz="2000" dirty="0"/>
              <a:t> to the underlying data such that any </a:t>
            </a:r>
            <a:r>
              <a:rPr lang="en-IN" sz="2000" b="1" dirty="0"/>
              <a:t>change </a:t>
            </a:r>
            <a:r>
              <a:rPr lang="en-IN" sz="2000" dirty="0"/>
              <a:t>in the data source is </a:t>
            </a:r>
            <a:r>
              <a:rPr lang="en-IN" sz="2000" b="1" dirty="0"/>
              <a:t>reflected</a:t>
            </a:r>
            <a:r>
              <a:rPr lang="en-IN" sz="2000" dirty="0"/>
              <a:t> in the controls. </a:t>
            </a:r>
          </a:p>
          <a:p>
            <a:pPr marL="682625" indent="-341313">
              <a:buClr>
                <a:schemeClr val="accent3"/>
              </a:buClr>
              <a:buSzPct val="80000"/>
              <a:buFont typeface="Courier New" pitchFamily="49" charset="0"/>
              <a:buChar char="o"/>
            </a:pPr>
            <a:r>
              <a:rPr lang="en-IN" sz="2000" dirty="0"/>
              <a:t>Similarly any changes made to the </a:t>
            </a:r>
            <a:r>
              <a:rPr lang="en-IN" sz="2000" b="1" dirty="0"/>
              <a:t>data </a:t>
            </a:r>
            <a:r>
              <a:rPr lang="en-IN" sz="2000" dirty="0"/>
              <a:t>through these controls are reflected in the </a:t>
            </a:r>
            <a:r>
              <a:rPr lang="en-IN" sz="2000" b="1" dirty="0"/>
              <a:t>underlying</a:t>
            </a:r>
            <a:r>
              <a:rPr lang="en-IN" sz="2000" dirty="0"/>
              <a:t> data source.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A205"/>
                </a:solidFill>
              </a:rPr>
              <a:t>Creating a Connection Programmatically</a:t>
            </a:r>
            <a:endParaRPr lang="en-IN" dirty="0">
              <a:solidFill>
                <a:srgbClr val="69A20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82588" y="1160060"/>
            <a:ext cx="8359076" cy="4993850"/>
          </a:xfrm>
        </p:spPr>
        <p:txBody>
          <a:bodyPr/>
          <a:lstStyle/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74658642"/>
              </p:ext>
            </p:extLst>
          </p:nvPr>
        </p:nvGraphicFramePr>
        <p:xfrm>
          <a:off x="832513" y="1624084"/>
          <a:ext cx="6678305" cy="4382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632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A205"/>
                </a:solidFill>
              </a:rPr>
              <a:t>Creating a </a:t>
            </a:r>
            <a:r>
              <a:rPr lang="en-US">
                <a:solidFill>
                  <a:srgbClr val="69A205"/>
                </a:solidFill>
              </a:rPr>
              <a:t>Connection </a:t>
            </a:r>
            <a:r>
              <a:rPr lang="en-US" dirty="0">
                <a:solidFill>
                  <a:srgbClr val="69A205"/>
                </a:solidFill>
              </a:rPr>
              <a:t>P</a:t>
            </a:r>
            <a:r>
              <a:rPr lang="en-US">
                <a:solidFill>
                  <a:srgbClr val="69A205"/>
                </a:solidFill>
              </a:rPr>
              <a:t>rogrammatically </a:t>
            </a:r>
            <a:r>
              <a:rPr lang="en-US" dirty="0">
                <a:solidFill>
                  <a:srgbClr val="69A205"/>
                </a:solidFill>
              </a:rPr>
              <a:t>- Example</a:t>
            </a:r>
            <a:endParaRPr lang="en-IN" dirty="0">
              <a:solidFill>
                <a:srgbClr val="69A20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785" y="854647"/>
            <a:ext cx="8407021" cy="5078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using System;</a:t>
            </a:r>
          </a:p>
          <a:p>
            <a:r>
              <a:rPr lang="en-IN" sz="1200" dirty="0">
                <a:solidFill>
                  <a:schemeClr val="bg1"/>
                </a:solidFill>
              </a:rPr>
              <a:t>using System.Data.SqlClient;  </a:t>
            </a:r>
          </a:p>
          <a:p>
            <a:r>
              <a:rPr lang="en-IN" sz="1200" dirty="0">
                <a:solidFill>
                  <a:schemeClr val="bg1"/>
                </a:solidFill>
              </a:rPr>
              <a:t>namespace ConnectionExample1</a:t>
            </a:r>
          </a:p>
          <a:p>
            <a:r>
              <a:rPr lang="en-IN" sz="1200" dirty="0">
                <a:solidFill>
                  <a:schemeClr val="bg1"/>
                </a:solidFill>
              </a:rPr>
              <a:t>{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class </a:t>
            </a:r>
            <a:r>
              <a:rPr lang="en-IN" sz="1200" dirty="0" err="1">
                <a:solidFill>
                  <a:schemeClr val="bg1"/>
                </a:solidFill>
              </a:rPr>
              <a:t>ConnectionExample</a:t>
            </a:r>
            <a:endParaRPr lang="en-IN" sz="1200" dirty="0">
              <a:solidFill>
                <a:schemeClr val="bg1"/>
              </a:solidFill>
            </a:endParaRPr>
          </a:p>
          <a:p>
            <a:r>
              <a:rPr lang="en-IN" sz="1200" dirty="0">
                <a:solidFill>
                  <a:schemeClr val="bg1"/>
                </a:solidFill>
              </a:rPr>
              <a:t>    {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static void Main(string[] </a:t>
            </a:r>
            <a:r>
              <a:rPr lang="en-IN" sz="1200" dirty="0" err="1">
                <a:solidFill>
                  <a:schemeClr val="bg1"/>
                </a:solidFill>
              </a:rPr>
              <a:t>args</a:t>
            </a:r>
            <a:r>
              <a:rPr lang="en-IN" sz="1200" dirty="0">
                <a:solidFill>
                  <a:schemeClr val="bg1"/>
                </a:solidFill>
              </a:rPr>
              <a:t>)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    //Prepare a connection string with login credentials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    </a:t>
            </a:r>
            <a:r>
              <a:rPr lang="en-IN" sz="1200" b="1" dirty="0">
                <a:solidFill>
                  <a:srgbClr val="FF0000"/>
                </a:solidFill>
              </a:rPr>
              <a:t>String </a:t>
            </a:r>
            <a:r>
              <a:rPr lang="en-IN" sz="1200" b="1" dirty="0" err="1">
                <a:solidFill>
                  <a:srgbClr val="FF0000"/>
                </a:solidFill>
              </a:rPr>
              <a:t>conString</a:t>
            </a:r>
            <a:r>
              <a:rPr lang="en-IN" sz="1200" dirty="0">
                <a:solidFill>
                  <a:schemeClr val="bg1"/>
                </a:solidFill>
              </a:rPr>
              <a:t> = "server=</a:t>
            </a:r>
            <a:r>
              <a:rPr lang="en-IN" sz="1200" dirty="0" err="1">
                <a:solidFill>
                  <a:schemeClr val="bg1"/>
                </a:solidFill>
              </a:rPr>
              <a:t>localhost;user</a:t>
            </a:r>
            <a:r>
              <a:rPr lang="en-IN" sz="1200" dirty="0">
                <a:solidFill>
                  <a:schemeClr val="bg1"/>
                </a:solidFill>
              </a:rPr>
              <a:t>=</a:t>
            </a:r>
            <a:r>
              <a:rPr lang="en-IN" sz="1200" dirty="0" err="1">
                <a:solidFill>
                  <a:schemeClr val="bg1"/>
                </a:solidFill>
              </a:rPr>
              <a:t>sa;pwd</a:t>
            </a:r>
            <a:r>
              <a:rPr lang="en-IN" sz="1200" dirty="0">
                <a:solidFill>
                  <a:schemeClr val="bg1"/>
                </a:solidFill>
              </a:rPr>
              <a:t>=</a:t>
            </a:r>
            <a:r>
              <a:rPr lang="en-IN" sz="1200" dirty="0" err="1">
                <a:solidFill>
                  <a:schemeClr val="bg1"/>
                </a:solidFill>
              </a:rPr>
              <a:t>password;initial</a:t>
            </a:r>
            <a:r>
              <a:rPr lang="en-IN" sz="1200" dirty="0">
                <a:solidFill>
                  <a:schemeClr val="bg1"/>
                </a:solidFill>
              </a:rPr>
              <a:t> </a:t>
            </a:r>
            <a:r>
              <a:rPr lang="en-IN" sz="1200" dirty="0" err="1">
                <a:solidFill>
                  <a:schemeClr val="bg1"/>
                </a:solidFill>
              </a:rPr>
              <a:t>catalog</a:t>
            </a:r>
            <a:r>
              <a:rPr lang="en-IN" sz="1200" dirty="0">
                <a:solidFill>
                  <a:schemeClr val="bg1"/>
                </a:solidFill>
              </a:rPr>
              <a:t>=</a:t>
            </a:r>
            <a:r>
              <a:rPr lang="en-IN" sz="1200" dirty="0" err="1">
                <a:solidFill>
                  <a:schemeClr val="bg1"/>
                </a:solidFill>
              </a:rPr>
              <a:t>northwind</a:t>
            </a:r>
            <a:r>
              <a:rPr lang="en-IN" sz="1200" dirty="0">
                <a:solidFill>
                  <a:schemeClr val="bg1"/>
                </a:solidFill>
              </a:rPr>
              <a:t>";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    //create a new object of the SqlConnection class using the </a:t>
            </a:r>
            <a:r>
              <a:rPr lang="en-IN" sz="1200" dirty="0" err="1">
                <a:solidFill>
                  <a:schemeClr val="bg1"/>
                </a:solidFill>
              </a:rPr>
              <a:t>connecton</a:t>
            </a:r>
            <a:r>
              <a:rPr lang="en-IN" sz="1200" dirty="0">
                <a:solidFill>
                  <a:schemeClr val="bg1"/>
                </a:solidFill>
              </a:rPr>
              <a:t> string created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    SqlConnection con = new SqlConnection(conString);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    try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    {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        //open the connection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        </a:t>
            </a:r>
            <a:r>
              <a:rPr lang="en-IN" sz="1200" dirty="0" err="1">
                <a:solidFill>
                  <a:schemeClr val="bg1"/>
                </a:solidFill>
              </a:rPr>
              <a:t>con.</a:t>
            </a:r>
            <a:r>
              <a:rPr lang="en-IN" sz="1200" b="1" dirty="0" err="1">
                <a:solidFill>
                  <a:srgbClr val="C00000"/>
                </a:solidFill>
              </a:rPr>
              <a:t>Open</a:t>
            </a:r>
            <a:r>
              <a:rPr lang="en-IN" sz="1200" b="1" dirty="0">
                <a:solidFill>
                  <a:srgbClr val="C00000"/>
                </a:solidFill>
              </a:rPr>
              <a:t>(</a:t>
            </a:r>
            <a:r>
              <a:rPr lang="en-IN" sz="1200" dirty="0">
                <a:solidFill>
                  <a:schemeClr val="bg1"/>
                </a:solidFill>
              </a:rPr>
              <a:t>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        </a:t>
            </a:r>
            <a:r>
              <a:rPr lang="en-IN" sz="1200" dirty="0" err="1">
                <a:solidFill>
                  <a:schemeClr val="bg1"/>
                </a:solidFill>
              </a:rPr>
              <a:t>Console.WriteLine</a:t>
            </a:r>
            <a:r>
              <a:rPr lang="en-IN" sz="1200" dirty="0">
                <a:solidFill>
                  <a:schemeClr val="bg1"/>
                </a:solidFill>
              </a:rPr>
              <a:t>("</a:t>
            </a:r>
            <a:r>
              <a:rPr lang="en-IN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Connection established successfully</a:t>
            </a:r>
            <a:r>
              <a:rPr lang="en-IN" sz="1200" dirty="0">
                <a:solidFill>
                  <a:schemeClr val="bg1"/>
                </a:solidFill>
              </a:rPr>
              <a:t>");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        </a:t>
            </a:r>
            <a:r>
              <a:rPr lang="en-IN" sz="1200" dirty="0" err="1">
                <a:solidFill>
                  <a:schemeClr val="bg1"/>
                </a:solidFill>
              </a:rPr>
              <a:t>Console.WriteLine</a:t>
            </a:r>
            <a:r>
              <a:rPr lang="en-IN" sz="1200" dirty="0">
                <a:solidFill>
                  <a:schemeClr val="bg1"/>
                </a:solidFill>
              </a:rPr>
              <a:t>("</a:t>
            </a:r>
            <a:r>
              <a:rPr lang="en-IN" sz="1200" dirty="0" err="1">
                <a:solidFill>
                  <a:schemeClr val="bg1"/>
                </a:solidFill>
              </a:rPr>
              <a:t>Conneted</a:t>
            </a:r>
            <a:r>
              <a:rPr lang="en-IN" sz="1200" dirty="0">
                <a:solidFill>
                  <a:schemeClr val="bg1"/>
                </a:solidFill>
              </a:rPr>
              <a:t> to {0} with the database {1}....", </a:t>
            </a:r>
            <a:r>
              <a:rPr lang="en-IN" sz="1200" dirty="0" err="1">
                <a:solidFill>
                  <a:schemeClr val="bg1"/>
                </a:solidFill>
              </a:rPr>
              <a:t>con.</a:t>
            </a:r>
            <a:r>
              <a:rPr lang="en-IN" sz="1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DataSource</a:t>
            </a:r>
            <a:r>
              <a:rPr lang="en-IN" sz="1200" dirty="0">
                <a:solidFill>
                  <a:schemeClr val="bg1"/>
                </a:solidFill>
              </a:rPr>
              <a:t>, </a:t>
            </a:r>
            <a:r>
              <a:rPr lang="en-IN" sz="1200" dirty="0" err="1">
                <a:solidFill>
                  <a:schemeClr val="bg1"/>
                </a:solidFill>
              </a:rPr>
              <a:t>con.Database</a:t>
            </a:r>
            <a:r>
              <a:rPr lang="en-IN" sz="1200" dirty="0">
                <a:solidFill>
                  <a:schemeClr val="bg1"/>
                </a:solidFill>
              </a:rPr>
              <a:t>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        </a:t>
            </a:r>
            <a:r>
              <a:rPr lang="en-IN" sz="1200" dirty="0" err="1">
                <a:solidFill>
                  <a:schemeClr val="bg1"/>
                </a:solidFill>
              </a:rPr>
              <a:t>con.Close</a:t>
            </a:r>
            <a:r>
              <a:rPr lang="en-IN" sz="1200" dirty="0">
                <a:solidFill>
                  <a:schemeClr val="bg1"/>
                </a:solidFill>
              </a:rPr>
              <a:t>();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        </a:t>
            </a:r>
            <a:r>
              <a:rPr lang="en-IN" sz="1200" dirty="0" err="1">
                <a:solidFill>
                  <a:schemeClr val="bg1"/>
                </a:solidFill>
              </a:rPr>
              <a:t>Console.WriteLine</a:t>
            </a:r>
            <a:r>
              <a:rPr lang="en-IN" sz="1200" dirty="0">
                <a:solidFill>
                  <a:schemeClr val="bg1"/>
                </a:solidFill>
              </a:rPr>
              <a:t>("Connection closed successfully"); 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    catch (Exception e)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    {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        </a:t>
            </a:r>
            <a:r>
              <a:rPr lang="en-IN" sz="1200" dirty="0" err="1">
                <a:solidFill>
                  <a:schemeClr val="bg1"/>
                </a:solidFill>
              </a:rPr>
              <a:t>Console.Write</a:t>
            </a:r>
            <a:r>
              <a:rPr lang="en-IN" sz="1200" dirty="0">
                <a:solidFill>
                  <a:schemeClr val="bg1"/>
                </a:solidFill>
              </a:rPr>
              <a:t>(</a:t>
            </a:r>
            <a:r>
              <a:rPr lang="en-IN" sz="1200" dirty="0" err="1">
                <a:solidFill>
                  <a:schemeClr val="bg1"/>
                </a:solidFill>
              </a:rPr>
              <a:t>e.ToString</a:t>
            </a:r>
            <a:r>
              <a:rPr lang="en-IN" sz="1200" dirty="0">
                <a:solidFill>
                  <a:schemeClr val="bg1"/>
                </a:solidFill>
              </a:rPr>
              <a:t>());</a:t>
            </a:r>
            <a:r>
              <a:rPr lang="en-US" sz="1200" dirty="0"/>
              <a:t> </a:t>
            </a:r>
            <a:r>
              <a:rPr lang="en-IN" sz="1200" dirty="0" err="1">
                <a:solidFill>
                  <a:schemeClr val="bg1"/>
                </a:solidFill>
              </a:rPr>
              <a:t>Console.ReadLine</a:t>
            </a:r>
            <a:r>
              <a:rPr lang="en-IN" sz="1200" dirty="0">
                <a:solidFill>
                  <a:schemeClr val="bg1"/>
                </a:solidFill>
              </a:rPr>
              <a:t>();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IN" sz="1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3667726" y="885079"/>
            <a:ext cx="2597117" cy="746014"/>
          </a:xfrm>
          <a:prstGeom prst="wedgeRectCallout">
            <a:avLst>
              <a:gd name="adj1" fmla="val -104726"/>
              <a:gd name="adj2" fmla="val -7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Clr>
                <a:srgbClr val="002060"/>
              </a:buClr>
            </a:pPr>
            <a:r>
              <a:rPr lang="en-IN" sz="1200" dirty="0">
                <a:latin typeface="Calibri" pitchFamily="34" charset="0"/>
              </a:rPr>
              <a:t>System.Data.SqlClient namespace is imported because we are connecting to a SQL Server running on the local computer.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955058" y="1655805"/>
            <a:ext cx="3645243" cy="1210963"/>
          </a:xfrm>
          <a:prstGeom prst="wedgeRectCallout">
            <a:avLst>
              <a:gd name="adj1" fmla="val -138569"/>
              <a:gd name="adj2" fmla="val 2768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3038" indent="-173038">
              <a:buSzPct val="120000"/>
              <a:buFont typeface="Arial" pitchFamily="34" charset="0"/>
              <a:buChar char="•"/>
            </a:pPr>
            <a:r>
              <a:rPr lang="en-US" sz="1200" dirty="0">
                <a:latin typeface="Calibri" pitchFamily="34" charset="0"/>
              </a:rPr>
              <a:t>In the main method String variable called </a:t>
            </a:r>
            <a:r>
              <a:rPr lang="en-US" sz="1200" b="1" dirty="0">
                <a:solidFill>
                  <a:srgbClr val="FF0000"/>
                </a:solidFill>
                <a:latin typeface="Calibri" pitchFamily="34" charset="0"/>
              </a:rPr>
              <a:t>conString</a:t>
            </a:r>
            <a:r>
              <a:rPr lang="en-US" sz="1200" dirty="0">
                <a:latin typeface="Calibri" pitchFamily="34" charset="0"/>
              </a:rPr>
              <a:t> is declared which will be used as the connection string for the connection.</a:t>
            </a:r>
          </a:p>
          <a:p>
            <a:pPr marL="173038" indent="-173038">
              <a:buSzPct val="120000"/>
              <a:buFont typeface="Arial" pitchFamily="34" charset="0"/>
              <a:buChar char="•"/>
            </a:pPr>
            <a:r>
              <a:rPr lang="en-IN" sz="1200" dirty="0">
                <a:latin typeface="Calibri" pitchFamily="34" charset="0"/>
              </a:rPr>
              <a:t> We then instantiate an object of the </a:t>
            </a:r>
            <a:r>
              <a:rPr lang="en-IN" sz="1200" b="1" dirty="0">
                <a:solidFill>
                  <a:srgbClr val="CC9933"/>
                </a:solidFill>
                <a:latin typeface="Calibri" pitchFamily="34" charset="0"/>
              </a:rPr>
              <a:t>SqlConnection class</a:t>
            </a:r>
            <a:r>
              <a:rPr lang="en-IN" sz="1200" dirty="0">
                <a:latin typeface="Calibri" pitchFamily="34" charset="0"/>
              </a:rPr>
              <a:t> and pass the connection string variable conString as a parameter to its constructor.</a:t>
            </a:r>
            <a:endParaRPr lang="en-US" sz="1200" dirty="0"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869459" y="2940907"/>
            <a:ext cx="2854412" cy="1075039"/>
          </a:xfrm>
          <a:prstGeom prst="wedgeRectCallout">
            <a:avLst>
              <a:gd name="adj1" fmla="val -182587"/>
              <a:gd name="adj2" fmla="val 3257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3038" indent="-173038">
              <a:buSzPct val="120000"/>
              <a:buFont typeface="Arial" pitchFamily="34" charset="0"/>
              <a:buChar char="•"/>
            </a:pPr>
            <a:endParaRPr lang="en-IN" sz="1200" dirty="0">
              <a:latin typeface="Calibri" pitchFamily="34" charset="0"/>
            </a:endParaRPr>
          </a:p>
          <a:p>
            <a:pPr marL="173038" indent="-173038">
              <a:buSzPct val="120000"/>
              <a:buFont typeface="Arial" pitchFamily="34" charset="0"/>
              <a:buChar char="•"/>
            </a:pPr>
            <a:r>
              <a:rPr lang="en-IN" sz="1200" dirty="0">
                <a:latin typeface="Calibri" pitchFamily="34" charset="0"/>
              </a:rPr>
              <a:t>The connection is </a:t>
            </a:r>
            <a:r>
              <a:rPr lang="en-IN" sz="1200" b="1" dirty="0">
                <a:latin typeface="Calibri" pitchFamily="34" charset="0"/>
              </a:rPr>
              <a:t>opened</a:t>
            </a:r>
            <a:r>
              <a:rPr lang="en-IN" sz="1200" dirty="0">
                <a:latin typeface="Calibri" pitchFamily="34" charset="0"/>
              </a:rPr>
              <a:t> by using the </a:t>
            </a:r>
            <a:r>
              <a:rPr lang="en-IN" sz="1200" b="1" dirty="0">
                <a:solidFill>
                  <a:srgbClr val="C00000"/>
                </a:solidFill>
                <a:latin typeface="Calibri" pitchFamily="34" charset="0"/>
              </a:rPr>
              <a:t>open method</a:t>
            </a:r>
            <a:r>
              <a:rPr lang="en-US" sz="1200" b="1" dirty="0">
                <a:solidFill>
                  <a:srgbClr val="C00000"/>
                </a:solidFill>
                <a:latin typeface="Calibri" pitchFamily="34" charset="0"/>
              </a:rPr>
              <a:t>.</a:t>
            </a:r>
          </a:p>
          <a:p>
            <a:pPr marL="173038" indent="-173038">
              <a:buSzPct val="120000"/>
              <a:buFont typeface="Arial" pitchFamily="34" charset="0"/>
              <a:buChar char="•"/>
            </a:pPr>
            <a:r>
              <a:rPr lang="en-IN" sz="1200" dirty="0">
                <a:latin typeface="Calibri" pitchFamily="34" charset="0"/>
              </a:rPr>
              <a:t> </a:t>
            </a:r>
            <a:r>
              <a:rPr lang="en-US" sz="1200" dirty="0">
                <a:latin typeface="Calibri" pitchFamily="34" charset="0"/>
              </a:rPr>
              <a:t>If the connection is </a:t>
            </a:r>
            <a:r>
              <a:rPr lang="en-US" sz="1200" b="1" dirty="0">
                <a:latin typeface="Calibri" pitchFamily="34" charset="0"/>
              </a:rPr>
              <a:t>opened</a:t>
            </a:r>
            <a:r>
              <a:rPr lang="en-US" sz="1200" dirty="0">
                <a:latin typeface="Calibri" pitchFamily="34" charset="0"/>
              </a:rPr>
              <a:t> successfully without an exception, a message stating that the </a:t>
            </a:r>
            <a:r>
              <a:rPr lang="en-US" sz="1200" b="1" dirty="0">
                <a:latin typeface="Calibri" pitchFamily="34" charset="0"/>
              </a:rPr>
              <a:t>connection was opened successfully</a:t>
            </a:r>
            <a:r>
              <a:rPr lang="en-US" sz="1200" dirty="0">
                <a:latin typeface="Calibri" pitchFamily="34" charset="0"/>
              </a:rPr>
              <a:t> is displayed. </a:t>
            </a:r>
          </a:p>
          <a:p>
            <a:pPr marL="173038" indent="-173038">
              <a:buSzPct val="120000"/>
              <a:buFont typeface="Arial" pitchFamily="34" charset="0"/>
              <a:buChar char="•"/>
            </a:pPr>
            <a:endParaRPr lang="en-US" sz="1200" dirty="0">
              <a:latin typeface="Calibri" pitchFamily="34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548183" y="4732640"/>
            <a:ext cx="2940909" cy="1458097"/>
          </a:xfrm>
          <a:prstGeom prst="wedgeRectCallout">
            <a:avLst>
              <a:gd name="adj1" fmla="val -9593"/>
              <a:gd name="adj2" fmla="val -9247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3038" indent="-173038">
              <a:buSzPct val="120000"/>
              <a:buFont typeface="Arial" pitchFamily="34" charset="0"/>
              <a:buChar char="•"/>
            </a:pPr>
            <a:endParaRPr lang="en-IN" sz="1200" dirty="0">
              <a:latin typeface="Calibri" pitchFamily="34" charset="0"/>
            </a:endParaRPr>
          </a:p>
          <a:p>
            <a:pPr marL="173038" indent="-173038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 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DataSource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 </a:t>
            </a:r>
            <a:r>
              <a:rPr lang="en-US" sz="1200" dirty="0">
                <a:latin typeface="Calibri" pitchFamily="34" charset="0"/>
              </a:rPr>
              <a:t>and the 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Database</a:t>
            </a:r>
            <a:r>
              <a:rPr lang="en-US" sz="1200" dirty="0">
                <a:latin typeface="Calibri" pitchFamily="34" charset="0"/>
              </a:rPr>
              <a:t> properties of the SqlConnection object are used to display the </a:t>
            </a:r>
            <a:r>
              <a:rPr lang="en-US" sz="1200" b="1" dirty="0">
                <a:latin typeface="Calibri" pitchFamily="34" charset="0"/>
              </a:rPr>
              <a:t>name</a:t>
            </a:r>
            <a:r>
              <a:rPr lang="en-US" sz="1200" dirty="0">
                <a:latin typeface="Calibri" pitchFamily="34" charset="0"/>
              </a:rPr>
              <a:t> of the server and the </a:t>
            </a:r>
            <a:r>
              <a:rPr lang="en-US" sz="1200" b="1" dirty="0">
                <a:latin typeface="Calibri" pitchFamily="34" charset="0"/>
              </a:rPr>
              <a:t>database</a:t>
            </a:r>
            <a:r>
              <a:rPr lang="en-US" sz="1200" dirty="0">
                <a:latin typeface="Calibri" pitchFamily="34" charset="0"/>
              </a:rPr>
              <a:t> that the connection is associated with.</a:t>
            </a:r>
          </a:p>
          <a:p>
            <a:pPr marL="173038" indent="-173038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IN" sz="1200" dirty="0">
                <a:latin typeface="Calibri" pitchFamily="34" charset="0"/>
              </a:rPr>
              <a:t>If the connection </a:t>
            </a:r>
            <a:r>
              <a:rPr lang="en-IN" sz="1200" b="1" dirty="0">
                <a:latin typeface="Calibri" pitchFamily="34" charset="0"/>
              </a:rPr>
              <a:t>fails,</a:t>
            </a:r>
            <a:r>
              <a:rPr lang="en-IN" sz="1200" dirty="0">
                <a:latin typeface="Calibri" pitchFamily="34" charset="0"/>
              </a:rPr>
              <a:t> an error message is </a:t>
            </a:r>
            <a:r>
              <a:rPr lang="en-IN" sz="1200" b="1" dirty="0">
                <a:latin typeface="Calibri" pitchFamily="34" charset="0"/>
              </a:rPr>
              <a:t>displayed</a:t>
            </a:r>
            <a:r>
              <a:rPr lang="en-IN" sz="1200" dirty="0">
                <a:latin typeface="Calibri" pitchFamily="34" charset="0"/>
              </a:rPr>
              <a:t> to inform the user about the </a:t>
            </a:r>
            <a:r>
              <a:rPr lang="en-IN" sz="1200" b="1" dirty="0">
                <a:latin typeface="Calibri" pitchFamily="34" charset="0"/>
              </a:rPr>
              <a:t>exceptio</a:t>
            </a:r>
            <a:r>
              <a:rPr lang="en-IN" sz="1200" dirty="0">
                <a:latin typeface="Calibri" pitchFamily="34" charset="0"/>
              </a:rPr>
              <a:t>n thrown. </a:t>
            </a:r>
            <a:endParaRPr lang="en-US" sz="1200" dirty="0">
              <a:latin typeface="Calibri" pitchFamily="34" charset="0"/>
            </a:endParaRPr>
          </a:p>
          <a:p>
            <a:pPr marL="173038" indent="-173038">
              <a:buSzPct val="120000"/>
              <a:buFont typeface="Arial" pitchFamily="34" charset="0"/>
              <a:buChar char="•"/>
            </a:pP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27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A205"/>
                </a:solidFill>
              </a:rPr>
              <a:t>The Connection String - 1</a:t>
            </a:r>
            <a:endParaRPr lang="en-IN" dirty="0">
              <a:solidFill>
                <a:srgbClr val="69A20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accent3"/>
              </a:buClr>
              <a:buFont typeface="Arial" pitchFamily="34" charset="0"/>
              <a:buChar char="•"/>
            </a:pPr>
            <a:r>
              <a:rPr lang="en-IN" sz="2000" dirty="0"/>
              <a:t>The ConnectionString property of the connection object contains the </a:t>
            </a:r>
            <a:r>
              <a:rPr lang="en-IN" sz="2000" b="1" dirty="0"/>
              <a:t>details </a:t>
            </a:r>
            <a:r>
              <a:rPr lang="en-IN" sz="2000" dirty="0"/>
              <a:t>which are required to </a:t>
            </a:r>
            <a:r>
              <a:rPr lang="en-IN" sz="2000" b="1" dirty="0"/>
              <a:t>establish</a:t>
            </a:r>
            <a:r>
              <a:rPr lang="en-IN" sz="2000" dirty="0"/>
              <a:t> a connection with the </a:t>
            </a:r>
            <a:r>
              <a:rPr lang="en-IN" sz="2000" b="1" dirty="0"/>
              <a:t>data source</a:t>
            </a:r>
            <a:r>
              <a:rPr lang="en-IN" sz="2000" dirty="0"/>
              <a:t>. </a:t>
            </a:r>
          </a:p>
          <a:p>
            <a:pPr>
              <a:buClr>
                <a:schemeClr val="accent3"/>
              </a:buClr>
              <a:buFont typeface="Arial" pitchFamily="34" charset="0"/>
              <a:buChar char="•"/>
            </a:pPr>
            <a:r>
              <a:rPr lang="en-IN" sz="2000" dirty="0"/>
              <a:t>A connection string contains </a:t>
            </a:r>
            <a:r>
              <a:rPr lang="en-IN" sz="2000" b="1" dirty="0"/>
              <a:t>multiple</a:t>
            </a:r>
            <a:r>
              <a:rPr lang="en-IN" sz="2000" dirty="0"/>
              <a:t> parameters. </a:t>
            </a:r>
          </a:p>
          <a:p>
            <a:pPr>
              <a:buClr>
                <a:schemeClr val="accent3"/>
              </a:buClr>
              <a:buFont typeface="Arial" pitchFamily="34" charset="0"/>
              <a:buChar char="•"/>
            </a:pPr>
            <a:r>
              <a:rPr lang="en-IN" sz="2000" dirty="0"/>
              <a:t>The parameters in a connection string are </a:t>
            </a:r>
            <a:r>
              <a:rPr lang="en-IN" sz="2000" b="1" dirty="0"/>
              <a:t>separated</a:t>
            </a:r>
            <a:r>
              <a:rPr lang="en-IN" sz="2000" dirty="0"/>
              <a:t> using a semi colon </a:t>
            </a:r>
            <a:r>
              <a:rPr lang="en-IN" sz="2000" b="1" dirty="0"/>
              <a:t>(;)</a:t>
            </a:r>
            <a:r>
              <a:rPr lang="en-IN" sz="2000" dirty="0"/>
              <a:t>. </a:t>
            </a:r>
          </a:p>
          <a:p>
            <a:pPr>
              <a:buClr>
                <a:schemeClr val="accent3"/>
              </a:buClr>
            </a:pPr>
            <a:r>
              <a:rPr sz="2000"/>
              <a:t>The Data Source or Server parameter of a connection string specifies the </a:t>
            </a:r>
            <a:r>
              <a:rPr lang="en-IN" sz="2000" b="1" dirty="0"/>
              <a:t>name </a:t>
            </a:r>
            <a:r>
              <a:rPr sz="2000"/>
              <a:t>of the server to which the </a:t>
            </a:r>
            <a:r>
              <a:rPr sz="2000" b="1"/>
              <a:t>connection</a:t>
            </a:r>
            <a:r>
              <a:rPr sz="2000"/>
              <a:t> has to be established.</a:t>
            </a:r>
          </a:p>
          <a:p>
            <a:pPr>
              <a:buClr>
                <a:schemeClr val="accent3"/>
              </a:buClr>
            </a:pPr>
            <a:r>
              <a:rPr sz="2000"/>
              <a:t>The </a:t>
            </a:r>
            <a:r>
              <a:rPr sz="2000" b="1"/>
              <a:t>Initial Catalog </a:t>
            </a:r>
            <a:r>
              <a:rPr sz="2000"/>
              <a:t>or </a:t>
            </a:r>
            <a:r>
              <a:rPr sz="2000" b="1"/>
              <a:t>database parameter </a:t>
            </a:r>
            <a:r>
              <a:rPr sz="2000"/>
              <a:t>specifies the </a:t>
            </a:r>
            <a:r>
              <a:rPr sz="2000" b="1"/>
              <a:t>name</a:t>
            </a:r>
            <a:r>
              <a:rPr sz="2000"/>
              <a:t> of the database to be connected to.</a:t>
            </a:r>
          </a:p>
          <a:p>
            <a:pPr>
              <a:buClr>
                <a:schemeClr val="accent3"/>
              </a:buClr>
            </a:pPr>
            <a:r>
              <a:rPr sz="2000"/>
              <a:t>The </a:t>
            </a:r>
            <a:r>
              <a:rPr sz="2000" b="1"/>
              <a:t>Integrated Security parameter </a:t>
            </a:r>
            <a:r>
              <a:rPr sz="2000"/>
              <a:t>can take either </a:t>
            </a:r>
            <a:r>
              <a:rPr sz="2000" b="1"/>
              <a:t>‘true’ </a:t>
            </a:r>
            <a:r>
              <a:rPr sz="2000"/>
              <a:t>or </a:t>
            </a:r>
            <a:r>
              <a:rPr sz="2000" b="1"/>
              <a:t>‘false’</a:t>
            </a:r>
            <a:r>
              <a:rPr sz="2000"/>
              <a:t>  as values. When the value is </a:t>
            </a:r>
            <a:r>
              <a:rPr sz="2000" b="1"/>
              <a:t>‘false’ </a:t>
            </a:r>
            <a:r>
              <a:rPr sz="2000"/>
              <a:t>the </a:t>
            </a:r>
            <a:r>
              <a:rPr sz="2000" b="1"/>
              <a:t>user id </a:t>
            </a:r>
            <a:r>
              <a:rPr sz="2000"/>
              <a:t>and the </a:t>
            </a:r>
            <a:r>
              <a:rPr sz="2000" b="1"/>
              <a:t>password</a:t>
            </a:r>
            <a:r>
              <a:rPr sz="2000"/>
              <a:t> to be used for the connection are specified in the </a:t>
            </a:r>
            <a:r>
              <a:rPr sz="2000" b="1"/>
              <a:t>connection</a:t>
            </a:r>
            <a:r>
              <a:rPr sz="2000"/>
              <a:t> string. </a:t>
            </a:r>
          </a:p>
          <a:p>
            <a:pPr>
              <a:buClr>
                <a:schemeClr val="accent3"/>
              </a:buClr>
            </a:pPr>
            <a:r>
              <a:rPr sz="2000"/>
              <a:t>If it is specified as </a:t>
            </a:r>
            <a:r>
              <a:rPr sz="2000" b="1"/>
              <a:t>‘true’ </a:t>
            </a:r>
            <a:r>
              <a:rPr sz="2000"/>
              <a:t>then the </a:t>
            </a:r>
            <a:r>
              <a:rPr sz="2000" b="1"/>
              <a:t>current</a:t>
            </a:r>
            <a:r>
              <a:rPr sz="2000"/>
              <a:t> windows account </a:t>
            </a:r>
            <a:r>
              <a:rPr sz="2000" b="1"/>
              <a:t>credentials</a:t>
            </a:r>
            <a:r>
              <a:rPr sz="2000"/>
              <a:t> are used to </a:t>
            </a:r>
            <a:r>
              <a:rPr sz="2000" b="1"/>
              <a:t>log</a:t>
            </a:r>
            <a:r>
              <a:rPr sz="2000"/>
              <a:t> in to the database </a:t>
            </a:r>
            <a:r>
              <a:rPr sz="2000" b="1"/>
              <a:t>server</a:t>
            </a:r>
            <a:r>
              <a:rPr sz="2000"/>
              <a:t> also.</a:t>
            </a:r>
          </a:p>
          <a:p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57735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A205"/>
                </a:solidFill>
              </a:rPr>
              <a:t>The Connection String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sz="2000"/>
              <a:t>The </a:t>
            </a:r>
            <a:r>
              <a:rPr sz="2000" b="1"/>
              <a:t>User id</a:t>
            </a:r>
            <a:r>
              <a:rPr sz="2000"/>
              <a:t> parameter is used to specify the </a:t>
            </a:r>
            <a:r>
              <a:rPr sz="2000" b="1"/>
              <a:t>username</a:t>
            </a:r>
            <a:r>
              <a:rPr sz="2000"/>
              <a:t> to be used for the connection. This parameter should </a:t>
            </a:r>
            <a:r>
              <a:rPr sz="2000" b="1"/>
              <a:t>not</a:t>
            </a:r>
            <a:r>
              <a:rPr sz="2000"/>
              <a:t> be used if the </a:t>
            </a:r>
            <a:r>
              <a:rPr sz="2000" b="1"/>
              <a:t>value </a:t>
            </a:r>
            <a:r>
              <a:rPr sz="2000"/>
              <a:t>for the </a:t>
            </a:r>
            <a:r>
              <a:rPr sz="2000" b="1"/>
              <a:t>Integrated Security parameter</a:t>
            </a:r>
            <a:r>
              <a:rPr sz="2000"/>
              <a:t> is </a:t>
            </a:r>
            <a:r>
              <a:rPr sz="2000" b="1"/>
              <a:t>‘true’.</a:t>
            </a:r>
          </a:p>
          <a:p>
            <a:r>
              <a:rPr sz="2000"/>
              <a:t>The </a:t>
            </a:r>
            <a:r>
              <a:rPr sz="2000" b="1"/>
              <a:t>Password</a:t>
            </a:r>
            <a:r>
              <a:rPr sz="2000"/>
              <a:t> parameter is used to specify the </a:t>
            </a:r>
            <a:r>
              <a:rPr sz="2000" b="1"/>
              <a:t>password </a:t>
            </a:r>
            <a:r>
              <a:rPr sz="2000"/>
              <a:t>to be used for the connection. This parameter can also be </a:t>
            </a:r>
            <a:r>
              <a:rPr sz="2000" b="1"/>
              <a:t>omitted</a:t>
            </a:r>
            <a:r>
              <a:rPr sz="2000"/>
              <a:t> in case </a:t>
            </a:r>
            <a:r>
              <a:rPr sz="2000" b="1"/>
              <a:t>Integrated Security</a:t>
            </a:r>
            <a:r>
              <a:rPr sz="2000"/>
              <a:t> is being used. </a:t>
            </a:r>
          </a:p>
          <a:p>
            <a:r>
              <a:rPr lang="en-IN" sz="2000" dirty="0"/>
              <a:t>The </a:t>
            </a:r>
            <a:r>
              <a:rPr lang="en-IN" sz="2000" b="1" dirty="0"/>
              <a:t>Pooling</a:t>
            </a:r>
            <a:r>
              <a:rPr lang="en-IN" sz="2000" dirty="0"/>
              <a:t> parameter takes a value as </a:t>
            </a:r>
            <a:r>
              <a:rPr lang="en-IN" sz="2000" b="1" dirty="0"/>
              <a:t>‘Yes</a:t>
            </a:r>
            <a:r>
              <a:rPr lang="en-IN" sz="2000" dirty="0"/>
              <a:t>’ or </a:t>
            </a:r>
            <a:r>
              <a:rPr lang="en-IN" sz="2000" b="1" dirty="0"/>
              <a:t>‘No’ </a:t>
            </a:r>
            <a:r>
              <a:rPr lang="en-IN" sz="2000" dirty="0"/>
              <a:t>to specify whether connection pooling should be </a:t>
            </a:r>
            <a:r>
              <a:rPr lang="en-IN" sz="2000" b="1" dirty="0"/>
              <a:t>used</a:t>
            </a:r>
            <a:r>
              <a:rPr lang="en-IN" sz="2000" dirty="0"/>
              <a:t> for this connection.</a:t>
            </a:r>
          </a:p>
          <a:p>
            <a:endParaRPr lang="en-IN" sz="2000" dirty="0"/>
          </a:p>
          <a:p>
            <a:endParaRPr lang="en-US" sz="20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 bwMode="auto">
          <a:xfrm>
            <a:off x="505417" y="4005617"/>
            <a:ext cx="8359076" cy="750627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14300" marR="0" lvl="1" indent="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20000"/>
              </a:spcAft>
              <a:buClr>
                <a:srgbClr val="00B050"/>
              </a:buClr>
              <a:buSzPct val="80000"/>
              <a:buFont typeface="Courier New"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String conString = “server=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localhost;user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=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sa;pwd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=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password;initial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catalog=</a:t>
            </a:r>
            <a:r>
              <a:rPr kumimoji="0" lang="en-IN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northwind</a:t>
            </a: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";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String in the app.config </a:t>
            </a:r>
            <a:r>
              <a:rPr/>
              <a:t>File </a:t>
            </a:r>
            <a:r>
              <a:rPr lang="en-US" dirty="0"/>
              <a:t>- 1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accent3"/>
              </a:buClr>
            </a:pPr>
            <a:r>
              <a:rPr lang="en-IN" sz="2000" dirty="0"/>
              <a:t>All the connection strings required by an application can be </a:t>
            </a:r>
            <a:r>
              <a:rPr lang="en-IN" sz="2000" b="1" dirty="0"/>
              <a:t>globally</a:t>
            </a:r>
            <a:r>
              <a:rPr lang="en-IN" sz="2000" dirty="0"/>
              <a:t> stored in the </a:t>
            </a:r>
            <a:r>
              <a:rPr lang="en-IN" sz="2000" b="1" dirty="0"/>
              <a:t>app.config</a:t>
            </a:r>
            <a:r>
              <a:rPr lang="en-IN" sz="2000" dirty="0"/>
              <a:t> file. </a:t>
            </a:r>
          </a:p>
          <a:p>
            <a:pPr>
              <a:buClr>
                <a:schemeClr val="accent3"/>
              </a:buClr>
            </a:pPr>
            <a:r>
              <a:rPr lang="en-IN" sz="2000" dirty="0"/>
              <a:t>This makes sensitive information like </a:t>
            </a:r>
            <a:r>
              <a:rPr lang="en-IN" sz="2000" b="1" dirty="0"/>
              <a:t>user names </a:t>
            </a:r>
            <a:r>
              <a:rPr lang="en-IN" sz="2000" dirty="0"/>
              <a:t>and </a:t>
            </a:r>
            <a:r>
              <a:rPr lang="en-IN" sz="2000" b="1" dirty="0"/>
              <a:t>passwords</a:t>
            </a:r>
            <a:r>
              <a:rPr lang="en-IN" sz="2000" dirty="0"/>
              <a:t> which are a part of connection strings less prone to </a:t>
            </a:r>
            <a:r>
              <a:rPr lang="en-IN" sz="2000" b="1" dirty="0"/>
              <a:t>security vulnerabilities </a:t>
            </a:r>
            <a:r>
              <a:rPr lang="en-IN" sz="2000" dirty="0"/>
              <a:t>and </a:t>
            </a:r>
            <a:r>
              <a:rPr lang="en-IN" sz="2000" b="1" dirty="0"/>
              <a:t>maintenance</a:t>
            </a:r>
            <a:r>
              <a:rPr lang="en-IN" sz="2000" dirty="0"/>
              <a:t> issues. </a:t>
            </a:r>
          </a:p>
          <a:p>
            <a:pPr>
              <a:buClr>
                <a:schemeClr val="accent3"/>
              </a:buClr>
            </a:pPr>
            <a:r>
              <a:rPr sz="2000"/>
              <a:t>Moreover every time a change is </a:t>
            </a:r>
            <a:r>
              <a:rPr sz="2000" b="1"/>
              <a:t>made</a:t>
            </a:r>
            <a:r>
              <a:rPr sz="2000"/>
              <a:t> in the </a:t>
            </a:r>
            <a:r>
              <a:rPr sz="2000" b="1"/>
              <a:t>connection string </a:t>
            </a:r>
            <a:r>
              <a:rPr sz="2000"/>
              <a:t>we </a:t>
            </a:r>
            <a:r>
              <a:rPr sz="2000" b="1"/>
              <a:t>do not </a:t>
            </a:r>
            <a:r>
              <a:rPr sz="2000"/>
              <a:t>need to make changes to the </a:t>
            </a:r>
            <a:r>
              <a:rPr sz="2000" b="1"/>
              <a:t>code</a:t>
            </a:r>
            <a:r>
              <a:rPr sz="2000"/>
              <a:t> in our application.</a:t>
            </a:r>
          </a:p>
          <a:p>
            <a:pPr>
              <a:buClr>
                <a:schemeClr val="accent3"/>
              </a:buClr>
            </a:pPr>
            <a:r>
              <a:rPr sz="2000"/>
              <a:t> This helps us by </a:t>
            </a:r>
            <a:r>
              <a:rPr sz="2000" b="1"/>
              <a:t>allowing </a:t>
            </a:r>
            <a:r>
              <a:rPr sz="2000"/>
              <a:t>us to change the connection strings without </a:t>
            </a:r>
            <a:r>
              <a:rPr sz="2000" b="1"/>
              <a:t>recompiling </a:t>
            </a:r>
            <a:r>
              <a:rPr sz="2000"/>
              <a:t>the application.</a:t>
            </a:r>
          </a:p>
          <a:p>
            <a:pPr>
              <a:buClr>
                <a:schemeClr val="accent3"/>
              </a:buClr>
            </a:pPr>
            <a:r>
              <a:rPr sz="2000"/>
              <a:t>The </a:t>
            </a:r>
            <a:r>
              <a:rPr sz="2000" b="1"/>
              <a:t>app.config</a:t>
            </a:r>
            <a:r>
              <a:rPr sz="2000"/>
              <a:t> file can contain all the connection strings </a:t>
            </a:r>
            <a:r>
              <a:rPr sz="2000" b="1"/>
              <a:t>required</a:t>
            </a:r>
            <a:r>
              <a:rPr sz="2000"/>
              <a:t> by an application.</a:t>
            </a:r>
          </a:p>
          <a:p>
            <a:pPr>
              <a:buClr>
                <a:schemeClr val="accent3"/>
              </a:buClr>
            </a:pPr>
            <a:r>
              <a:rPr sz="2000"/>
              <a:t>The connection strings can be stored in </a:t>
            </a:r>
            <a:r>
              <a:rPr sz="2000" b="1"/>
              <a:t>multiple</a:t>
            </a:r>
            <a:r>
              <a:rPr sz="2000"/>
              <a:t> name and </a:t>
            </a:r>
            <a:r>
              <a:rPr sz="2000" b="1"/>
              <a:t>value</a:t>
            </a:r>
            <a:r>
              <a:rPr sz="2000"/>
              <a:t> pairs in the connection strings section of the </a:t>
            </a:r>
            <a:r>
              <a:rPr sz="2000" b="1"/>
              <a:t>Configuration</a:t>
            </a:r>
            <a:r>
              <a:rPr sz="2000"/>
              <a:t> element.</a:t>
            </a:r>
          </a:p>
          <a:p>
            <a:pPr>
              <a:buClr>
                <a:srgbClr val="002060"/>
              </a:buClr>
            </a:pPr>
            <a:endParaRPr sz="200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5373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Connection String in the app.config File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accent3"/>
              </a:buClr>
            </a:pPr>
            <a:r>
              <a:rPr sz="2000"/>
              <a:t>For each </a:t>
            </a:r>
            <a:r>
              <a:rPr sz="2000" b="1"/>
              <a:t>connection string </a:t>
            </a:r>
            <a:r>
              <a:rPr sz="2000"/>
              <a:t>that is stored in the </a:t>
            </a:r>
            <a:r>
              <a:rPr sz="2000" b="1"/>
              <a:t>app.config file</a:t>
            </a:r>
            <a:r>
              <a:rPr sz="2000"/>
              <a:t>, we need to specify the </a:t>
            </a:r>
            <a:r>
              <a:rPr sz="2000" b="1"/>
              <a:t>name</a:t>
            </a:r>
            <a:r>
              <a:rPr sz="2000"/>
              <a:t> of the connection string, the </a:t>
            </a:r>
            <a:r>
              <a:rPr sz="2000" b="1"/>
              <a:t>data provider </a:t>
            </a:r>
            <a:r>
              <a:rPr sz="2000"/>
              <a:t>for the connection string and the </a:t>
            </a:r>
            <a:r>
              <a:rPr sz="2000" b="1"/>
              <a:t>actual </a:t>
            </a:r>
            <a:r>
              <a:rPr sz="2000"/>
              <a:t>connection string.</a:t>
            </a:r>
          </a:p>
          <a:p>
            <a:pPr>
              <a:buClr>
                <a:schemeClr val="accent3"/>
              </a:buClr>
            </a:pPr>
            <a:r>
              <a:rPr sz="2000"/>
              <a:t>The connection strings can be retrieved in the application by using the name given to them in the app.config 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</a:t>
            </a:r>
            <a:r>
              <a:rPr/>
              <a:t>C</a:t>
            </a:r>
            <a:r>
              <a:rPr lang="en-US" dirty="0"/>
              <a:t>onnection String in app.config File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50377" y="1938000"/>
            <a:ext cx="7929349" cy="33163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IN" sz="1800" b="1" dirty="0">
                <a:solidFill>
                  <a:srgbClr val="FFFF00"/>
                </a:solidFill>
                <a:latin typeface="Calibri" pitchFamily="34" charset="0"/>
              </a:rPr>
              <a:t>&lt;?xml version='1.0' encoding='utf-8'?&gt;</a:t>
            </a:r>
          </a:p>
          <a:p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IN" sz="1800" b="1" dirty="0">
                <a:solidFill>
                  <a:srgbClr val="C00000"/>
                </a:solidFill>
                <a:latin typeface="Calibri" pitchFamily="34" charset="0"/>
              </a:rPr>
              <a:t>&lt;configuration&gt;</a:t>
            </a:r>
          </a:p>
          <a:p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	 </a:t>
            </a:r>
            <a:r>
              <a:rPr lang="en-IN" sz="1800" b="1" dirty="0">
                <a:solidFill>
                  <a:srgbClr val="00B050"/>
                </a:solidFill>
                <a:latin typeface="Calibri" pitchFamily="34" charset="0"/>
              </a:rPr>
              <a:t>&lt;connectionStrings&gt; </a:t>
            </a:r>
          </a:p>
          <a:p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		&lt;</a:t>
            </a:r>
            <a:r>
              <a:rPr lang="en-IN" sz="1800" b="1" dirty="0">
                <a:solidFill>
                  <a:srgbClr val="7030A0"/>
                </a:solidFill>
                <a:latin typeface="Calibri" pitchFamily="34" charset="0"/>
              </a:rPr>
              <a:t>add name</a:t>
            </a: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=“NwndString" </a:t>
            </a:r>
            <a:r>
              <a:rPr lang="en-IN" sz="1800" b="1" dirty="0">
                <a:solidFill>
                  <a:srgbClr val="7030A0"/>
                </a:solidFill>
                <a:latin typeface="Calibri" pitchFamily="34" charset="0"/>
              </a:rPr>
              <a:t>providerNe</a:t>
            </a: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="System.Data.SqlClient"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connectionString</a:t>
            </a: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=" server=</a:t>
            </a:r>
            <a:r>
              <a:rPr lang="en-IN" sz="1800" dirty="0" err="1">
                <a:solidFill>
                  <a:schemeClr val="bg1"/>
                </a:solidFill>
                <a:latin typeface="Calibri" pitchFamily="34" charset="0"/>
              </a:rPr>
              <a:t>localhost;user</a:t>
            </a: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=</a:t>
            </a:r>
            <a:r>
              <a:rPr lang="en-IN" sz="1800" dirty="0" err="1">
                <a:solidFill>
                  <a:schemeClr val="bg1"/>
                </a:solidFill>
                <a:latin typeface="Calibri" pitchFamily="34" charset="0"/>
              </a:rPr>
              <a:t>sa;pwd</a:t>
            </a: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=</a:t>
            </a:r>
            <a:r>
              <a:rPr lang="en-IN" sz="1800" dirty="0" err="1">
                <a:solidFill>
                  <a:schemeClr val="bg1"/>
                </a:solidFill>
                <a:latin typeface="Calibri" pitchFamily="34" charset="0"/>
              </a:rPr>
              <a:t>password;initial</a:t>
            </a: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 catalog=</a:t>
            </a:r>
            <a:r>
              <a:rPr lang="en-IN" sz="1800" dirty="0" err="1">
                <a:solidFill>
                  <a:schemeClr val="bg1"/>
                </a:solidFill>
                <a:latin typeface="Calibri" pitchFamily="34" charset="0"/>
              </a:rPr>
              <a:t>northwind</a:t>
            </a:r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 " /&gt; </a:t>
            </a:r>
          </a:p>
          <a:p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	&lt;/connectionStrings&gt;</a:t>
            </a:r>
          </a:p>
          <a:p>
            <a:r>
              <a:rPr lang="en-IN" sz="1800" dirty="0">
                <a:solidFill>
                  <a:schemeClr val="bg1"/>
                </a:solidFill>
                <a:latin typeface="Calibri" pitchFamily="34" charset="0"/>
              </a:rPr>
              <a:t>&lt;/configuration&gt;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4763069" y="968992"/>
            <a:ext cx="3971498" cy="1473958"/>
          </a:xfrm>
          <a:prstGeom prst="wedgeRectCallout">
            <a:avLst>
              <a:gd name="adj1" fmla="val -125708"/>
              <a:gd name="adj2" fmla="val 1029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>
              <a:buClr>
                <a:srgbClr val="002060"/>
              </a:buClr>
              <a:buSzPct val="120000"/>
              <a:buFont typeface="Arial" pitchFamily="34" charset="0"/>
              <a:buChar char="•"/>
            </a:pPr>
            <a:endParaRPr lang="en-US" sz="1400" dirty="0">
              <a:latin typeface="Calibri" pitchFamily="34" charset="0"/>
            </a:endParaRPr>
          </a:p>
          <a:p>
            <a:pPr marL="231775" indent="-231775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400" dirty="0">
                <a:latin typeface="Calibri" pitchFamily="34" charset="0"/>
              </a:rPr>
              <a:t>Adds the </a:t>
            </a:r>
            <a:r>
              <a:rPr lang="en-US" sz="1400" b="1" dirty="0">
                <a:solidFill>
                  <a:srgbClr val="00B050"/>
                </a:solidFill>
                <a:latin typeface="Calibri" pitchFamily="34" charset="0"/>
              </a:rPr>
              <a:t>&lt;connection string&gt;</a:t>
            </a:r>
            <a:r>
              <a:rPr lang="en-US" sz="1400" dirty="0">
                <a:latin typeface="Calibri" pitchFamily="34" charset="0"/>
              </a:rPr>
              <a:t> in the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app.config file.</a:t>
            </a:r>
            <a:r>
              <a:rPr lang="en-US" sz="1400" dirty="0">
                <a:latin typeface="Calibri" pitchFamily="34" charset="0"/>
              </a:rPr>
              <a:t> </a:t>
            </a:r>
          </a:p>
          <a:p>
            <a:pPr marL="231775" indent="-231775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400" dirty="0">
                <a:latin typeface="Calibri" pitchFamily="34" charset="0"/>
              </a:rPr>
              <a:t>The </a:t>
            </a:r>
            <a:r>
              <a:rPr lang="en-US" sz="1400" b="1" dirty="0">
                <a:solidFill>
                  <a:srgbClr val="00B050"/>
                </a:solidFill>
                <a:latin typeface="Calibri" pitchFamily="34" charset="0"/>
              </a:rPr>
              <a:t>&lt;connectionStrings&gt; </a:t>
            </a:r>
            <a:r>
              <a:rPr lang="en-US" sz="1400" dirty="0">
                <a:latin typeface="Calibri" pitchFamily="34" charset="0"/>
              </a:rPr>
              <a:t>element is a sub element of the 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&lt;configuration&gt; </a:t>
            </a:r>
            <a:r>
              <a:rPr lang="en-US" sz="1400" dirty="0">
                <a:latin typeface="Calibri" pitchFamily="34" charset="0"/>
              </a:rPr>
              <a:t>element. </a:t>
            </a:r>
          </a:p>
          <a:p>
            <a:pPr marL="231775" indent="-231775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400" dirty="0">
                <a:latin typeface="Calibri" pitchFamily="34" charset="0"/>
              </a:rPr>
              <a:t>The </a:t>
            </a:r>
            <a:r>
              <a:rPr lang="en-US" sz="1400" b="1" dirty="0">
                <a:solidFill>
                  <a:srgbClr val="00B050"/>
                </a:solidFill>
                <a:latin typeface="Calibri" pitchFamily="34" charset="0"/>
              </a:rPr>
              <a:t>&lt;connectionString&gt; </a:t>
            </a:r>
            <a:r>
              <a:rPr lang="en-US" sz="1400" dirty="0">
                <a:latin typeface="Calibri" pitchFamily="34" charset="0"/>
              </a:rPr>
              <a:t>element defines a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connection string </a:t>
            </a:r>
            <a:r>
              <a:rPr lang="en-US" sz="1400" dirty="0">
                <a:latin typeface="Calibri" pitchFamily="34" charset="0"/>
              </a:rPr>
              <a:t>in the configuration file. </a:t>
            </a:r>
          </a:p>
          <a:p>
            <a:pPr marL="573088" indent="-231775">
              <a:buClr>
                <a:srgbClr val="002060"/>
              </a:buClr>
              <a:buSzPct val="80000"/>
              <a:buFont typeface="Courier New" pitchFamily="49" charset="0"/>
              <a:buChar char="o"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259312" y="1066798"/>
            <a:ext cx="3450608" cy="532262"/>
          </a:xfrm>
          <a:prstGeom prst="wedgeRectCallout">
            <a:avLst>
              <a:gd name="adj1" fmla="val -36535"/>
              <a:gd name="adj2" fmla="val 17870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Clr>
                <a:srgbClr val="002060"/>
              </a:buClr>
            </a:pPr>
            <a:r>
              <a:rPr lang="en-US" sz="1400" dirty="0">
                <a:latin typeface="Calibri" pitchFamily="34" charset="0"/>
              </a:rPr>
              <a:t>The file is in </a:t>
            </a:r>
            <a:r>
              <a:rPr lang="en-US" sz="1400" b="1" dirty="0">
                <a:solidFill>
                  <a:srgbClr val="FFFF00"/>
                </a:solidFill>
                <a:latin typeface="Calibri" pitchFamily="34" charset="0"/>
              </a:rPr>
              <a:t>XML</a:t>
            </a:r>
            <a:r>
              <a:rPr lang="en-US" sz="1400" dirty="0">
                <a:latin typeface="Calibri" pitchFamily="34" charset="0"/>
              </a:rPr>
              <a:t> format and contains the </a:t>
            </a:r>
            <a:r>
              <a:rPr lang="en-US" sz="1400" b="1" dirty="0">
                <a:solidFill>
                  <a:srgbClr val="C00000"/>
                </a:solidFill>
                <a:latin typeface="Calibri" pitchFamily="34" charset="0"/>
              </a:rPr>
              <a:t>&lt;configuration&gt;</a:t>
            </a:r>
            <a:r>
              <a:rPr lang="en-US" sz="1400" dirty="0">
                <a:latin typeface="Calibri" pitchFamily="34" charset="0"/>
              </a:rPr>
              <a:t> element.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3796355" y="4380931"/>
            <a:ext cx="5006451" cy="1323833"/>
          </a:xfrm>
          <a:prstGeom prst="wedgeRectCallout">
            <a:avLst>
              <a:gd name="adj1" fmla="val -77351"/>
              <a:gd name="adj2" fmla="val -17132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400" dirty="0">
                <a:latin typeface="Calibri" pitchFamily="34" charset="0"/>
              </a:rPr>
              <a:t>The </a:t>
            </a:r>
            <a:r>
              <a:rPr lang="en-US" sz="1400" b="1" dirty="0">
                <a:solidFill>
                  <a:srgbClr val="00B050"/>
                </a:solidFill>
                <a:latin typeface="Calibri" pitchFamily="34" charset="0"/>
              </a:rPr>
              <a:t>&lt;connectionStrings&gt; </a:t>
            </a:r>
            <a:r>
              <a:rPr lang="en-US" sz="1400" dirty="0">
                <a:latin typeface="Calibri" pitchFamily="34" charset="0"/>
              </a:rPr>
              <a:t>contains a sub element </a:t>
            </a:r>
            <a:r>
              <a:rPr lang="en-US" sz="1400" b="1" dirty="0">
                <a:solidFill>
                  <a:srgbClr val="7030A0"/>
                </a:solidFill>
                <a:latin typeface="Calibri" pitchFamily="34" charset="0"/>
              </a:rPr>
              <a:t>&lt;add&gt; </a:t>
            </a:r>
            <a:r>
              <a:rPr lang="en-US" sz="1400" dirty="0">
                <a:latin typeface="Calibri" pitchFamily="34" charset="0"/>
              </a:rPr>
              <a:t>which can be used to add connection strings to the file. </a:t>
            </a:r>
          </a:p>
          <a:p>
            <a:pPr marL="231775" indent="-231775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400" dirty="0">
                <a:latin typeface="Calibri" pitchFamily="34" charset="0"/>
              </a:rPr>
              <a:t>The </a:t>
            </a:r>
            <a:r>
              <a:rPr lang="en-US" sz="1400" b="1" dirty="0">
                <a:latin typeface="Calibri" pitchFamily="34" charset="0"/>
              </a:rPr>
              <a:t>&lt;add&gt; </a:t>
            </a:r>
            <a:r>
              <a:rPr lang="en-US" sz="1400" dirty="0">
                <a:latin typeface="Calibri" pitchFamily="34" charset="0"/>
              </a:rPr>
              <a:t>element takes the </a:t>
            </a:r>
            <a:r>
              <a:rPr lang="en-US" sz="1400" b="1" dirty="0">
                <a:solidFill>
                  <a:srgbClr val="7030A0"/>
                </a:solidFill>
                <a:latin typeface="Calibri" pitchFamily="34" charset="0"/>
              </a:rPr>
              <a:t>name</a:t>
            </a:r>
            <a:r>
              <a:rPr lang="en-US" sz="1400" dirty="0">
                <a:latin typeface="Calibri" pitchFamily="34" charset="0"/>
              </a:rPr>
              <a:t> and </a:t>
            </a:r>
            <a:r>
              <a:rPr lang="en-US" sz="1400" b="1" dirty="0">
                <a:solidFill>
                  <a:srgbClr val="7030A0"/>
                </a:solidFill>
                <a:latin typeface="Calibri" pitchFamily="34" charset="0"/>
              </a:rPr>
              <a:t>provider</a:t>
            </a:r>
            <a:r>
              <a:rPr lang="en-US" sz="1400" dirty="0">
                <a:latin typeface="Calibri" pitchFamily="34" charset="0"/>
              </a:rPr>
              <a:t> of the connection string along with the connection string as attributes. </a:t>
            </a:r>
          </a:p>
        </p:txBody>
      </p:sp>
    </p:spTree>
    <p:extLst>
      <p:ext uri="{BB962C8B-B14F-4D97-AF65-F5344CB8AC3E}">
        <p14:creationId xmlns:p14="http://schemas.microsoft.com/office/powerpoint/2010/main" val="366889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Retrieving a Connection String From app.config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14652" y="2415654"/>
            <a:ext cx="6864823" cy="35347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rmAutofit fontScale="92500" lnSpcReduction="20000"/>
          </a:bodyPr>
          <a:lstStyle/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Using </a:t>
            </a:r>
            <a:r>
              <a:rPr lang="en-US" b="1" dirty="0">
                <a:solidFill>
                  <a:schemeClr val="accent2"/>
                </a:solidFill>
                <a:latin typeface="Calibri" pitchFamily="34" charset="0"/>
              </a:rPr>
              <a:t>System.Configuration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;</a:t>
            </a:r>
          </a:p>
          <a:p>
            <a:endParaRPr lang="en-IN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static string GetConnectionString (string name) </a:t>
            </a:r>
          </a:p>
          <a:p>
            <a:endParaRPr lang="en-IN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{	</a:t>
            </a:r>
          </a:p>
          <a:p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	string returnValue = null;</a:t>
            </a:r>
          </a:p>
          <a:p>
            <a:endParaRPr lang="en-IN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en-IN" b="1" dirty="0">
                <a:solidFill>
                  <a:srgbClr val="0070C0"/>
                </a:solidFill>
                <a:latin typeface="Calibri" pitchFamily="34" charset="0"/>
              </a:rPr>
              <a:t>ConnectionStringSettings settings</a:t>
            </a:r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 = 	ConfigurationManager.ConnectionStrings[NwndString]; </a:t>
            </a:r>
          </a:p>
          <a:p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	</a:t>
            </a:r>
          </a:p>
          <a:p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	if (settings != null)s</a:t>
            </a:r>
          </a:p>
          <a:p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		</a:t>
            </a:r>
          </a:p>
          <a:p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 	returnValue = </a:t>
            </a:r>
            <a:r>
              <a:rPr lang="en-IN" dirty="0" err="1">
                <a:solidFill>
                  <a:schemeClr val="bg1"/>
                </a:solidFill>
                <a:latin typeface="Calibri" pitchFamily="34" charset="0"/>
              </a:rPr>
              <a:t>settings.ConnectionString</a:t>
            </a:r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; </a:t>
            </a:r>
          </a:p>
          <a:p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		</a:t>
            </a:r>
          </a:p>
          <a:p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	return returnValue; </a:t>
            </a:r>
          </a:p>
          <a:p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} </a:t>
            </a:r>
            <a:br>
              <a:rPr lang="en-IN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en-IN" dirty="0">
                <a:solidFill>
                  <a:schemeClr val="bg1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308978" y="2183643"/>
            <a:ext cx="3630306" cy="1733266"/>
          </a:xfrm>
          <a:prstGeom prst="wedgeRectCallout">
            <a:avLst>
              <a:gd name="adj1" fmla="val -93676"/>
              <a:gd name="adj2" fmla="val 5155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31775" indent="-231775">
              <a:buClr>
                <a:srgbClr val="002060"/>
              </a:buClr>
              <a:buSzPct val="120000"/>
              <a:buFont typeface="Arial" pitchFamily="34" charset="0"/>
              <a:buChar char="•"/>
            </a:pPr>
            <a:endParaRPr lang="en-US" sz="1400" dirty="0">
              <a:latin typeface="Calibri" pitchFamily="34" charset="0"/>
            </a:endParaRPr>
          </a:p>
          <a:p>
            <a:pPr marL="231775" indent="-231775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400" dirty="0">
                <a:latin typeface="Calibri" pitchFamily="34" charset="0"/>
              </a:rPr>
              <a:t>Collection of 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</a:rPr>
              <a:t>ConnectionStringsSetting </a:t>
            </a:r>
            <a:r>
              <a:rPr lang="en-US" sz="1400" dirty="0">
                <a:latin typeface="Calibri" pitchFamily="34" charset="0"/>
              </a:rPr>
              <a:t>Object represents a single entry in the </a:t>
            </a:r>
            <a:r>
              <a:rPr lang="en-US" sz="1400" b="1" dirty="0">
                <a:latin typeface="Calibri" pitchFamily="34" charset="0"/>
              </a:rPr>
              <a:t>connectionStrings</a:t>
            </a:r>
            <a:r>
              <a:rPr lang="en-US" sz="1400" dirty="0">
                <a:latin typeface="Calibri" pitchFamily="34" charset="0"/>
              </a:rPr>
              <a:t> section. </a:t>
            </a:r>
          </a:p>
          <a:p>
            <a:pPr marL="231775" indent="-231775">
              <a:buClr>
                <a:srgbClr val="002060"/>
              </a:buClr>
              <a:buSzPct val="120000"/>
              <a:buFont typeface="Arial" pitchFamily="34" charset="0"/>
              <a:buChar char="•"/>
            </a:pPr>
            <a:endParaRPr lang="en-US" sz="1400" dirty="0">
              <a:latin typeface="Calibri" pitchFamily="34" charset="0"/>
            </a:endParaRPr>
          </a:p>
          <a:p>
            <a:pPr marL="231775" indent="-231775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IN" sz="1400" dirty="0">
                <a:latin typeface="Calibri" pitchFamily="34" charset="0"/>
              </a:rPr>
              <a:t>We can use the Name, ProviderName and the ConnectionString properties of the </a:t>
            </a:r>
            <a:r>
              <a:rPr lang="en-IN" sz="1400" b="1" dirty="0">
                <a:solidFill>
                  <a:srgbClr val="0070C0"/>
                </a:solidFill>
                <a:latin typeface="Calibri" pitchFamily="34" charset="0"/>
              </a:rPr>
              <a:t>ConnectionStringSettings</a:t>
            </a:r>
            <a:r>
              <a:rPr lang="en-IN" sz="1400" dirty="0">
                <a:latin typeface="Calibri" pitchFamily="34" charset="0"/>
              </a:rPr>
              <a:t> class to retrieve information about a connection string</a:t>
            </a:r>
            <a:endParaRPr lang="en-US" sz="1400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450377" y="873456"/>
            <a:ext cx="5022376" cy="1255595"/>
          </a:xfrm>
          <a:prstGeom prst="wedgeRectCallout">
            <a:avLst>
              <a:gd name="adj1" fmla="val -2708"/>
              <a:gd name="adj2" fmla="val 8657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pPr marL="231775" indent="-231775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400" dirty="0">
                <a:latin typeface="Calibri" pitchFamily="34" charset="0"/>
              </a:rPr>
              <a:t>We can retrieve a connection string stored in the app.config file using the classes of the </a:t>
            </a:r>
            <a:r>
              <a:rPr lang="en-US" sz="1400" b="1" dirty="0">
                <a:solidFill>
                  <a:schemeClr val="accent2"/>
                </a:solidFill>
                <a:latin typeface="Calibri" pitchFamily="34" charset="0"/>
              </a:rPr>
              <a:t>System.Configuration</a:t>
            </a:r>
            <a:r>
              <a:rPr lang="en-US" sz="1400" b="1" dirty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>
                <a:latin typeface="Calibri" pitchFamily="34" charset="0"/>
              </a:rPr>
              <a:t>namespace. </a:t>
            </a:r>
          </a:p>
          <a:p>
            <a:pPr marL="231775" indent="-231775">
              <a:buClr>
                <a:srgbClr val="002060"/>
              </a:buClr>
              <a:buSzPct val="120000"/>
              <a:buFont typeface="Arial" pitchFamily="34" charset="0"/>
              <a:buChar char="•"/>
            </a:pPr>
            <a:endParaRPr lang="en-US" sz="1400" dirty="0">
              <a:latin typeface="Calibri" pitchFamily="34" charset="0"/>
            </a:endParaRPr>
          </a:p>
          <a:p>
            <a:pPr marL="231775" indent="-231775">
              <a:buClr>
                <a:srgbClr val="002060"/>
              </a:buClr>
              <a:buSzPct val="120000"/>
              <a:buFont typeface="Arial" pitchFamily="34" charset="0"/>
              <a:buChar char="•"/>
            </a:pPr>
            <a:r>
              <a:rPr lang="en-US" sz="1400" dirty="0">
                <a:latin typeface="Calibri" pitchFamily="34" charset="0"/>
              </a:rPr>
              <a:t>The ConnectionStrings property of the ConfigurationManager returns a </a:t>
            </a:r>
            <a:r>
              <a:rPr lang="en-US" sz="1400" b="1" dirty="0">
                <a:solidFill>
                  <a:srgbClr val="7030A0"/>
                </a:solidFill>
                <a:latin typeface="Calibri" pitchFamily="34" charset="0"/>
              </a:rPr>
              <a:t>ConnectionStringSettings </a:t>
            </a:r>
            <a:r>
              <a:rPr lang="en-US" sz="1400" dirty="0">
                <a:latin typeface="Calibri" pitchFamily="34" charset="0"/>
              </a:rPr>
              <a:t>Collection</a:t>
            </a:r>
          </a:p>
          <a:p>
            <a:endParaRPr lang="en-US" sz="1400" dirty="0">
              <a:latin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06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Connection Pooling - 1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/>
              <a:t>Connection pooling is a technique used by .NET to </a:t>
            </a:r>
            <a:r>
              <a:rPr b="1"/>
              <a:t>reduce</a:t>
            </a:r>
            <a:r>
              <a:rPr/>
              <a:t> the cost of </a:t>
            </a:r>
            <a:r>
              <a:rPr b="1"/>
              <a:t>opening</a:t>
            </a:r>
            <a:r>
              <a:rPr/>
              <a:t> new database connections by </a:t>
            </a:r>
            <a:r>
              <a:rPr b="1"/>
              <a:t>minimizing</a:t>
            </a:r>
            <a:r>
              <a:rPr/>
              <a:t> the number of times a </a:t>
            </a:r>
            <a:r>
              <a:rPr b="1"/>
              <a:t>new</a:t>
            </a:r>
            <a:r>
              <a:rPr/>
              <a:t> connection must be </a:t>
            </a:r>
            <a:r>
              <a:rPr b="1"/>
              <a:t>opened</a:t>
            </a:r>
            <a:r>
              <a:rPr/>
              <a:t>. </a:t>
            </a:r>
          </a:p>
          <a:p>
            <a:r>
              <a:rPr/>
              <a:t>It is automatically handled while using data providers for </a:t>
            </a:r>
            <a:r>
              <a:rPr b="1"/>
              <a:t>OleDb</a:t>
            </a:r>
            <a:r>
              <a:rPr/>
              <a:t>, </a:t>
            </a:r>
            <a:r>
              <a:rPr b="1"/>
              <a:t>ODBC</a:t>
            </a:r>
            <a:r>
              <a:rPr/>
              <a:t> and </a:t>
            </a:r>
            <a:r>
              <a:rPr b="1"/>
              <a:t>Oracle.</a:t>
            </a:r>
            <a:r>
              <a:rPr/>
              <a:t> In case of </a:t>
            </a:r>
            <a:r>
              <a:rPr b="1"/>
              <a:t>SQL Server </a:t>
            </a:r>
            <a:r>
              <a:rPr/>
              <a:t>the application programmer is given the </a:t>
            </a:r>
            <a:r>
              <a:rPr b="1"/>
              <a:t>option</a:t>
            </a:r>
            <a:r>
              <a:rPr/>
              <a:t> to </a:t>
            </a:r>
            <a:r>
              <a:rPr b="1"/>
              <a:t>handle</a:t>
            </a:r>
            <a:r>
              <a:rPr/>
              <a:t> the connection pool </a:t>
            </a:r>
            <a:r>
              <a:rPr b="1"/>
              <a:t>themselves</a:t>
            </a:r>
            <a:r>
              <a:rPr/>
              <a:t>. </a:t>
            </a:r>
          </a:p>
          <a:p>
            <a:r>
              <a:rPr/>
              <a:t>The connection poole</a:t>
            </a:r>
            <a:r>
              <a:rPr i="1"/>
              <a:t>r</a:t>
            </a:r>
            <a:r>
              <a:rPr/>
              <a:t> maintains a </a:t>
            </a:r>
            <a:r>
              <a:rPr b="1"/>
              <a:t>pool</a:t>
            </a:r>
            <a:r>
              <a:rPr/>
              <a:t> of connections by keeping a </a:t>
            </a:r>
            <a:r>
              <a:rPr b="1"/>
              <a:t>predefined</a:t>
            </a:r>
            <a:r>
              <a:rPr/>
              <a:t> number of connections with the same </a:t>
            </a:r>
            <a:r>
              <a:rPr b="1"/>
              <a:t>configuration </a:t>
            </a:r>
            <a:r>
              <a:rPr/>
              <a:t>string alive in the pool. </a:t>
            </a:r>
          </a:p>
          <a:p>
            <a:r>
              <a:rPr/>
              <a:t>The pooler takes </a:t>
            </a:r>
            <a:r>
              <a:rPr b="1"/>
              <a:t>ownership </a:t>
            </a:r>
            <a:r>
              <a:rPr/>
              <a:t>of the </a:t>
            </a:r>
            <a:r>
              <a:rPr b="1"/>
              <a:t>physical connections</a:t>
            </a:r>
            <a:r>
              <a:rPr/>
              <a:t>.</a:t>
            </a:r>
          </a:p>
          <a:p>
            <a:r>
              <a:rPr/>
              <a:t>Connections with </a:t>
            </a:r>
            <a:r>
              <a:rPr b="1"/>
              <a:t>identical </a:t>
            </a:r>
            <a:r>
              <a:rPr/>
              <a:t>configuration information or connection strings are placed in the </a:t>
            </a:r>
            <a:r>
              <a:rPr b="1"/>
              <a:t>same</a:t>
            </a:r>
            <a:r>
              <a:rPr/>
              <a:t> pool. </a:t>
            </a:r>
          </a:p>
          <a:p>
            <a:r>
              <a:rPr/>
              <a:t>ADO.NET can maintain </a:t>
            </a:r>
            <a:r>
              <a:rPr b="1"/>
              <a:t>multiple</a:t>
            </a:r>
            <a:r>
              <a:rPr/>
              <a:t> connection pools,</a:t>
            </a:r>
            <a:r>
              <a:rPr b="1"/>
              <a:t> one </a:t>
            </a:r>
            <a:r>
              <a:rPr/>
              <a:t>for each different </a:t>
            </a:r>
            <a:r>
              <a:rPr b="1"/>
              <a:t>connection configuration</a:t>
            </a:r>
            <a:r>
              <a:rPr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9677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303879" y="2046204"/>
            <a:ext cx="4512575" cy="38164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What is an ADO.net connection?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What is a DbConnection Object?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What are the important methods and properties of the DbConnection class?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What is a SqlConnection object?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How to Instantiate a new SqlConnection object?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How to use a connection to retrieve data?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What is connection pooling?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7004" y="2027998"/>
            <a:ext cx="3200400" cy="24416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 pitchFamily="34" charset="0"/>
              </a:rPr>
              <a:t>Understand what ADO.NET connection objects are and use them in your .NET application to connect to a data source.</a:t>
            </a: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tabLst>
                <a:tab pos="968375" algn="l"/>
              </a:tabLst>
            </a:pP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  <a:p>
            <a:pPr marL="342900" lvl="1" indent="-342900" defTabSz="457200">
              <a:spcBef>
                <a:spcPts val="1200"/>
              </a:spcBef>
              <a:spcAft>
                <a:spcPts val="400"/>
              </a:spcAft>
              <a:buClr>
                <a:srgbClr val="00B050"/>
              </a:buClr>
              <a:buSzPct val="100000"/>
              <a:buFont typeface="Wingdings" pitchFamily="2" charset="2"/>
              <a:buChar char="ü"/>
              <a:tabLst>
                <a:tab pos="968375" algn="l"/>
              </a:tabLst>
            </a:pPr>
            <a:endParaRPr lang="en-US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9" name="Picture 2" descr="C:\Documents and Settings\hcluser\Desktop\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206" y="1110164"/>
            <a:ext cx="3207224" cy="768414"/>
          </a:xfrm>
          <a:prstGeom prst="rect">
            <a:avLst/>
          </a:prstGeom>
          <a:noFill/>
        </p:spPr>
      </p:pic>
      <p:pic>
        <p:nvPicPr>
          <p:cNvPr id="20" name="Picture 2" descr="C:\Documents and Settings\hcluser\Desktop\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0748" y="1108785"/>
            <a:ext cx="4505706" cy="768414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624115" y="1161143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completing this learning </a:t>
            </a:r>
          </a:p>
          <a:p>
            <a:r>
              <a:rPr lang="en-US" dirty="0"/>
              <a:t>unit, you should be able to: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90572" y="1255486"/>
            <a:ext cx="4265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section, we will discuss the following: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82587" y="319102"/>
            <a:ext cx="8361361" cy="52322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rgbClr val="69A205"/>
                </a:solidFill>
                <a:latin typeface="+mj-lt"/>
                <a:ea typeface="+mj-ea"/>
                <a:cs typeface="+mj-cs"/>
              </a:rPr>
              <a:t>Learning Objectives and Overview</a:t>
            </a:r>
            <a:endParaRPr lang="en-US" sz="2400" b="1" dirty="0">
              <a:solidFill>
                <a:srgbClr val="69A205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Connection Pooling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/>
              <a:t>Whenever a user </a:t>
            </a:r>
            <a:r>
              <a:rPr b="1"/>
              <a:t>requests</a:t>
            </a:r>
            <a:r>
              <a:rPr/>
              <a:t> for a new connection to be </a:t>
            </a:r>
            <a:r>
              <a:rPr b="1"/>
              <a:t>opened</a:t>
            </a:r>
            <a:r>
              <a:rPr/>
              <a:t>, the pooler looks for an </a:t>
            </a:r>
            <a:r>
              <a:rPr b="1"/>
              <a:t>available</a:t>
            </a:r>
            <a:r>
              <a:rPr/>
              <a:t> connection in the pool. If a connection is available in the pool, it is </a:t>
            </a:r>
            <a:r>
              <a:rPr b="1"/>
              <a:t>allotted</a:t>
            </a:r>
            <a:r>
              <a:rPr/>
              <a:t> to the user. </a:t>
            </a:r>
          </a:p>
          <a:p>
            <a:r>
              <a:rPr/>
              <a:t>If a connection is </a:t>
            </a:r>
            <a:r>
              <a:rPr b="1"/>
              <a:t>not </a:t>
            </a:r>
            <a:r>
              <a:rPr/>
              <a:t>available and the number of connections in the pool has </a:t>
            </a:r>
            <a:r>
              <a:rPr b="1"/>
              <a:t>not</a:t>
            </a:r>
            <a:r>
              <a:rPr/>
              <a:t> reached it </a:t>
            </a:r>
            <a:r>
              <a:rPr b="1"/>
              <a:t>maximum</a:t>
            </a:r>
            <a:r>
              <a:rPr/>
              <a:t>, the pooler opens a </a:t>
            </a:r>
            <a:r>
              <a:rPr b="1"/>
              <a:t>new</a:t>
            </a:r>
            <a:r>
              <a:rPr/>
              <a:t> connection and </a:t>
            </a:r>
            <a:r>
              <a:rPr b="1"/>
              <a:t>returns</a:t>
            </a:r>
            <a:r>
              <a:rPr/>
              <a:t> it to the user. </a:t>
            </a:r>
          </a:p>
          <a:p>
            <a:r>
              <a:rPr/>
              <a:t>Else a new connection is </a:t>
            </a:r>
            <a:r>
              <a:rPr b="1"/>
              <a:t>not </a:t>
            </a:r>
            <a:r>
              <a:rPr/>
              <a:t>opened and the pooler throws an </a:t>
            </a:r>
            <a:r>
              <a:rPr b="1"/>
              <a:t>exception</a:t>
            </a:r>
            <a:r>
              <a:rPr/>
              <a:t> to notify the user of the </a:t>
            </a:r>
            <a:r>
              <a:rPr b="1"/>
              <a:t>failure</a:t>
            </a:r>
            <a:r>
              <a:rPr/>
              <a:t>.</a:t>
            </a:r>
            <a:endParaRPr b="1"/>
          </a:p>
          <a:p>
            <a:r>
              <a:rPr/>
              <a:t>When a user calls the </a:t>
            </a:r>
            <a:r>
              <a:rPr b="1"/>
              <a:t>close() </a:t>
            </a:r>
            <a:r>
              <a:rPr/>
              <a:t>method to close a connection, the pooler </a:t>
            </a:r>
            <a:r>
              <a:rPr b="1"/>
              <a:t>returns </a:t>
            </a:r>
            <a:r>
              <a:rPr/>
              <a:t>the connection to the pool as a </a:t>
            </a:r>
            <a:r>
              <a:rPr b="1"/>
              <a:t>live connection </a:t>
            </a:r>
            <a:r>
              <a:rPr/>
              <a:t>instead of </a:t>
            </a:r>
            <a:r>
              <a:rPr b="1"/>
              <a:t>closing</a:t>
            </a:r>
            <a:r>
              <a:rPr/>
              <a:t> it.</a:t>
            </a:r>
          </a:p>
          <a:p>
            <a:r>
              <a:rPr/>
              <a:t>Once a connection is finished servicing a client and is placed back into the pool it is ready to be reused again to service another client.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Pooling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0" y="914702"/>
            <a:ext cx="8215954" cy="53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28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Smart Programming Considerations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/>
              <a:t>For best performance we should always use the </a:t>
            </a:r>
            <a:r>
              <a:rPr b="1"/>
              <a:t>data provider </a:t>
            </a:r>
            <a:r>
              <a:rPr/>
              <a:t>that is most appropriate for </a:t>
            </a:r>
            <a:r>
              <a:rPr b="1"/>
              <a:t>connecting</a:t>
            </a:r>
            <a:r>
              <a:rPr/>
              <a:t> to the data source that we want to </a:t>
            </a:r>
            <a:r>
              <a:rPr b="1"/>
              <a:t>access</a:t>
            </a:r>
            <a:r>
              <a:rPr/>
              <a:t>. </a:t>
            </a:r>
          </a:p>
          <a:p>
            <a:r>
              <a:rPr/>
              <a:t>It is always a good practice to </a:t>
            </a:r>
            <a:r>
              <a:rPr b="1"/>
              <a:t>delay</a:t>
            </a:r>
            <a:r>
              <a:rPr/>
              <a:t> opening a connection as much as possible and to </a:t>
            </a:r>
            <a:r>
              <a:rPr b="1"/>
              <a:t>close</a:t>
            </a:r>
            <a:r>
              <a:rPr/>
              <a:t> a connection as early as possible. </a:t>
            </a:r>
          </a:p>
          <a:p>
            <a:r>
              <a:rPr/>
              <a:t>Keeping a connection </a:t>
            </a:r>
            <a:r>
              <a:rPr b="1"/>
              <a:t>open</a:t>
            </a:r>
            <a:r>
              <a:rPr/>
              <a:t> for a very long period of time results in </a:t>
            </a:r>
            <a:r>
              <a:rPr b="1"/>
              <a:t>unwanted </a:t>
            </a:r>
            <a:r>
              <a:rPr/>
              <a:t>performance overhead.</a:t>
            </a:r>
          </a:p>
          <a:p>
            <a:r>
              <a:rPr/>
              <a:t>Whenever it is known that a large number of clients would be using </a:t>
            </a:r>
            <a:r>
              <a:rPr b="1"/>
              <a:t>data base connections</a:t>
            </a:r>
            <a:r>
              <a:rPr/>
              <a:t>, it is recommended to use </a:t>
            </a:r>
            <a:r>
              <a:rPr b="1"/>
              <a:t>connection pooling </a:t>
            </a:r>
            <a:r>
              <a:rPr/>
              <a:t>to boost the </a:t>
            </a:r>
            <a:r>
              <a:rPr b="1"/>
              <a:t>performance</a:t>
            </a:r>
            <a:r>
              <a:rPr/>
              <a:t> of the application. </a:t>
            </a:r>
          </a:p>
          <a:p>
            <a:r>
              <a:rPr/>
              <a:t>It is always a good practice to </a:t>
            </a:r>
            <a:r>
              <a:rPr b="1"/>
              <a:t>close</a:t>
            </a:r>
            <a:r>
              <a:rPr/>
              <a:t> all the </a:t>
            </a:r>
            <a:r>
              <a:rPr b="1"/>
              <a:t>open</a:t>
            </a:r>
            <a:r>
              <a:rPr/>
              <a:t> connections </a:t>
            </a:r>
            <a:r>
              <a:rPr b="1"/>
              <a:t>explicitly </a:t>
            </a:r>
            <a:r>
              <a:rPr/>
              <a:t>using the </a:t>
            </a:r>
            <a:r>
              <a:rPr b="1"/>
              <a:t>close()</a:t>
            </a:r>
            <a:r>
              <a:rPr/>
              <a:t> method before the application </a:t>
            </a:r>
            <a:r>
              <a:rPr b="1"/>
              <a:t>terminates</a:t>
            </a:r>
            <a:r>
              <a:rPr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729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Reading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457200" y="822538"/>
            <a:ext cx="8229600" cy="5085880"/>
          </a:xfrm>
        </p:spPr>
        <p:txBody>
          <a:bodyPr/>
          <a:lstStyle/>
          <a:p>
            <a:pPr>
              <a:buNone/>
            </a:pPr>
            <a:endParaRPr/>
          </a:p>
          <a:p>
            <a:r>
              <a:rPr lang="en-IN" dirty="0">
                <a:hlinkClick r:id="rId2"/>
              </a:rPr>
              <a:t>http://msdn.microsoft.com/en-us/library/ms971481.aspx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b="1" i="1" u="sng" dirty="0"/>
              <a:t>Note</a:t>
            </a:r>
            <a:r>
              <a:rPr lang="en-US" sz="1800" i="1" dirty="0"/>
              <a:t>: The links provided here are valid at the time of production of this content. However, web URLs may change from time to time , so users are encouraged to exercise their own judgment  in using the information given in the pages referred to by these links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connection object in ADO.NET represents a  connection between the application and the data source.</a:t>
            </a:r>
          </a:p>
          <a:p>
            <a:r>
              <a:rPr lang="en-US" dirty="0"/>
              <a:t>Connection Pooling is the technique which helps in reducing the cost of opening new connections.</a:t>
            </a:r>
          </a:p>
          <a:p>
            <a:r>
              <a:rPr/>
              <a:t>Connection pooling is a technique used by .NET to reduce the cost of opening new database connections by minimizing the number of times a new connection must be opened. </a:t>
            </a:r>
          </a:p>
          <a:p>
            <a:r>
              <a:rPr lang="en-IN" dirty="0"/>
              <a:t>The parameters in a connection string are separated using a semi colon (;). </a:t>
            </a:r>
          </a:p>
          <a:p>
            <a:r>
              <a:rPr/>
              <a:t>We can also create a connection using the Data Adapter Configuration Wizard and the Data Form Wizard.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ADO.NET Connection - 1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sz="2000"/>
              <a:t>A connection object represents the connection between a .NET application and the data store. </a:t>
            </a:r>
            <a:endParaRPr sz="2000" dirty="0"/>
          </a:p>
          <a:p>
            <a:pPr marL="682625" indent="-395288">
              <a:spcAft>
                <a:spcPts val="600"/>
              </a:spcAft>
              <a:buSzPct val="80000"/>
              <a:buFont typeface="Courier New" pitchFamily="49" charset="0"/>
              <a:buChar char="o"/>
            </a:pPr>
            <a:r>
              <a:rPr lang="en-IN" sz="2000" dirty="0"/>
              <a:t>In case of a client server model like SQL Server, it represents the </a:t>
            </a:r>
            <a:r>
              <a:rPr lang="en-IN" sz="2000" dirty="0">
                <a:solidFill>
                  <a:schemeClr val="tx1"/>
                </a:solidFill>
              </a:rPr>
              <a:t>physical connection</a:t>
            </a:r>
            <a:r>
              <a:rPr lang="en-IN" sz="2000" dirty="0"/>
              <a:t> between the database server and the client.</a:t>
            </a:r>
            <a:endParaRPr sz="2000"/>
          </a:p>
          <a:p>
            <a:pPr>
              <a:spcAft>
                <a:spcPts val="600"/>
              </a:spcAft>
            </a:pPr>
            <a:r>
              <a:rPr sz="2000"/>
              <a:t>Each of the .NET Framework data providers provide their </a:t>
            </a:r>
            <a:r>
              <a:rPr sz="2000">
                <a:solidFill>
                  <a:schemeClr val="tx1"/>
                </a:solidFill>
              </a:rPr>
              <a:t>own</a:t>
            </a:r>
            <a:r>
              <a:rPr sz="2000"/>
              <a:t> connection classes. </a:t>
            </a:r>
          </a:p>
          <a:p>
            <a:pPr marL="682625" indent="-395288">
              <a:spcAft>
                <a:spcPts val="600"/>
              </a:spcAft>
              <a:buSzPct val="80000"/>
              <a:buFont typeface="Courier New" pitchFamily="49" charset="0"/>
              <a:buChar char="o"/>
            </a:pPr>
            <a:r>
              <a:rPr lang="en-IN" sz="2000" b="1" dirty="0"/>
              <a:t>Example- </a:t>
            </a:r>
            <a:r>
              <a:rPr lang="en-IN" sz="2000" dirty="0"/>
              <a:t>The connection class provided by the SQL Server provider is SqlConnection .</a:t>
            </a:r>
          </a:p>
          <a:p>
            <a:pPr marL="682625" indent="-395288">
              <a:spcAft>
                <a:spcPts val="600"/>
              </a:spcAft>
              <a:buSzPct val="80000"/>
              <a:buFont typeface="Courier New" pitchFamily="49" charset="0"/>
              <a:buChar char="o"/>
            </a:pPr>
            <a:r>
              <a:rPr sz="2000"/>
              <a:t>All of these connection classes have been derived from the </a:t>
            </a:r>
            <a:r>
              <a:rPr sz="2000" b="1"/>
              <a:t>DbConnection </a:t>
            </a:r>
            <a:r>
              <a:rPr sz="2000"/>
              <a:t>class present in the </a:t>
            </a:r>
            <a:r>
              <a:rPr sz="2000" b="1"/>
              <a:t>System.Data </a:t>
            </a:r>
            <a:r>
              <a:rPr sz="2000"/>
              <a:t>namespace. </a:t>
            </a:r>
          </a:p>
          <a:p>
            <a:pPr marL="682625" indent="-395288">
              <a:spcAft>
                <a:spcPts val="600"/>
              </a:spcAft>
              <a:buSzPct val="80000"/>
              <a:buFont typeface="Courier New" pitchFamily="49" charset="0"/>
              <a:buChar char="o"/>
            </a:pPr>
            <a:r>
              <a:rPr lang="en-IN" sz="2000" dirty="0"/>
              <a:t>The DbConnection class provides the basic methods and properties which are required to </a:t>
            </a:r>
            <a:r>
              <a:rPr lang="en-IN" sz="2000" b="1" dirty="0"/>
              <a:t>create</a:t>
            </a:r>
            <a:r>
              <a:rPr lang="en-IN" sz="2000" dirty="0"/>
              <a:t> and </a:t>
            </a:r>
            <a:r>
              <a:rPr lang="en-IN" sz="2000" b="1" dirty="0"/>
              <a:t>manage</a:t>
            </a:r>
            <a:r>
              <a:rPr lang="en-IN" sz="2000" dirty="0"/>
              <a:t> connections in a data driven </a:t>
            </a:r>
            <a:r>
              <a:rPr lang="en-IN" sz="2000" b="1" dirty="0"/>
              <a:t>.NET </a:t>
            </a:r>
            <a:r>
              <a:rPr lang="en-IN" sz="2000" dirty="0"/>
              <a:t>application.</a:t>
            </a:r>
            <a:endParaRPr sz="200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56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ADO.NET Connection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Aft>
                <a:spcPts val="600"/>
              </a:spcAft>
              <a:buClr>
                <a:schemeClr val="accent3"/>
              </a:buClr>
            </a:pPr>
            <a:r>
              <a:rPr lang="en-IN" sz="2000" dirty="0"/>
              <a:t>The DbConnection class contains the </a:t>
            </a:r>
            <a:r>
              <a:rPr lang="en-IN" sz="2000" b="1" dirty="0"/>
              <a:t>open() </a:t>
            </a:r>
            <a:r>
              <a:rPr lang="en-IN" sz="2000" dirty="0"/>
              <a:t>method which is used to </a:t>
            </a:r>
            <a:r>
              <a:rPr lang="en-IN" sz="2000" b="1" dirty="0"/>
              <a:t>open</a:t>
            </a:r>
            <a:r>
              <a:rPr lang="en-IN" sz="2000" dirty="0"/>
              <a:t> a new connection with a database. </a:t>
            </a:r>
          </a:p>
          <a:p>
            <a:pPr marL="682625" indent="-341313">
              <a:spcAft>
                <a:spcPts val="600"/>
              </a:spcAft>
              <a:buClr>
                <a:schemeClr val="accent3"/>
              </a:buClr>
              <a:buSzPct val="80000"/>
              <a:buFont typeface="Courier New" pitchFamily="49" charset="0"/>
              <a:buChar char="o"/>
            </a:pPr>
            <a:r>
              <a:rPr lang="en-IN" sz="2000" dirty="0"/>
              <a:t>The </a:t>
            </a:r>
            <a:r>
              <a:rPr lang="en-IN" sz="2000" b="1" dirty="0"/>
              <a:t>close()</a:t>
            </a:r>
            <a:r>
              <a:rPr lang="en-IN" sz="2000" dirty="0"/>
              <a:t> method in the </a:t>
            </a:r>
            <a:r>
              <a:rPr lang="en-IN" sz="2000" b="1" dirty="0"/>
              <a:t>DbConnection</a:t>
            </a:r>
            <a:r>
              <a:rPr lang="en-IN" sz="2000" dirty="0"/>
              <a:t> class can be used to close an open connection. </a:t>
            </a:r>
          </a:p>
          <a:p>
            <a:pPr marL="682625" indent="-341313">
              <a:spcAft>
                <a:spcPts val="600"/>
              </a:spcAft>
              <a:buClr>
                <a:schemeClr val="accent3"/>
              </a:buClr>
              <a:buSzPct val="80000"/>
              <a:buFont typeface="Courier New" pitchFamily="49" charset="0"/>
              <a:buChar char="o"/>
            </a:pPr>
            <a:r>
              <a:rPr lang="en-IN" sz="2000" dirty="0"/>
              <a:t>These methods are </a:t>
            </a:r>
            <a:r>
              <a:rPr lang="en-IN" sz="2000" b="1" dirty="0"/>
              <a:t>inherited</a:t>
            </a:r>
            <a:r>
              <a:rPr lang="en-IN" sz="2000" dirty="0"/>
              <a:t> by all the child connection classes such as </a:t>
            </a:r>
            <a:r>
              <a:rPr lang="en-IN" sz="2000" b="1" dirty="0"/>
              <a:t>SqlConnection</a:t>
            </a:r>
            <a:r>
              <a:rPr lang="en-IN" sz="2000" dirty="0"/>
              <a:t> and </a:t>
            </a:r>
            <a:r>
              <a:rPr lang="en-IN" sz="2000" b="1" dirty="0"/>
              <a:t>OleDbConnection</a:t>
            </a:r>
            <a:r>
              <a:rPr lang="en-IN" sz="2000" dirty="0"/>
              <a:t>.</a:t>
            </a:r>
          </a:p>
          <a:p>
            <a:pPr>
              <a:buClr>
                <a:schemeClr val="accent3"/>
              </a:buClr>
            </a:pPr>
            <a:r>
              <a:rPr lang="en-IN" sz="2000" dirty="0"/>
              <a:t>Moreover, the methods are used to </a:t>
            </a:r>
            <a:r>
              <a:rPr lang="en-IN" sz="2000" b="1" dirty="0"/>
              <a:t>open </a:t>
            </a:r>
            <a:r>
              <a:rPr lang="en-IN" sz="2000" dirty="0"/>
              <a:t>and </a:t>
            </a:r>
            <a:r>
              <a:rPr lang="en-IN" sz="2000" b="1" dirty="0"/>
              <a:t>close</a:t>
            </a:r>
            <a:r>
              <a:rPr lang="en-IN" sz="2000" dirty="0"/>
              <a:t> the connections</a:t>
            </a:r>
          </a:p>
          <a:p>
            <a:pPr>
              <a:buClr>
                <a:schemeClr val="accent3"/>
              </a:buClr>
            </a:pPr>
            <a:r>
              <a:rPr lang="en-IN" sz="2000" dirty="0"/>
              <a:t>The DbConnection class also contains </a:t>
            </a:r>
            <a:r>
              <a:rPr lang="en-IN" sz="2000" b="1" dirty="0"/>
              <a:t>methods</a:t>
            </a:r>
            <a:r>
              <a:rPr lang="en-IN" sz="2000" dirty="0"/>
              <a:t> to manage </a:t>
            </a:r>
            <a:r>
              <a:rPr lang="en-IN" sz="2000" b="1" dirty="0"/>
              <a:t>database transactions</a:t>
            </a:r>
            <a:r>
              <a:rPr lang="en-IN" sz="2000" dirty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Connection Classes in ADO.NET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375313" y="1233033"/>
            <a:ext cx="8229600" cy="5085880"/>
          </a:xfrm>
        </p:spPr>
        <p:txBody>
          <a:bodyPr/>
          <a:lstStyle/>
          <a:p>
            <a:pPr lvl="2">
              <a:buFont typeface="Arial" pitchFamily="34" charset="0"/>
              <a:buChar char="•"/>
            </a:pPr>
            <a:endParaRPr lang="en-US" sz="2000" dirty="0"/>
          </a:p>
          <a:p>
            <a:pPr lvl="2">
              <a:buFont typeface="Arial" pitchFamily="34" charset="0"/>
              <a:buChar char="•"/>
            </a:pPr>
            <a:endParaRPr lang="en-US" sz="2400" dirty="0"/>
          </a:p>
          <a:p>
            <a:pPr lvl="2">
              <a:buFont typeface="Arial" pitchFamily="34" charset="0"/>
              <a:buChar char="•"/>
            </a:pPr>
            <a:endParaRPr lang="en-US" sz="2400" dirty="0"/>
          </a:p>
          <a:p>
            <a:pPr lvl="4">
              <a:buNone/>
            </a:pPr>
            <a:endParaRPr lang="en-US" sz="20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15080067"/>
              </p:ext>
            </p:extLst>
          </p:nvPr>
        </p:nvGraphicFramePr>
        <p:xfrm>
          <a:off x="532255" y="1337481"/>
          <a:ext cx="6455399" cy="4585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Important Properties of the DbConnection Class</a:t>
            </a:r>
            <a:endParaRPr lang="en-IN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07848340"/>
              </p:ext>
            </p:extLst>
          </p:nvPr>
        </p:nvGraphicFramePr>
        <p:xfrm>
          <a:off x="395785" y="1397000"/>
          <a:ext cx="8488907" cy="4635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05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Important </a:t>
            </a:r>
            <a:r>
              <a:rPr lang="en-US" dirty="0"/>
              <a:t>Methods of DBConnection Class</a:t>
            </a:r>
            <a:endParaRPr lang="en-IN" dirty="0">
              <a:solidFill>
                <a:schemeClr val="accent3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80540903"/>
              </p:ext>
            </p:extLst>
          </p:nvPr>
        </p:nvGraphicFramePr>
        <p:xfrm>
          <a:off x="941696" y="1405719"/>
          <a:ext cx="7069540" cy="4408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660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SqlConnection Object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accent3"/>
              </a:buClr>
            </a:pPr>
            <a:r>
              <a:rPr lang="en-IN" sz="2000" dirty="0"/>
              <a:t>SqlConnection Object  represents the </a:t>
            </a:r>
            <a:r>
              <a:rPr lang="en-IN" sz="2000" b="1" dirty="0"/>
              <a:t>connection</a:t>
            </a:r>
            <a:r>
              <a:rPr lang="en-IN" sz="2000" dirty="0"/>
              <a:t> between a </a:t>
            </a:r>
            <a:r>
              <a:rPr lang="en-IN" sz="2000" b="1" dirty="0"/>
              <a:t>.NET </a:t>
            </a:r>
            <a:r>
              <a:rPr lang="en-IN" sz="2000" dirty="0"/>
              <a:t>application and a </a:t>
            </a:r>
            <a:r>
              <a:rPr lang="en-IN" sz="2000" b="1" dirty="0"/>
              <a:t>SQL</a:t>
            </a:r>
            <a:r>
              <a:rPr lang="en-IN" sz="2000" dirty="0"/>
              <a:t> Server. </a:t>
            </a:r>
          </a:p>
          <a:p>
            <a:pPr>
              <a:buClr>
                <a:schemeClr val="accent3"/>
              </a:buClr>
            </a:pPr>
            <a:r>
              <a:rPr lang="en-IN" sz="2000" dirty="0"/>
              <a:t>Since SQL Server is a </a:t>
            </a:r>
            <a:r>
              <a:rPr lang="en-IN" sz="2000" b="1" dirty="0"/>
              <a:t>client-server</a:t>
            </a:r>
            <a:r>
              <a:rPr lang="en-IN" sz="2000" dirty="0"/>
              <a:t> based database server, the SqlConnection object represents the </a:t>
            </a:r>
            <a:r>
              <a:rPr lang="en-IN" sz="2000" b="1" dirty="0"/>
              <a:t>physical</a:t>
            </a:r>
            <a:r>
              <a:rPr lang="en-IN" sz="2000" dirty="0"/>
              <a:t> network connection between the </a:t>
            </a:r>
            <a:r>
              <a:rPr lang="en-IN" sz="2000" b="1" dirty="0"/>
              <a:t>database server </a:t>
            </a:r>
            <a:r>
              <a:rPr lang="en-IN" sz="2000" dirty="0"/>
              <a:t>and our </a:t>
            </a:r>
            <a:r>
              <a:rPr lang="en-IN" sz="2000" b="1" dirty="0"/>
              <a:t>.NET </a:t>
            </a:r>
            <a:r>
              <a:rPr lang="en-IN" sz="2000" dirty="0"/>
              <a:t>application. </a:t>
            </a:r>
          </a:p>
          <a:p>
            <a:pPr>
              <a:buClr>
                <a:schemeClr val="accent3"/>
              </a:buClr>
            </a:pPr>
            <a:r>
              <a:rPr lang="en-IN" sz="2000" dirty="0"/>
              <a:t>SqlConnection Object is present in the </a:t>
            </a:r>
            <a:r>
              <a:rPr lang="en-IN" sz="2000" b="1" dirty="0"/>
              <a:t>System.Data.SqlClient</a:t>
            </a:r>
            <a:r>
              <a:rPr lang="en-IN" sz="2000" dirty="0"/>
              <a:t> package which is the .NET framework data provider for SQL Server.</a:t>
            </a:r>
          </a:p>
          <a:p>
            <a:pPr>
              <a:buClr>
                <a:schemeClr val="accent3"/>
              </a:buClr>
            </a:pPr>
            <a:r>
              <a:rPr lang="en-IN" sz="2000" dirty="0"/>
              <a:t>The SqlConnection class is used to establish a </a:t>
            </a:r>
            <a:r>
              <a:rPr lang="en-IN" sz="2000" b="1" dirty="0"/>
              <a:t>connection</a:t>
            </a:r>
            <a:r>
              <a:rPr lang="en-IN" sz="2000" dirty="0"/>
              <a:t> between the </a:t>
            </a:r>
            <a:r>
              <a:rPr lang="en-IN" sz="2000" b="1" dirty="0"/>
              <a:t>database</a:t>
            </a:r>
            <a:r>
              <a:rPr lang="en-IN" sz="2000" dirty="0"/>
              <a:t> and our </a:t>
            </a:r>
            <a:r>
              <a:rPr lang="en-IN" sz="2000" b="1" dirty="0"/>
              <a:t>application</a:t>
            </a:r>
            <a:r>
              <a:rPr lang="en-IN" sz="2000" dirty="0"/>
              <a:t>. </a:t>
            </a:r>
          </a:p>
          <a:p>
            <a:pPr>
              <a:buClr>
                <a:schemeClr val="accent3"/>
              </a:buClr>
            </a:pPr>
            <a:r>
              <a:rPr lang="en-IN" sz="2000" dirty="0"/>
              <a:t>Once the connection is in place, classes such as </a:t>
            </a:r>
            <a:r>
              <a:rPr lang="en-IN" sz="2000" b="1" dirty="0"/>
              <a:t>SqlCommand</a:t>
            </a:r>
            <a:r>
              <a:rPr lang="en-IN" sz="2000" dirty="0"/>
              <a:t>, </a:t>
            </a:r>
            <a:r>
              <a:rPr lang="en-IN" sz="2000" b="1" dirty="0"/>
              <a:t>SqlDataAdapter </a:t>
            </a:r>
            <a:r>
              <a:rPr lang="en-IN" sz="2000" dirty="0"/>
              <a:t>and </a:t>
            </a:r>
            <a:r>
              <a:rPr lang="en-IN" sz="2000" b="1" dirty="0"/>
              <a:t>SqlDataReader</a:t>
            </a:r>
            <a:r>
              <a:rPr lang="en-IN" sz="2000" dirty="0"/>
              <a:t> are used to </a:t>
            </a:r>
            <a:r>
              <a:rPr lang="en-IN" sz="2000" b="1" dirty="0"/>
              <a:t>read</a:t>
            </a:r>
            <a:r>
              <a:rPr lang="en-IN" sz="2000" dirty="0"/>
              <a:t> and </a:t>
            </a:r>
            <a:r>
              <a:rPr lang="en-IN" sz="2000" b="1" dirty="0"/>
              <a:t>manipulate</a:t>
            </a:r>
            <a:r>
              <a:rPr lang="en-IN" sz="2000" dirty="0"/>
              <a:t> the data stored in the database </a:t>
            </a:r>
            <a:r>
              <a:rPr lang="en-IN" sz="2000" b="1" dirty="0"/>
              <a:t>server</a:t>
            </a:r>
            <a:r>
              <a:rPr lang="en-IN" sz="2000" dirty="0"/>
              <a:t>. </a:t>
            </a:r>
          </a:p>
          <a:p>
            <a:pPr>
              <a:buClr>
                <a:schemeClr val="accent3"/>
              </a:buClr>
            </a:pPr>
            <a:r>
              <a:rPr lang="en-IN" sz="2000" dirty="0"/>
              <a:t>The SqlConnection class has been declared as a </a:t>
            </a:r>
            <a:r>
              <a:rPr lang="en-IN" sz="2000" b="1" dirty="0"/>
              <a:t>sealed</a:t>
            </a:r>
            <a:r>
              <a:rPr lang="en-IN" sz="2000" dirty="0"/>
              <a:t> class and thus cannot be </a:t>
            </a:r>
            <a:r>
              <a:rPr lang="en-IN" sz="2000" b="1" dirty="0"/>
              <a:t>inherited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114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A205"/>
                </a:solidFill>
              </a:rPr>
              <a:t>Methods to Create a New Data Connection - 1</a:t>
            </a:r>
            <a:endParaRPr lang="en-IN" dirty="0">
              <a:solidFill>
                <a:srgbClr val="69A20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8941" y="1050876"/>
            <a:ext cx="8359076" cy="5349928"/>
          </a:xfrm>
        </p:spPr>
        <p:txBody>
          <a:bodyPr/>
          <a:lstStyle/>
          <a:p>
            <a:pPr marL="0" indent="0">
              <a:buClr>
                <a:srgbClr val="002060"/>
              </a:buClr>
              <a:buNone/>
            </a:pPr>
            <a:r>
              <a:rPr sz="2000"/>
              <a:t>There are various methods that can be used to </a:t>
            </a:r>
            <a:r>
              <a:rPr sz="2000" b="1"/>
              <a:t>create </a:t>
            </a:r>
            <a:r>
              <a:rPr sz="2000"/>
              <a:t>a new connection in the.NET application. </a:t>
            </a:r>
          </a:p>
          <a:p>
            <a:pPr marL="341313" indent="-341313">
              <a:buClr>
                <a:schemeClr val="accent3"/>
              </a:buClr>
              <a:buFont typeface="Arial" pitchFamily="34" charset="0"/>
              <a:buChar char="•"/>
            </a:pPr>
            <a:r>
              <a:rPr sz="2000"/>
              <a:t>For </a:t>
            </a:r>
            <a:r>
              <a:rPr sz="2000" b="1"/>
              <a:t>example</a:t>
            </a:r>
            <a:r>
              <a:rPr sz="2000"/>
              <a:t>,</a:t>
            </a:r>
            <a:r>
              <a:rPr sz="2000" b="1"/>
              <a:t>Server Explorer </a:t>
            </a:r>
            <a:r>
              <a:rPr sz="2000"/>
              <a:t>window of Visual Studio is used to </a:t>
            </a:r>
            <a:r>
              <a:rPr sz="2000" b="1"/>
              <a:t>create</a:t>
            </a:r>
            <a:r>
              <a:rPr sz="2000"/>
              <a:t> a new connection quickly and easily, as Visual Studio provides us with a </a:t>
            </a:r>
            <a:r>
              <a:rPr sz="2000" b="1"/>
              <a:t>wizard </a:t>
            </a:r>
            <a:r>
              <a:rPr sz="2000"/>
              <a:t>that guides us through the steps to create a </a:t>
            </a:r>
            <a:r>
              <a:rPr sz="2000" b="1"/>
              <a:t>new connection</a:t>
            </a:r>
            <a:r>
              <a:rPr sz="2000"/>
              <a:t>. </a:t>
            </a:r>
          </a:p>
          <a:p>
            <a:pPr marL="682625" indent="-341313">
              <a:buClr>
                <a:schemeClr val="accent3"/>
              </a:buClr>
              <a:buSzPct val="80000"/>
              <a:buFont typeface="Courier New" pitchFamily="49" charset="0"/>
              <a:buChar char="o"/>
            </a:pPr>
            <a:r>
              <a:rPr sz="2000"/>
              <a:t>Once a connection is </a:t>
            </a:r>
            <a:r>
              <a:rPr sz="2000" b="1"/>
              <a:t>created</a:t>
            </a:r>
            <a:r>
              <a:rPr sz="2000"/>
              <a:t> in the Server Explorer window it can be used </a:t>
            </a:r>
            <a:r>
              <a:rPr sz="2000" b="1"/>
              <a:t>where ever </a:t>
            </a:r>
            <a:r>
              <a:rPr sz="2000"/>
              <a:t>required.</a:t>
            </a:r>
          </a:p>
          <a:p>
            <a:pPr marL="341313" indent="-341313">
              <a:buClr>
                <a:schemeClr val="accent3"/>
              </a:buClr>
              <a:buFont typeface="Arial" pitchFamily="34" charset="0"/>
              <a:buChar char="•"/>
            </a:pPr>
            <a:r>
              <a:rPr lang="en-IN" sz="2000" dirty="0"/>
              <a:t>We can also </a:t>
            </a:r>
            <a:r>
              <a:rPr lang="en-IN" sz="2000" b="1" dirty="0"/>
              <a:t>create</a:t>
            </a:r>
            <a:r>
              <a:rPr lang="en-IN" sz="2000" dirty="0"/>
              <a:t> a connection through our </a:t>
            </a:r>
            <a:r>
              <a:rPr lang="en-IN" sz="2000" b="1" dirty="0"/>
              <a:t>code</a:t>
            </a:r>
            <a:r>
              <a:rPr lang="en-IN" sz="2000" dirty="0"/>
              <a:t>. </a:t>
            </a:r>
          </a:p>
          <a:p>
            <a:pPr marL="682625" indent="-341313">
              <a:buClr>
                <a:schemeClr val="accent3"/>
              </a:buClr>
              <a:buSzPct val="80000"/>
              <a:buFont typeface="Courier New" pitchFamily="49" charset="0"/>
              <a:buChar char="o"/>
            </a:pPr>
            <a:r>
              <a:rPr lang="en-IN" sz="2000" dirty="0"/>
              <a:t>To create a connection using code, we first </a:t>
            </a:r>
            <a:r>
              <a:rPr lang="en-IN" sz="2000" b="1" dirty="0"/>
              <a:t>create</a:t>
            </a:r>
            <a:r>
              <a:rPr lang="en-IN" sz="2000" dirty="0"/>
              <a:t> an object of the appropriate connection class </a:t>
            </a:r>
            <a:r>
              <a:rPr lang="en-IN" sz="2000" b="1" dirty="0"/>
              <a:t>depending</a:t>
            </a:r>
            <a:r>
              <a:rPr lang="en-IN" sz="2000" dirty="0"/>
              <a:t> on the type of </a:t>
            </a:r>
            <a:r>
              <a:rPr lang="en-IN" sz="2000" b="1" dirty="0"/>
              <a:t>data source </a:t>
            </a:r>
            <a:r>
              <a:rPr lang="en-IN" sz="2000" dirty="0"/>
              <a:t>being used. </a:t>
            </a:r>
          </a:p>
          <a:p>
            <a:pPr marL="682625" indent="-341313">
              <a:buClr>
                <a:schemeClr val="accent3"/>
              </a:buClr>
              <a:buSzPct val="80000"/>
              <a:buFont typeface="Courier New" pitchFamily="49" charset="0"/>
              <a:buChar char="o"/>
            </a:pPr>
            <a:r>
              <a:rPr lang="en-IN" sz="2000" dirty="0"/>
              <a:t>Then we specify the </a:t>
            </a:r>
            <a:r>
              <a:rPr lang="en-IN" sz="2000" b="1" dirty="0"/>
              <a:t>credentials</a:t>
            </a:r>
            <a:r>
              <a:rPr lang="en-IN" sz="2000" dirty="0"/>
              <a:t> required to establish the </a:t>
            </a:r>
            <a:r>
              <a:rPr lang="en-IN" sz="2000" b="1" dirty="0"/>
              <a:t>initial </a:t>
            </a:r>
            <a:r>
              <a:rPr lang="en-IN" sz="2000" dirty="0"/>
              <a:t>connection by setting the connection’s </a:t>
            </a:r>
            <a:r>
              <a:rPr lang="en-IN" sz="2000" b="1" dirty="0"/>
              <a:t>ConnectionString</a:t>
            </a:r>
            <a:r>
              <a:rPr lang="en-IN" sz="2000" dirty="0"/>
              <a:t> property. </a:t>
            </a:r>
            <a:r>
              <a:rPr sz="2000"/>
              <a:t>Once the connection object is created, we use its </a:t>
            </a:r>
            <a:r>
              <a:rPr sz="2000" b="1"/>
              <a:t>open()</a:t>
            </a:r>
            <a:r>
              <a:rPr sz="2000"/>
              <a:t> method to open the </a:t>
            </a:r>
            <a:r>
              <a:rPr sz="2000" b="1"/>
              <a:t>newly</a:t>
            </a:r>
            <a:r>
              <a:rPr sz="2000"/>
              <a:t> created connection.</a:t>
            </a:r>
            <a:endParaRPr lang="en-IN" sz="2000" dirty="0"/>
          </a:p>
          <a:p>
            <a:pPr marL="682625" lvl="1" indent="-341313">
              <a:buClr>
                <a:srgbClr val="002060"/>
              </a:buClr>
              <a:buFont typeface="Courier New" pitchFamily="49" charset="0"/>
              <a:buChar char="o"/>
            </a:pPr>
            <a:endParaRPr lang="en-US" sz="2000" dirty="0"/>
          </a:p>
          <a:p>
            <a:pPr lvl="2">
              <a:buNone/>
            </a:pPr>
            <a:endParaRPr lang="en-US" dirty="0"/>
          </a:p>
          <a:p>
            <a:pPr lvl="1"/>
            <a:endParaRPr lang="en-US" sz="2000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099345"/>
      </p:ext>
    </p:extLst>
  </p:cSld>
  <p:clrMapOvr>
    <a:masterClrMapping/>
  </p:clrMapOvr>
</p:sld>
</file>

<file path=ppt/theme/theme1.xml><?xml version="1.0" encoding="utf-8"?>
<a:theme xmlns:a="http://schemas.openxmlformats.org/drawingml/2006/main" name="LU 12.1 ADONETOvervi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AR_Proposal 1">
        <a:dk1>
          <a:srgbClr val="333333"/>
        </a:dk1>
        <a:lt1>
          <a:srgbClr val="FFFFFF"/>
        </a:lt1>
        <a:dk2>
          <a:srgbClr val="5B7893"/>
        </a:dk2>
        <a:lt2>
          <a:srgbClr val="CCCCCC"/>
        </a:lt2>
        <a:accent1>
          <a:srgbClr val="ADBBC9"/>
        </a:accent1>
        <a:accent2>
          <a:srgbClr val="CC6600"/>
        </a:accent2>
        <a:accent3>
          <a:srgbClr val="FFFFFF"/>
        </a:accent3>
        <a:accent4>
          <a:srgbClr val="2A2A2A"/>
        </a:accent4>
        <a:accent5>
          <a:srgbClr val="D3DAE1"/>
        </a:accent5>
        <a:accent6>
          <a:srgbClr val="B95C00"/>
        </a:accent6>
        <a:hlink>
          <a:srgbClr val="CC3300"/>
        </a:hlink>
        <a:folHlink>
          <a:srgbClr val="F1D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xcellere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B7893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AR_Proposal 1">
        <a:dk1>
          <a:srgbClr val="333333"/>
        </a:dk1>
        <a:lt1>
          <a:srgbClr val="FFFFFF"/>
        </a:lt1>
        <a:dk2>
          <a:srgbClr val="5B7893"/>
        </a:dk2>
        <a:lt2>
          <a:srgbClr val="CCCCCC"/>
        </a:lt2>
        <a:accent1>
          <a:srgbClr val="ADBBC9"/>
        </a:accent1>
        <a:accent2>
          <a:srgbClr val="CC6600"/>
        </a:accent2>
        <a:accent3>
          <a:srgbClr val="FFFFFF"/>
        </a:accent3>
        <a:accent4>
          <a:srgbClr val="2A2A2A"/>
        </a:accent4>
        <a:accent5>
          <a:srgbClr val="D3DAE1"/>
        </a:accent5>
        <a:accent6>
          <a:srgbClr val="B95C00"/>
        </a:accent6>
        <a:hlink>
          <a:srgbClr val="CC3300"/>
        </a:hlink>
        <a:folHlink>
          <a:srgbClr val="F1D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rgbClr val="FFFFFF"/>
    </a:lt1>
    <a:dk2>
      <a:srgbClr val="004874"/>
    </a:dk2>
    <a:lt2>
      <a:srgbClr val="ABA69F"/>
    </a:lt2>
    <a:accent1>
      <a:srgbClr val="0071B4"/>
    </a:accent1>
    <a:accent2>
      <a:srgbClr val="64B900"/>
    </a:accent2>
    <a:accent3>
      <a:srgbClr val="EB5F01"/>
    </a:accent3>
    <a:accent4>
      <a:srgbClr val="CC0066"/>
    </a:accent4>
    <a:accent5>
      <a:srgbClr val="F2AB01"/>
    </a:accent5>
    <a:accent6>
      <a:srgbClr val="B01C2E"/>
    </a:accent6>
    <a:hlink>
      <a:srgbClr val="EB5F01"/>
    </a:hlink>
    <a:folHlink>
      <a:srgbClr val="24614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nfidential xmlns="3fa53b77-59c9-4ac3-9b7f-93384615ba49">true</Confidential>
    <Practice xmlns="9a91e19c-0a6a-42e2-96af-4d31d0f007fe" xsi:nil="true"/>
    <Description_ xmlns="3fa53b77-59c9-4ac3-9b7f-93384615ba49" xsi:nil="true"/>
    <Project_x0020_ID xmlns="3fa53b77-59c9-4ac3-9b7f-93384615ba49" xsi:nil="true"/>
    <Presentation_x0020_Date xmlns="3fa53b77-59c9-4ac3-9b7f-93384615ba49" xsi:nil="true"/>
    <Document_x0020_Type xmlns="3fa53b77-59c9-4ac3-9b7f-93384615ba49">Internal: Tool or Template</Document_x0020_Type>
    <Keywords_ xmlns="3fa53b77-59c9-4ac3-9b7f-93384615ba49" xsi:nil="true"/>
    <Author_x0028_s_x0029_ xmlns="3fa53b77-59c9-4ac3-9b7f-93384615ba49">lavanyaa</Author_x0028_s_x0029_>
    <Product_ xmlns="3fa53b77-59c9-4ac3-9b7f-93384615ba49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PRTM Document" ma:contentTypeID="0x0101004B7E4C37D9613D46A92AC4BDA48E7A3600BDA63646E2A41345A965FD46ADA6E944" ma:contentTypeVersion="39" ma:contentTypeDescription="" ma:contentTypeScope="" ma:versionID="c5663923e8f77c2fa0845fc6b84e764c">
  <xsd:schema xmlns:xsd="http://www.w3.org/2001/XMLSchema" xmlns:p="http://schemas.microsoft.com/office/2006/metadata/properties" xmlns:ns2="3fa53b77-59c9-4ac3-9b7f-93384615ba49" xmlns:ns3="9a91e19c-0a6a-42e2-96af-4d31d0f007fe" targetNamespace="http://schemas.microsoft.com/office/2006/metadata/properties" ma:root="true" ma:fieldsID="1e71dffc574409755eaa2669821dd97b" ns2:_="" ns3:_="">
    <xsd:import namespace="3fa53b77-59c9-4ac3-9b7f-93384615ba49"/>
    <xsd:import namespace="9a91e19c-0a6a-42e2-96af-4d31d0f007fe"/>
    <xsd:element name="properties">
      <xsd:complexType>
        <xsd:sequence>
          <xsd:element name="documentManagement">
            <xsd:complexType>
              <xsd:all>
                <xsd:element ref="ns2:Presentation_x0020_Date" minOccurs="0"/>
                <xsd:element ref="ns2:Description_" minOccurs="0"/>
                <xsd:element ref="ns2:Project_x0020_ID" minOccurs="0"/>
                <xsd:element ref="ns2:Author_x0028_s_x0029_" minOccurs="0"/>
                <xsd:element ref="ns2:Document_x0020_Type" minOccurs="0"/>
                <xsd:element ref="ns3:Practice" minOccurs="0"/>
                <xsd:element ref="ns2:Keywords_" minOccurs="0"/>
                <xsd:element ref="ns2:Confidential" minOccurs="0"/>
                <xsd:element ref="ns2:Product_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fa53b77-59c9-4ac3-9b7f-93384615ba49" elementFormDefault="qualified">
    <xsd:import namespace="http://schemas.microsoft.com/office/2006/documentManagement/types"/>
    <xsd:element name="Presentation_x0020_Date" ma:index="2" nillable="true" ma:displayName="PresentationDate" ma:default="" ma:description="[Enter the date the document was PRESENTED (NOT the date entered into SharePoint)]" ma:format="DateOnly" ma:internalName="Presentation_x0020_Date">
      <xsd:simpleType>
        <xsd:restriction base="dms:DateTime"/>
      </xsd:simpleType>
    </xsd:element>
    <xsd:element name="Description_" ma:index="3" nillable="true" ma:displayName="Descriptions" ma:default="" ma:description="Brief summary of document" ma:internalName="Description_">
      <xsd:simpleType>
        <xsd:restriction base="dms:Note"/>
      </xsd:simpleType>
    </xsd:element>
    <xsd:element name="Project_x0020_ID" ma:index="4" nillable="true" ma:displayName="ProjectID" ma:default="" ma:description="Job number in account code" ma:internalName="Project_x0020_ID" ma:readOnly="false">
      <xsd:simpleType>
        <xsd:restriction base="dms:Text">
          <xsd:maxLength value="5"/>
        </xsd:restriction>
      </xsd:simpleType>
    </xsd:element>
    <xsd:element name="Author_x0028_s_x0029_" ma:index="5" nillable="true" ma:displayName="Author(s)" ma:default="" ma:description="Originator and/or presenter of work [Use first initial last name, next author,  (e.g. &quot;A. Blanter, E. Finch&quot;)]" ma:internalName="Author_x0028_s_x0029_">
      <xsd:simpleType>
        <xsd:restriction base="dms:Text">
          <xsd:maxLength value="255"/>
        </xsd:restriction>
      </xsd:simpleType>
    </xsd:element>
    <xsd:element name="Document_x0020_Type" ma:index="6" nillable="true" ma:displayName="DocumentType" ma:default="" ma:description="Defines relationship between document providers and users." ma:format="Dropdown" ma:internalName="Document_x0020_Type">
      <xsd:simpleType>
        <xsd:restriction base="dms:Choice">
          <xsd:enumeration value="NBD: Acct Mgmt"/>
          <xsd:enumeration value="NBD: Case"/>
          <xsd:enumeration value="NBD: Proposal"/>
          <xsd:enumeration value="NBD: Intro"/>
          <xsd:enumeration value="Internal: Peer Reviews"/>
          <xsd:enumeration value="Internal: PRTM Training"/>
          <xsd:enumeration value="Internal: Tool or Template"/>
          <xsd:enumeration value="Project Doc: Bench"/>
          <xsd:enumeration value="Project Doc: Client Train"/>
          <xsd:enumeration value="Project Doc: Diagnostic"/>
          <xsd:enumeration value="Project Doc: Process"/>
          <xsd:enumeration value="External: Reference"/>
          <xsd:enumeration value="External: Events"/>
        </xsd:restriction>
      </xsd:simpleType>
    </xsd:element>
    <xsd:element name="Keywords_" ma:index="8" nillable="true" ma:displayName="Keyword(s)" ma:default="" ma:description="If approved as premium what are key terms to improve searchability? [Use quotes around phrases, e.g. &quot;portfolio excellence&quot;]" ma:internalName="Keywords_">
      <xsd:simpleType>
        <xsd:restriction base="dms:Note"/>
      </xsd:simpleType>
    </xsd:element>
    <xsd:element name="Confidential" ma:index="9" nillable="true" ma:displayName="Confidential" ma:default="0" ma:description="Check this box if the document REQUIRES project director APPROVAL to leverage" ma:internalName="Confidential">
      <xsd:simpleType>
        <xsd:restriction base="dms:Boolean"/>
      </xsd:simpleType>
    </xsd:element>
    <xsd:element name="Product_" ma:index="16" nillable="true" ma:displayName="Products" ma:list="{613000ac-3763-4035-ae1d-d9ca5243673c}" ma:internalName="Product_" ma:showField="LinkTitleNoMenu" ma:web="3fa53b77-59c9-4ac3-9b7f-93384615ba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dms="http://schemas.microsoft.com/office/2006/documentManagement/types" targetNamespace="9a91e19c-0a6a-42e2-96af-4d31d0f007fe" elementFormDefault="qualified">
    <xsd:import namespace="http://schemas.microsoft.com/office/2006/documentManagement/types"/>
    <xsd:element name="Practice" ma:index="7" nillable="true" ma:displayName="Practice" ma:default="" ma:description="What PRTM practice area is most relevant to this document" ma:format="Dropdown" ma:internalName="Practice">
      <xsd:simpleType>
        <xsd:restriction base="dms:Choice">
          <xsd:enumeration value="BTI"/>
          <xsd:enumeration value="CEI"/>
          <xsd:enumeration value="ORG"/>
          <xsd:enumeration value="OS"/>
          <xsd:enumeration value="PSI"/>
          <xsd:enumeration value="SCI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Doc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86FD1C8-4831-4C1E-AB24-919530A1A6E9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D4D4C7C7-FA6D-46FD-817B-27CC67D887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BAE1B5-0138-4FC0-85E8-E0F35ACC2523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9a91e19c-0a6a-42e2-96af-4d31d0f007fe"/>
    <ds:schemaRef ds:uri="3fa53b77-59c9-4ac3-9b7f-93384615ba49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14B338CC-864D-4AA8-9A57-4436493CA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53b77-59c9-4ac3-9b7f-93384615ba49"/>
    <ds:schemaRef ds:uri="9a91e19c-0a6a-42e2-96af-4d31d0f007f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 12.1 ADONETOverview</Template>
  <TotalTime>2371</TotalTime>
  <Words>2753</Words>
  <Application>Microsoft Office PowerPoint</Application>
  <PresentationFormat>On-screen Show (4:3)</PresentationFormat>
  <Paragraphs>268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Unicode MS</vt:lpstr>
      <vt:lpstr>Calibri</vt:lpstr>
      <vt:lpstr>Courier New</vt:lpstr>
      <vt:lpstr>Futura Bk</vt:lpstr>
      <vt:lpstr>Futura Lt</vt:lpstr>
      <vt:lpstr>ＭＳ Ｐゴシック</vt:lpstr>
      <vt:lpstr>Symbol</vt:lpstr>
      <vt:lpstr>Wingdings</vt:lpstr>
      <vt:lpstr>LU 12.1 ADONETOverview</vt:lpstr>
      <vt:lpstr>Excellere PPT Template</vt:lpstr>
      <vt:lpstr>Connections</vt:lpstr>
      <vt:lpstr>PowerPoint Presentation</vt:lpstr>
      <vt:lpstr>The ADO.NET Connection - 1</vt:lpstr>
      <vt:lpstr>The ADO.NET Connection - 2</vt:lpstr>
      <vt:lpstr>The Connection Classes in ADO.NET</vt:lpstr>
      <vt:lpstr>Important Properties of the DbConnection Class</vt:lpstr>
      <vt:lpstr>Important Methods of DBConnection Class</vt:lpstr>
      <vt:lpstr>SqlConnection Object</vt:lpstr>
      <vt:lpstr>Methods to Create a New Data Connection - 1</vt:lpstr>
      <vt:lpstr>Methods to Create a New Data Connection - 2</vt:lpstr>
      <vt:lpstr>Creating a Connection Programmatically</vt:lpstr>
      <vt:lpstr>Creating a Connection Programmatically - Example</vt:lpstr>
      <vt:lpstr>The Connection String - 1</vt:lpstr>
      <vt:lpstr>The Connection String - 2</vt:lpstr>
      <vt:lpstr>Connection String in the app.config File - 1</vt:lpstr>
      <vt:lpstr>Connection String in the app.config File - 2</vt:lpstr>
      <vt:lpstr>Adding a Connection String in app.config File</vt:lpstr>
      <vt:lpstr>Retrieving a Connection String From app.config</vt:lpstr>
      <vt:lpstr>Connection Pooling - 1</vt:lpstr>
      <vt:lpstr>Connection Pooling - 2</vt:lpstr>
      <vt:lpstr>Connection Pooling</vt:lpstr>
      <vt:lpstr>Smart Programming Considerations </vt:lpstr>
      <vt:lpstr>Reference Reading </vt:lpstr>
      <vt:lpstr>Summary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Overview</dc:title>
  <dc:subject>2012</dc:subject>
  <dc:creator>Deepika</dc:creator>
  <cp:lastModifiedBy>Gayathri Mahadevan</cp:lastModifiedBy>
  <cp:revision>180</cp:revision>
  <cp:lastPrinted>2006-03-07T01:31:11Z</cp:lastPrinted>
  <dcterms:created xsi:type="dcterms:W3CDTF">2012-06-27T07:53:55Z</dcterms:created>
  <dcterms:modified xsi:type="dcterms:W3CDTF">2016-03-03T08:07:30Z</dcterms:modified>
  <cp:category>2011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0x0101004B7E4C37D9613D46A92AC4BDA48E7A3600BDA63646E2A41345A965FD46ADA6E944</vt:lpwstr>
  </property>
  <property fmtid="{D5CDD505-2E9C-101B-9397-08002B2CF9AE}" pid="3" name="Order">
    <vt:r8>9100</vt:r8>
  </property>
  <property fmtid="{D5CDD505-2E9C-101B-9397-08002B2CF9AE}" pid="4" name="_NewReviewCycle">
    <vt:lpwstr/>
  </property>
</Properties>
</file>