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68" r:id="rId5"/>
    <p:sldMasterId id="2147483648" r:id="rId6"/>
  </p:sldMasterIdLst>
  <p:notesMasterIdLst>
    <p:notesMasterId r:id="rId27"/>
  </p:notesMasterIdLst>
  <p:handoutMasterIdLst>
    <p:handoutMasterId r:id="rId28"/>
  </p:handoutMasterIdLst>
  <p:sldIdLst>
    <p:sldId id="341" r:id="rId7"/>
    <p:sldId id="464" r:id="rId8"/>
    <p:sldId id="421" r:id="rId9"/>
    <p:sldId id="465" r:id="rId10"/>
    <p:sldId id="487" r:id="rId11"/>
    <p:sldId id="439" r:id="rId12"/>
    <p:sldId id="437" r:id="rId13"/>
    <p:sldId id="466" r:id="rId14"/>
    <p:sldId id="488" r:id="rId15"/>
    <p:sldId id="435" r:id="rId16"/>
    <p:sldId id="469" r:id="rId17"/>
    <p:sldId id="478" r:id="rId18"/>
    <p:sldId id="489" r:id="rId19"/>
    <p:sldId id="471" r:id="rId20"/>
    <p:sldId id="490" r:id="rId21"/>
    <p:sldId id="491" r:id="rId22"/>
    <p:sldId id="495" r:id="rId23"/>
    <p:sldId id="362" r:id="rId24"/>
    <p:sldId id="363" r:id="rId25"/>
    <p:sldId id="486" r:id="rId26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E08"/>
    <a:srgbClr val="CCCC99"/>
    <a:srgbClr val="DD74FA"/>
    <a:srgbClr val="B470FE"/>
    <a:srgbClr val="CAC7BE"/>
    <a:srgbClr val="9C9991"/>
    <a:srgbClr val="CC9933"/>
    <a:srgbClr val="5B7893"/>
    <a:srgbClr val="5B5850"/>
    <a:srgbClr val="CDD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99570" autoAdjust="0"/>
  </p:normalViewPr>
  <p:slideViewPr>
    <p:cSldViewPr snapToGrid="0">
      <p:cViewPr varScale="1">
        <p:scale>
          <a:sx n="72" d="100"/>
          <a:sy n="72" d="100"/>
        </p:scale>
        <p:origin x="1536" y="72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D8586-E2D2-4747-96E9-680DC8C74DEA}" type="doc">
      <dgm:prSet loTypeId="urn:microsoft.com/office/officeart/2005/8/layout/cycle4#1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C15706C-609F-41F1-8DEB-318956957725}">
      <dgm:prSet phldrT="[Text]" custT="1"/>
      <dgm:spPr/>
      <dgm:t>
        <a:bodyPr/>
        <a:lstStyle/>
        <a:p>
          <a:r>
            <a:rPr lang="en-US" sz="1600" b="1" dirty="0"/>
            <a:t>SelectCommand</a:t>
          </a:r>
          <a:endParaRPr lang="en-IN" sz="1800" b="1" dirty="0"/>
        </a:p>
      </dgm:t>
    </dgm:pt>
    <dgm:pt modelId="{DD081798-5C9B-4BE0-874A-82E56267522A}" type="parTrans" cxnId="{8C2C550F-1475-4EC0-A946-6B1CE8812C31}">
      <dgm:prSet/>
      <dgm:spPr/>
      <dgm:t>
        <a:bodyPr/>
        <a:lstStyle/>
        <a:p>
          <a:endParaRPr lang="en-IN"/>
        </a:p>
      </dgm:t>
    </dgm:pt>
    <dgm:pt modelId="{BAB9D523-5043-42A9-A792-AB3F85887758}" type="sibTrans" cxnId="{8C2C550F-1475-4EC0-A946-6B1CE8812C31}">
      <dgm:prSet/>
      <dgm:spPr/>
      <dgm:t>
        <a:bodyPr/>
        <a:lstStyle/>
        <a:p>
          <a:endParaRPr lang="en-IN"/>
        </a:p>
      </dgm:t>
    </dgm:pt>
    <dgm:pt modelId="{E38F98D2-7903-4973-A453-6041E5D30ED0}">
      <dgm:prSet custT="1"/>
      <dgm:spPr/>
      <dgm:t>
        <a:bodyPr/>
        <a:lstStyle/>
        <a:p>
          <a:r>
            <a:rPr lang="en-US" sz="1600" b="1" dirty="0"/>
            <a:t>InsertCommand</a:t>
          </a:r>
          <a:endParaRPr lang="en-IN" sz="1600" b="1" dirty="0"/>
        </a:p>
      </dgm:t>
    </dgm:pt>
    <dgm:pt modelId="{62AE174B-978D-402E-85C3-BB7552D52E94}" type="parTrans" cxnId="{29F3E024-D668-4D15-998E-CEF81248D965}">
      <dgm:prSet/>
      <dgm:spPr/>
      <dgm:t>
        <a:bodyPr/>
        <a:lstStyle/>
        <a:p>
          <a:endParaRPr lang="en-IN"/>
        </a:p>
      </dgm:t>
    </dgm:pt>
    <dgm:pt modelId="{6D9128BB-200B-4525-A3FA-31EE97896FAE}" type="sibTrans" cxnId="{29F3E024-D668-4D15-998E-CEF81248D965}">
      <dgm:prSet/>
      <dgm:spPr/>
      <dgm:t>
        <a:bodyPr/>
        <a:lstStyle/>
        <a:p>
          <a:endParaRPr lang="en-IN"/>
        </a:p>
      </dgm:t>
    </dgm:pt>
    <dgm:pt modelId="{6CB18C93-EA9D-416A-B4F0-9FA52FD971A0}">
      <dgm:prSet custT="1"/>
      <dgm:spPr/>
      <dgm:t>
        <a:bodyPr/>
        <a:lstStyle/>
        <a:p>
          <a:r>
            <a:rPr lang="en-US" sz="1600" b="1" dirty="0"/>
            <a:t>UpdateCommand</a:t>
          </a:r>
          <a:endParaRPr lang="en-IN" sz="1600" b="1" dirty="0"/>
        </a:p>
      </dgm:t>
    </dgm:pt>
    <dgm:pt modelId="{F55B71A9-6589-42DA-844D-BC0DA3A04CDB}" type="parTrans" cxnId="{792EDA2D-5171-4CEE-B999-6414A2D0B73F}">
      <dgm:prSet/>
      <dgm:spPr/>
      <dgm:t>
        <a:bodyPr/>
        <a:lstStyle/>
        <a:p>
          <a:endParaRPr lang="en-IN"/>
        </a:p>
      </dgm:t>
    </dgm:pt>
    <dgm:pt modelId="{55D5B52E-EDFB-41F8-8CC6-CE6D0C63C4E7}" type="sibTrans" cxnId="{792EDA2D-5171-4CEE-B999-6414A2D0B73F}">
      <dgm:prSet/>
      <dgm:spPr/>
      <dgm:t>
        <a:bodyPr/>
        <a:lstStyle/>
        <a:p>
          <a:endParaRPr lang="en-IN"/>
        </a:p>
      </dgm:t>
    </dgm:pt>
    <dgm:pt modelId="{A625F289-0F3C-468E-B118-5D5436336594}">
      <dgm:prSet custT="1"/>
      <dgm:spPr/>
      <dgm:t>
        <a:bodyPr/>
        <a:lstStyle/>
        <a:p>
          <a:r>
            <a:rPr lang="en-US" sz="1600" b="1" dirty="0"/>
            <a:t>DeleteCommand</a:t>
          </a:r>
          <a:endParaRPr lang="en-IN" sz="1600" b="1" dirty="0"/>
        </a:p>
      </dgm:t>
    </dgm:pt>
    <dgm:pt modelId="{2E4A016E-D070-4F1E-80FB-EFF2D76C3638}" type="parTrans" cxnId="{8F1AEB18-6D80-4796-BC13-7ABE1A96525B}">
      <dgm:prSet/>
      <dgm:spPr/>
      <dgm:t>
        <a:bodyPr/>
        <a:lstStyle/>
        <a:p>
          <a:endParaRPr lang="en-IN"/>
        </a:p>
      </dgm:t>
    </dgm:pt>
    <dgm:pt modelId="{DB346796-62FD-4E84-A243-6FB0CA9A7317}" type="sibTrans" cxnId="{8F1AEB18-6D80-4796-BC13-7ABE1A96525B}">
      <dgm:prSet/>
      <dgm:spPr/>
      <dgm:t>
        <a:bodyPr/>
        <a:lstStyle/>
        <a:p>
          <a:endParaRPr lang="en-IN"/>
        </a:p>
      </dgm:t>
    </dgm:pt>
    <dgm:pt modelId="{5B7DE103-D8AF-4459-8F68-D5121A258D59}" type="pres">
      <dgm:prSet presAssocID="{D72D8586-E2D2-4747-96E9-680DC8C74D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AD19D54-F7F0-4507-8DEC-9BDFD2C06ED5}" type="pres">
      <dgm:prSet presAssocID="{D72D8586-E2D2-4747-96E9-680DC8C74DEA}" presName="children" presStyleCnt="0"/>
      <dgm:spPr/>
    </dgm:pt>
    <dgm:pt modelId="{4F6E4557-DD42-4768-B749-F0D241285BF4}" type="pres">
      <dgm:prSet presAssocID="{D72D8586-E2D2-4747-96E9-680DC8C74DEA}" presName="childPlaceholder" presStyleCnt="0"/>
      <dgm:spPr/>
    </dgm:pt>
    <dgm:pt modelId="{CE9512A0-D8C7-4F2D-B827-F9E1957263E5}" type="pres">
      <dgm:prSet presAssocID="{D72D8586-E2D2-4747-96E9-680DC8C74DEA}" presName="circle" presStyleCnt="0"/>
      <dgm:spPr/>
    </dgm:pt>
    <dgm:pt modelId="{BFE36101-7E59-42EB-9A62-EEA4F60D5228}" type="pres">
      <dgm:prSet presAssocID="{D72D8586-E2D2-4747-96E9-680DC8C74DEA}" presName="quadrant1" presStyleLbl="node1" presStyleIdx="0" presStyleCnt="4" custScaleX="129946" custScaleY="95574" custLinFactNeighborX="-37386" custLinFactNeighborY="-6030">
        <dgm:presLayoutVars>
          <dgm:chMax val="1"/>
          <dgm:bulletEnabled val="1"/>
        </dgm:presLayoutVars>
      </dgm:prSet>
      <dgm:spPr/>
    </dgm:pt>
    <dgm:pt modelId="{FC8B39E6-A487-4DD6-AEAB-3846FCD4257B}" type="pres">
      <dgm:prSet presAssocID="{D72D8586-E2D2-4747-96E9-680DC8C74DEA}" presName="quadrant2" presStyleLbl="node1" presStyleIdx="1" presStyleCnt="4" custScaleX="129946" custScaleY="95574" custLinFactNeighborX="21105" custLinFactNeighborY="-4824">
        <dgm:presLayoutVars>
          <dgm:chMax val="1"/>
          <dgm:bulletEnabled val="1"/>
        </dgm:presLayoutVars>
      </dgm:prSet>
      <dgm:spPr/>
    </dgm:pt>
    <dgm:pt modelId="{2E1081CF-03F1-46C8-A564-35D51775C332}" type="pres">
      <dgm:prSet presAssocID="{D72D8586-E2D2-4747-96E9-680DC8C74DEA}" presName="quadrant3" presStyleLbl="node1" presStyleIdx="2" presStyleCnt="4" custScaleX="129946" custScaleY="95574" custLinFactNeighborX="23318" custLinFactNeighborY="12060">
        <dgm:presLayoutVars>
          <dgm:chMax val="1"/>
          <dgm:bulletEnabled val="1"/>
        </dgm:presLayoutVars>
      </dgm:prSet>
      <dgm:spPr/>
    </dgm:pt>
    <dgm:pt modelId="{8C00EE79-A905-4CB8-8BA0-721CAC3B4299}" type="pres">
      <dgm:prSet presAssocID="{D72D8586-E2D2-4747-96E9-680DC8C74DEA}" presName="quadrant4" presStyleLbl="node1" presStyleIdx="3" presStyleCnt="4" custScaleX="129946" custScaleY="95574" custLinFactNeighborX="-36783" custLinFactNeighborY="16884">
        <dgm:presLayoutVars>
          <dgm:chMax val="1"/>
          <dgm:bulletEnabled val="1"/>
        </dgm:presLayoutVars>
      </dgm:prSet>
      <dgm:spPr/>
    </dgm:pt>
    <dgm:pt modelId="{C5DF04A5-27C8-426A-BB2C-F584A4AE8FA1}" type="pres">
      <dgm:prSet presAssocID="{D72D8586-E2D2-4747-96E9-680DC8C74DEA}" presName="quadrantPlaceholder" presStyleCnt="0"/>
      <dgm:spPr/>
    </dgm:pt>
    <dgm:pt modelId="{63CF36B8-6116-400E-9757-73B7E72D1D56}" type="pres">
      <dgm:prSet presAssocID="{D72D8586-E2D2-4747-96E9-680DC8C74DEA}" presName="center1" presStyleLbl="fgShp" presStyleIdx="0" presStyleCnt="2"/>
      <dgm:spPr/>
    </dgm:pt>
    <dgm:pt modelId="{98477E01-FD2E-4A5A-93DB-D4CC0F333676}" type="pres">
      <dgm:prSet presAssocID="{D72D8586-E2D2-4747-96E9-680DC8C74DEA}" presName="center2" presStyleLbl="fgShp" presStyleIdx="1" presStyleCnt="2" custScaleX="204336" custScaleY="216610" custLinFactNeighborX="-29690" custLinFactNeighborY="19783"/>
      <dgm:spPr/>
    </dgm:pt>
  </dgm:ptLst>
  <dgm:cxnLst>
    <dgm:cxn modelId="{29F3E024-D668-4D15-998E-CEF81248D965}" srcId="{D72D8586-E2D2-4747-96E9-680DC8C74DEA}" destId="{E38F98D2-7903-4973-A453-6041E5D30ED0}" srcOrd="1" destOrd="0" parTransId="{62AE174B-978D-402E-85C3-BB7552D52E94}" sibTransId="{6D9128BB-200B-4525-A3FA-31EE97896FAE}"/>
    <dgm:cxn modelId="{8F1AEB18-6D80-4796-BC13-7ABE1A96525B}" srcId="{D72D8586-E2D2-4747-96E9-680DC8C74DEA}" destId="{A625F289-0F3C-468E-B118-5D5436336594}" srcOrd="3" destOrd="0" parTransId="{2E4A016E-D070-4F1E-80FB-EFF2D76C3638}" sibTransId="{DB346796-62FD-4E84-A243-6FB0CA9A7317}"/>
    <dgm:cxn modelId="{8C2C550F-1475-4EC0-A946-6B1CE8812C31}" srcId="{D72D8586-E2D2-4747-96E9-680DC8C74DEA}" destId="{BC15706C-609F-41F1-8DEB-318956957725}" srcOrd="0" destOrd="0" parTransId="{DD081798-5C9B-4BE0-874A-82E56267522A}" sibTransId="{BAB9D523-5043-42A9-A792-AB3F85887758}"/>
    <dgm:cxn modelId="{AC913ED7-65F8-4E3D-907E-53FA2F946DD2}" type="presOf" srcId="{E38F98D2-7903-4973-A453-6041E5D30ED0}" destId="{FC8B39E6-A487-4DD6-AEAB-3846FCD4257B}" srcOrd="0" destOrd="0" presId="urn:microsoft.com/office/officeart/2005/8/layout/cycle4#1"/>
    <dgm:cxn modelId="{D45AA3E4-D0B0-4770-8D72-089FEFA20A35}" type="presOf" srcId="{D72D8586-E2D2-4747-96E9-680DC8C74DEA}" destId="{5B7DE103-D8AF-4459-8F68-D5121A258D59}" srcOrd="0" destOrd="0" presId="urn:microsoft.com/office/officeart/2005/8/layout/cycle4#1"/>
    <dgm:cxn modelId="{792EDA2D-5171-4CEE-B999-6414A2D0B73F}" srcId="{D72D8586-E2D2-4747-96E9-680DC8C74DEA}" destId="{6CB18C93-EA9D-416A-B4F0-9FA52FD971A0}" srcOrd="2" destOrd="0" parTransId="{F55B71A9-6589-42DA-844D-BC0DA3A04CDB}" sibTransId="{55D5B52E-EDFB-41F8-8CC6-CE6D0C63C4E7}"/>
    <dgm:cxn modelId="{92ACAF5B-6CDE-4B43-9B5D-3D292FA4C128}" type="presOf" srcId="{BC15706C-609F-41F1-8DEB-318956957725}" destId="{BFE36101-7E59-42EB-9A62-EEA4F60D5228}" srcOrd="0" destOrd="0" presId="urn:microsoft.com/office/officeart/2005/8/layout/cycle4#1"/>
    <dgm:cxn modelId="{AF4CA6AF-4080-4AED-8A53-D841A2E7D732}" type="presOf" srcId="{A625F289-0F3C-468E-B118-5D5436336594}" destId="{8C00EE79-A905-4CB8-8BA0-721CAC3B4299}" srcOrd="0" destOrd="0" presId="urn:microsoft.com/office/officeart/2005/8/layout/cycle4#1"/>
    <dgm:cxn modelId="{49E662A0-71D3-4B0C-B34A-A0788DACF4EA}" type="presOf" srcId="{6CB18C93-EA9D-416A-B4F0-9FA52FD971A0}" destId="{2E1081CF-03F1-46C8-A564-35D51775C332}" srcOrd="0" destOrd="0" presId="urn:microsoft.com/office/officeart/2005/8/layout/cycle4#1"/>
    <dgm:cxn modelId="{7E789255-E8DF-4386-BA1A-0BE7219F0950}" type="presParOf" srcId="{5B7DE103-D8AF-4459-8F68-D5121A258D59}" destId="{FAD19D54-F7F0-4507-8DEC-9BDFD2C06ED5}" srcOrd="0" destOrd="0" presId="urn:microsoft.com/office/officeart/2005/8/layout/cycle4#1"/>
    <dgm:cxn modelId="{8BACAF4A-7AF5-403A-AF58-2E9F182C322E}" type="presParOf" srcId="{FAD19D54-F7F0-4507-8DEC-9BDFD2C06ED5}" destId="{4F6E4557-DD42-4768-B749-F0D241285BF4}" srcOrd="0" destOrd="0" presId="urn:microsoft.com/office/officeart/2005/8/layout/cycle4#1"/>
    <dgm:cxn modelId="{178ABB31-31FC-480C-8079-F76F220FECDA}" type="presParOf" srcId="{5B7DE103-D8AF-4459-8F68-D5121A258D59}" destId="{CE9512A0-D8C7-4F2D-B827-F9E1957263E5}" srcOrd="1" destOrd="0" presId="urn:microsoft.com/office/officeart/2005/8/layout/cycle4#1"/>
    <dgm:cxn modelId="{24E33016-3707-40D8-A441-83472BBAABCF}" type="presParOf" srcId="{CE9512A0-D8C7-4F2D-B827-F9E1957263E5}" destId="{BFE36101-7E59-42EB-9A62-EEA4F60D5228}" srcOrd="0" destOrd="0" presId="urn:microsoft.com/office/officeart/2005/8/layout/cycle4#1"/>
    <dgm:cxn modelId="{1892BCD2-E0CB-4835-A76E-C0FBD42DA03C}" type="presParOf" srcId="{CE9512A0-D8C7-4F2D-B827-F9E1957263E5}" destId="{FC8B39E6-A487-4DD6-AEAB-3846FCD4257B}" srcOrd="1" destOrd="0" presId="urn:microsoft.com/office/officeart/2005/8/layout/cycle4#1"/>
    <dgm:cxn modelId="{759B398A-1664-4E84-A952-BB0868BEE568}" type="presParOf" srcId="{CE9512A0-D8C7-4F2D-B827-F9E1957263E5}" destId="{2E1081CF-03F1-46C8-A564-35D51775C332}" srcOrd="2" destOrd="0" presId="urn:microsoft.com/office/officeart/2005/8/layout/cycle4#1"/>
    <dgm:cxn modelId="{669978F7-28F4-43A3-A2AC-B0B60A187740}" type="presParOf" srcId="{CE9512A0-D8C7-4F2D-B827-F9E1957263E5}" destId="{8C00EE79-A905-4CB8-8BA0-721CAC3B4299}" srcOrd="3" destOrd="0" presId="urn:microsoft.com/office/officeart/2005/8/layout/cycle4#1"/>
    <dgm:cxn modelId="{FAF34328-700D-4FBE-BE1A-8C3E0CA310AA}" type="presParOf" srcId="{CE9512A0-D8C7-4F2D-B827-F9E1957263E5}" destId="{C5DF04A5-27C8-426A-BB2C-F584A4AE8FA1}" srcOrd="4" destOrd="0" presId="urn:microsoft.com/office/officeart/2005/8/layout/cycle4#1"/>
    <dgm:cxn modelId="{975076D9-8042-4D2E-A79D-FDC8AEBE748E}" type="presParOf" srcId="{5B7DE103-D8AF-4459-8F68-D5121A258D59}" destId="{63CF36B8-6116-400E-9757-73B7E72D1D56}" srcOrd="2" destOrd="0" presId="urn:microsoft.com/office/officeart/2005/8/layout/cycle4#1"/>
    <dgm:cxn modelId="{792AFE77-A546-4788-AB4D-27D469997EFA}" type="presParOf" srcId="{5B7DE103-D8AF-4459-8F68-D5121A258D59}" destId="{98477E01-FD2E-4A5A-93DB-D4CC0F333676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7EC95-EE63-48F1-8180-A2B69068843C}" type="doc">
      <dgm:prSet loTypeId="urn:microsoft.com/office/officeart/2005/8/layout/radial4" loCatId="relationship" qsTypeId="urn:microsoft.com/office/officeart/2005/8/quickstyle/3d2#1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6EE6605D-BCAA-479F-9BBB-6A19CC9736C2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Dataset</a:t>
          </a:r>
          <a:endParaRPr lang="en-IN" dirty="0">
            <a:solidFill>
              <a:schemeClr val="tx2">
                <a:lumMod val="50000"/>
              </a:schemeClr>
            </a:solidFill>
          </a:endParaRPr>
        </a:p>
      </dgm:t>
    </dgm:pt>
    <dgm:pt modelId="{22EDCE10-D5A4-4398-BE4B-C6F4A3D2CA20}" type="parTrans" cxnId="{C32D53C7-61CB-408B-8E36-FC2EDFC29F52}">
      <dgm:prSet/>
      <dgm:spPr/>
      <dgm:t>
        <a:bodyPr/>
        <a:lstStyle/>
        <a:p>
          <a:endParaRPr lang="en-IN"/>
        </a:p>
      </dgm:t>
    </dgm:pt>
    <dgm:pt modelId="{031DAC7F-5B75-47C0-91F3-867A6F503869}" type="sibTrans" cxnId="{C32D53C7-61CB-408B-8E36-FC2EDFC29F52}">
      <dgm:prSet/>
      <dgm:spPr/>
      <dgm:t>
        <a:bodyPr/>
        <a:lstStyle/>
        <a:p>
          <a:endParaRPr lang="en-IN"/>
        </a:p>
      </dgm:t>
    </dgm:pt>
    <dgm:pt modelId="{F4669E18-546C-4836-90D8-53FD532130E3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Tables</a:t>
          </a:r>
          <a:endParaRPr lang="en-IN" dirty="0">
            <a:solidFill>
              <a:schemeClr val="tx2">
                <a:lumMod val="50000"/>
              </a:schemeClr>
            </a:solidFill>
          </a:endParaRPr>
        </a:p>
      </dgm:t>
    </dgm:pt>
    <dgm:pt modelId="{A8DE2129-9317-4D6C-968D-EE0861993755}" type="parTrans" cxnId="{2779C044-AA5B-4A16-A130-7D4B4419D77B}">
      <dgm:prSet/>
      <dgm:spPr/>
      <dgm:t>
        <a:bodyPr/>
        <a:lstStyle/>
        <a:p>
          <a:endParaRPr lang="en-IN"/>
        </a:p>
      </dgm:t>
    </dgm:pt>
    <dgm:pt modelId="{B7977186-DE11-4624-A36E-49F9EEB3F764}" type="sibTrans" cxnId="{2779C044-AA5B-4A16-A130-7D4B4419D77B}">
      <dgm:prSet/>
      <dgm:spPr/>
      <dgm:t>
        <a:bodyPr/>
        <a:lstStyle/>
        <a:p>
          <a:endParaRPr lang="en-IN"/>
        </a:p>
      </dgm:t>
    </dgm:pt>
    <dgm:pt modelId="{1575E115-6FD7-4C92-AFBD-20D72CAFDCB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Dataset</a:t>
          </a:r>
        </a:p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Name</a:t>
          </a:r>
          <a:endParaRPr lang="en-IN" dirty="0">
            <a:solidFill>
              <a:schemeClr val="tx2">
                <a:lumMod val="50000"/>
              </a:schemeClr>
            </a:solidFill>
          </a:endParaRPr>
        </a:p>
      </dgm:t>
    </dgm:pt>
    <dgm:pt modelId="{494450D7-08F0-499B-9E95-8BCA7907AA2A}" type="parTrans" cxnId="{32EBA479-92BB-438C-92C0-78FB1636F343}">
      <dgm:prSet/>
      <dgm:spPr/>
      <dgm:t>
        <a:bodyPr/>
        <a:lstStyle/>
        <a:p>
          <a:endParaRPr lang="en-IN"/>
        </a:p>
      </dgm:t>
    </dgm:pt>
    <dgm:pt modelId="{6008319B-3D26-47BF-B0B1-FCACBDF02FC9}" type="sibTrans" cxnId="{32EBA479-92BB-438C-92C0-78FB1636F343}">
      <dgm:prSet/>
      <dgm:spPr/>
      <dgm:t>
        <a:bodyPr/>
        <a:lstStyle/>
        <a:p>
          <a:endParaRPr lang="en-IN"/>
        </a:p>
      </dgm:t>
    </dgm:pt>
    <dgm:pt modelId="{96FBE378-F117-4C7F-ACCD-0D6E29E37A9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Relations</a:t>
          </a:r>
          <a:endParaRPr lang="en-IN" dirty="0">
            <a:solidFill>
              <a:schemeClr val="tx2">
                <a:lumMod val="50000"/>
              </a:schemeClr>
            </a:solidFill>
          </a:endParaRPr>
        </a:p>
      </dgm:t>
    </dgm:pt>
    <dgm:pt modelId="{E390160E-49DD-4661-885C-DE7869BCC1FF}" type="parTrans" cxnId="{203E0077-0CDA-493F-88B2-69F33D0D38D1}">
      <dgm:prSet/>
      <dgm:spPr/>
      <dgm:t>
        <a:bodyPr/>
        <a:lstStyle/>
        <a:p>
          <a:endParaRPr lang="en-IN"/>
        </a:p>
      </dgm:t>
    </dgm:pt>
    <dgm:pt modelId="{A93EE50A-4348-43C3-9AD8-C8BEB1E76FB1}" type="sibTrans" cxnId="{203E0077-0CDA-493F-88B2-69F33D0D38D1}">
      <dgm:prSet/>
      <dgm:spPr/>
      <dgm:t>
        <a:bodyPr/>
        <a:lstStyle/>
        <a:p>
          <a:endParaRPr lang="en-IN"/>
        </a:p>
      </dgm:t>
    </dgm:pt>
    <dgm:pt modelId="{74BE7E14-2931-4D50-9350-5F591D6A4F4E}" type="pres">
      <dgm:prSet presAssocID="{5F57EC95-EE63-48F1-8180-A2B69068843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B00A06-0845-4023-AD19-C14327F5C60B}" type="pres">
      <dgm:prSet presAssocID="{6EE6605D-BCAA-479F-9BBB-6A19CC9736C2}" presName="centerShape" presStyleLbl="node0" presStyleIdx="0" presStyleCnt="1"/>
      <dgm:spPr/>
    </dgm:pt>
    <dgm:pt modelId="{3EF61D7E-DACB-4FF2-A438-9DB8A5E8D686}" type="pres">
      <dgm:prSet presAssocID="{A8DE2129-9317-4D6C-968D-EE0861993755}" presName="parTrans" presStyleLbl="bgSibTrans2D1" presStyleIdx="0" presStyleCnt="3"/>
      <dgm:spPr/>
    </dgm:pt>
    <dgm:pt modelId="{94C22A57-BFB4-4F19-B2DF-144C6F42B678}" type="pres">
      <dgm:prSet presAssocID="{F4669E18-546C-4836-90D8-53FD532130E3}" presName="node" presStyleLbl="node1" presStyleIdx="0" presStyleCnt="3" custScaleY="53537">
        <dgm:presLayoutVars>
          <dgm:bulletEnabled val="1"/>
        </dgm:presLayoutVars>
      </dgm:prSet>
      <dgm:spPr/>
    </dgm:pt>
    <dgm:pt modelId="{9CD6B506-BCB0-462D-92AC-9E6CB8EBBC7C}" type="pres">
      <dgm:prSet presAssocID="{494450D7-08F0-499B-9E95-8BCA7907AA2A}" presName="parTrans" presStyleLbl="bgSibTrans2D1" presStyleIdx="1" presStyleCnt="3"/>
      <dgm:spPr/>
    </dgm:pt>
    <dgm:pt modelId="{E17423D5-4EB9-4784-9F11-BA25739F1E27}" type="pres">
      <dgm:prSet presAssocID="{1575E115-6FD7-4C92-AFBD-20D72CAFDCBC}" presName="node" presStyleLbl="node1" presStyleIdx="1" presStyleCnt="3" custScaleY="57214">
        <dgm:presLayoutVars>
          <dgm:bulletEnabled val="1"/>
        </dgm:presLayoutVars>
      </dgm:prSet>
      <dgm:spPr/>
    </dgm:pt>
    <dgm:pt modelId="{9C0C70F2-35E1-4656-95C7-EC70D10B3091}" type="pres">
      <dgm:prSet presAssocID="{E390160E-49DD-4661-885C-DE7869BCC1FF}" presName="parTrans" presStyleLbl="bgSibTrans2D1" presStyleIdx="2" presStyleCnt="3"/>
      <dgm:spPr/>
    </dgm:pt>
    <dgm:pt modelId="{315E30A5-DACF-4C26-9274-A3064EA11276}" type="pres">
      <dgm:prSet presAssocID="{96FBE378-F117-4C7F-ACCD-0D6E29E37A9C}" presName="node" presStyleLbl="node1" presStyleIdx="2" presStyleCnt="3" custScaleY="46814">
        <dgm:presLayoutVars>
          <dgm:bulletEnabled val="1"/>
        </dgm:presLayoutVars>
      </dgm:prSet>
      <dgm:spPr/>
    </dgm:pt>
  </dgm:ptLst>
  <dgm:cxnLst>
    <dgm:cxn modelId="{564326C5-503A-49D8-A1B5-2CDCC4B3CA60}" type="presOf" srcId="{E390160E-49DD-4661-885C-DE7869BCC1FF}" destId="{9C0C70F2-35E1-4656-95C7-EC70D10B3091}" srcOrd="0" destOrd="0" presId="urn:microsoft.com/office/officeart/2005/8/layout/radial4"/>
    <dgm:cxn modelId="{521484F3-C69B-4127-B0C8-A2B676B9F6AD}" type="presOf" srcId="{6EE6605D-BCAA-479F-9BBB-6A19CC9736C2}" destId="{7FB00A06-0845-4023-AD19-C14327F5C60B}" srcOrd="0" destOrd="0" presId="urn:microsoft.com/office/officeart/2005/8/layout/radial4"/>
    <dgm:cxn modelId="{ED817880-9DF8-40C0-AE96-A7FB83279318}" type="presOf" srcId="{494450D7-08F0-499B-9E95-8BCA7907AA2A}" destId="{9CD6B506-BCB0-462D-92AC-9E6CB8EBBC7C}" srcOrd="0" destOrd="0" presId="urn:microsoft.com/office/officeart/2005/8/layout/radial4"/>
    <dgm:cxn modelId="{949A1548-563C-49FB-94E5-3EF490EE8323}" type="presOf" srcId="{5F57EC95-EE63-48F1-8180-A2B69068843C}" destId="{74BE7E14-2931-4D50-9350-5F591D6A4F4E}" srcOrd="0" destOrd="0" presId="urn:microsoft.com/office/officeart/2005/8/layout/radial4"/>
    <dgm:cxn modelId="{203E0077-0CDA-493F-88B2-69F33D0D38D1}" srcId="{6EE6605D-BCAA-479F-9BBB-6A19CC9736C2}" destId="{96FBE378-F117-4C7F-ACCD-0D6E29E37A9C}" srcOrd="2" destOrd="0" parTransId="{E390160E-49DD-4661-885C-DE7869BCC1FF}" sibTransId="{A93EE50A-4348-43C3-9AD8-C8BEB1E76FB1}"/>
    <dgm:cxn modelId="{2779C044-AA5B-4A16-A130-7D4B4419D77B}" srcId="{6EE6605D-BCAA-479F-9BBB-6A19CC9736C2}" destId="{F4669E18-546C-4836-90D8-53FD532130E3}" srcOrd="0" destOrd="0" parTransId="{A8DE2129-9317-4D6C-968D-EE0861993755}" sibTransId="{B7977186-DE11-4624-A36E-49F9EEB3F764}"/>
    <dgm:cxn modelId="{C32D53C7-61CB-408B-8E36-FC2EDFC29F52}" srcId="{5F57EC95-EE63-48F1-8180-A2B69068843C}" destId="{6EE6605D-BCAA-479F-9BBB-6A19CC9736C2}" srcOrd="0" destOrd="0" parTransId="{22EDCE10-D5A4-4398-BE4B-C6F4A3D2CA20}" sibTransId="{031DAC7F-5B75-47C0-91F3-867A6F503869}"/>
    <dgm:cxn modelId="{32EBA479-92BB-438C-92C0-78FB1636F343}" srcId="{6EE6605D-BCAA-479F-9BBB-6A19CC9736C2}" destId="{1575E115-6FD7-4C92-AFBD-20D72CAFDCBC}" srcOrd="1" destOrd="0" parTransId="{494450D7-08F0-499B-9E95-8BCA7907AA2A}" sibTransId="{6008319B-3D26-47BF-B0B1-FCACBDF02FC9}"/>
    <dgm:cxn modelId="{C8E91816-D98D-443C-BD4B-043F14EF86B4}" type="presOf" srcId="{96FBE378-F117-4C7F-ACCD-0D6E29E37A9C}" destId="{315E30A5-DACF-4C26-9274-A3064EA11276}" srcOrd="0" destOrd="0" presId="urn:microsoft.com/office/officeart/2005/8/layout/radial4"/>
    <dgm:cxn modelId="{89D949C6-78AF-4DC1-B931-31BA8F8D165F}" type="presOf" srcId="{F4669E18-546C-4836-90D8-53FD532130E3}" destId="{94C22A57-BFB4-4F19-B2DF-144C6F42B678}" srcOrd="0" destOrd="0" presId="urn:microsoft.com/office/officeart/2005/8/layout/radial4"/>
    <dgm:cxn modelId="{EEAFE61B-3BD6-420C-A7CE-CA33B6FF2C40}" type="presOf" srcId="{1575E115-6FD7-4C92-AFBD-20D72CAFDCBC}" destId="{E17423D5-4EB9-4784-9F11-BA25739F1E27}" srcOrd="0" destOrd="0" presId="urn:microsoft.com/office/officeart/2005/8/layout/radial4"/>
    <dgm:cxn modelId="{A5C529E1-9019-43D9-BDC4-149682187221}" type="presOf" srcId="{A8DE2129-9317-4D6C-968D-EE0861993755}" destId="{3EF61D7E-DACB-4FF2-A438-9DB8A5E8D686}" srcOrd="0" destOrd="0" presId="urn:microsoft.com/office/officeart/2005/8/layout/radial4"/>
    <dgm:cxn modelId="{B5AE93C5-EA04-4DB9-9765-98414DD7B995}" type="presParOf" srcId="{74BE7E14-2931-4D50-9350-5F591D6A4F4E}" destId="{7FB00A06-0845-4023-AD19-C14327F5C60B}" srcOrd="0" destOrd="0" presId="urn:microsoft.com/office/officeart/2005/8/layout/radial4"/>
    <dgm:cxn modelId="{AEDC1494-5B73-4A2A-8CB8-B8B040440B9F}" type="presParOf" srcId="{74BE7E14-2931-4D50-9350-5F591D6A4F4E}" destId="{3EF61D7E-DACB-4FF2-A438-9DB8A5E8D686}" srcOrd="1" destOrd="0" presId="urn:microsoft.com/office/officeart/2005/8/layout/radial4"/>
    <dgm:cxn modelId="{FA0ECD19-4D59-4899-A920-8DF998CBEFF4}" type="presParOf" srcId="{74BE7E14-2931-4D50-9350-5F591D6A4F4E}" destId="{94C22A57-BFB4-4F19-B2DF-144C6F42B678}" srcOrd="2" destOrd="0" presId="urn:microsoft.com/office/officeart/2005/8/layout/radial4"/>
    <dgm:cxn modelId="{2E9DD0A2-1881-47B8-89C8-621505B8A411}" type="presParOf" srcId="{74BE7E14-2931-4D50-9350-5F591D6A4F4E}" destId="{9CD6B506-BCB0-462D-92AC-9E6CB8EBBC7C}" srcOrd="3" destOrd="0" presId="urn:microsoft.com/office/officeart/2005/8/layout/radial4"/>
    <dgm:cxn modelId="{DD8A68DC-49A6-4462-B4F6-81677FEFDCF9}" type="presParOf" srcId="{74BE7E14-2931-4D50-9350-5F591D6A4F4E}" destId="{E17423D5-4EB9-4784-9F11-BA25739F1E27}" srcOrd="4" destOrd="0" presId="urn:microsoft.com/office/officeart/2005/8/layout/radial4"/>
    <dgm:cxn modelId="{9CB3A928-5988-4DE4-A0F5-A01C2AE3B816}" type="presParOf" srcId="{74BE7E14-2931-4D50-9350-5F591D6A4F4E}" destId="{9C0C70F2-35E1-4656-95C7-EC70D10B3091}" srcOrd="5" destOrd="0" presId="urn:microsoft.com/office/officeart/2005/8/layout/radial4"/>
    <dgm:cxn modelId="{5F332D34-93CE-4C23-A233-2BDD6EF4B279}" type="presParOf" srcId="{74BE7E14-2931-4D50-9350-5F591D6A4F4E}" destId="{315E30A5-DACF-4C26-9274-A3064EA1127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856CC-ED82-40AA-BFCC-CD51273AEBB1}" type="doc">
      <dgm:prSet loTypeId="urn:microsoft.com/office/officeart/2011/layout/HexagonRadial" loCatId="cycle" qsTypeId="urn:microsoft.com/office/officeart/2005/8/quickstyle/3d2#2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76F96784-7031-46E0-AC20-FE8EE02CC1B8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DataSet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B2E6B94E-EBDD-4A28-9554-16FE590AF93E}" type="parTrans" cxnId="{053A1158-E723-44B5-84A3-A38B9C5F7406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3AA9B3C7-0987-412C-8CA2-75BC4E07693A}" type="sibTrans" cxnId="{053A1158-E723-44B5-84A3-A38B9C5F7406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54350A12-BF5B-4883-8B54-B6CA12E6EF41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Copy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C5249686-DCB1-41AA-B68E-A85A3FC60AF3}" type="parTrans" cxnId="{7C31DA2D-EF88-4B2E-8AB3-6EAF20EAD2F2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7C473653-70F6-41A1-AD36-0AEA2F8EBE13}" type="sibTrans" cxnId="{7C31DA2D-EF88-4B2E-8AB3-6EAF20EAD2F2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00AD5D55-77B3-44AD-BB96-78D8CACAAE0F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Has Changes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F25F5F1A-E986-4ABB-A3DF-C2B60F7D7FD2}" type="parTrans" cxnId="{24BBA5BD-E4D4-4DF5-91F2-D2C38D2793DA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A47726EB-5E15-4C43-986C-0C3F827249BB}" type="sibTrans" cxnId="{24BBA5BD-E4D4-4DF5-91F2-D2C38D2793DA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3C81D4DB-3237-432D-98DD-E26E9FC655B1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Merge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12E481ED-9C9A-4FB9-B587-928FCDB84B6E}" type="parTrans" cxnId="{70F16B0E-45F2-43E5-9C72-9BF9D4742B98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543730B9-4911-4802-87A2-3CF642D7B57C}" type="sibTrans" cxnId="{70F16B0E-45F2-43E5-9C72-9BF9D4742B98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DA01D688-16B7-4B3D-BEE0-5FFD8BDF36C0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Accept</a:t>
          </a:r>
        </a:p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Changes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F0F287DD-4AD9-4C81-8C76-1E5731747282}" type="parTrans" cxnId="{EE90F46D-6571-4A66-9FA7-099BC874EF0D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E197394F-772F-4B1A-9284-21D7C844609F}" type="sibTrans" cxnId="{EE90F46D-6571-4A66-9FA7-099BC874EF0D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CC754086-44E0-42DE-B34C-7D22F76A51A3}">
      <dgm:prSet phldrT="[Text]" custT="1"/>
      <dgm:spPr/>
      <dgm:t>
        <a:bodyPr/>
        <a:lstStyle/>
        <a:p>
          <a:r>
            <a:rPr lang="en-US" sz="1400" b="1" dirty="0">
              <a:solidFill>
                <a:schemeClr val="tx2">
                  <a:lumMod val="50000"/>
                </a:schemeClr>
              </a:solidFill>
            </a:rPr>
            <a:t>Clear</a:t>
          </a:r>
          <a:endParaRPr lang="en-IN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04846374-CAB9-43B1-9680-1530F6707979}" type="parTrans" cxnId="{802B5C3A-8CD2-468E-BDD9-1A9B30D63FDB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39A577F0-5D48-4F1D-8456-C3814EE02634}" type="sibTrans" cxnId="{802B5C3A-8CD2-468E-BDD9-1A9B30D63FDB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2041DA9D-2609-4AAE-BB0A-429245ED233C}">
      <dgm:prSet phldrT="[Text]" custT="1"/>
      <dgm:spPr/>
      <dgm:t>
        <a:bodyPr/>
        <a:lstStyle/>
        <a:p>
          <a:r>
            <a:rPr lang="en-US" sz="1200" b="1" dirty="0">
              <a:solidFill>
                <a:schemeClr val="tx2">
                  <a:lumMod val="50000"/>
                </a:schemeClr>
              </a:solidFill>
            </a:rPr>
            <a:t>GetChanges</a:t>
          </a:r>
          <a:endParaRPr lang="en-IN" sz="1200" b="1" dirty="0">
            <a:solidFill>
              <a:schemeClr val="tx2">
                <a:lumMod val="50000"/>
              </a:schemeClr>
            </a:solidFill>
          </a:endParaRPr>
        </a:p>
      </dgm:t>
    </dgm:pt>
    <dgm:pt modelId="{B85077AC-15F5-4586-AD04-80F6119F4A36}" type="parTrans" cxnId="{B2D11DA3-3887-4C95-A17B-6A5B8059CE08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034AFD00-3D74-4068-BB9C-AF9097B58E0B}" type="sibTrans" cxnId="{B2D11DA3-3887-4C95-A17B-6A5B8059CE08}">
      <dgm:prSet/>
      <dgm:spPr/>
      <dgm:t>
        <a:bodyPr/>
        <a:lstStyle/>
        <a:p>
          <a:endParaRPr lang="en-IN">
            <a:solidFill>
              <a:schemeClr val="tx2">
                <a:lumMod val="50000"/>
              </a:schemeClr>
            </a:solidFill>
          </a:endParaRPr>
        </a:p>
      </dgm:t>
    </dgm:pt>
    <dgm:pt modelId="{42017D6B-C0DD-463E-A55A-96CA068DB49C}" type="pres">
      <dgm:prSet presAssocID="{CFB856CC-ED82-40AA-BFCC-CD51273AEB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0AC58C-7A19-4A47-824F-34F00A09EFED}" type="pres">
      <dgm:prSet presAssocID="{76F96784-7031-46E0-AC20-FE8EE02CC1B8}" presName="Parent" presStyleLbl="node0" presStyleIdx="0" presStyleCnt="1">
        <dgm:presLayoutVars>
          <dgm:chMax val="6"/>
          <dgm:chPref val="6"/>
        </dgm:presLayoutVars>
      </dgm:prSet>
      <dgm:spPr/>
    </dgm:pt>
    <dgm:pt modelId="{054EB23F-E819-4BB0-9028-A11B86EB9C3B}" type="pres">
      <dgm:prSet presAssocID="{54350A12-BF5B-4883-8B54-B6CA12E6EF41}" presName="Accent1" presStyleCnt="0"/>
      <dgm:spPr/>
    </dgm:pt>
    <dgm:pt modelId="{1348AED8-AC60-4AC5-BE34-5FBF5E6217F1}" type="pres">
      <dgm:prSet presAssocID="{54350A12-BF5B-4883-8B54-B6CA12E6EF41}" presName="Accent" presStyleLbl="bgShp" presStyleIdx="0" presStyleCnt="6"/>
      <dgm:spPr/>
    </dgm:pt>
    <dgm:pt modelId="{CCE9376B-CB35-4DA9-ABBF-24D63E8E5192}" type="pres">
      <dgm:prSet presAssocID="{54350A12-BF5B-4883-8B54-B6CA12E6EF4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948D627-4D9B-4970-96F0-E4902C1A2EB6}" type="pres">
      <dgm:prSet presAssocID="{00AD5D55-77B3-44AD-BB96-78D8CACAAE0F}" presName="Accent2" presStyleCnt="0"/>
      <dgm:spPr/>
    </dgm:pt>
    <dgm:pt modelId="{BAE640D2-01DD-4B3D-92C6-3F0343307FE0}" type="pres">
      <dgm:prSet presAssocID="{00AD5D55-77B3-44AD-BB96-78D8CACAAE0F}" presName="Accent" presStyleLbl="bgShp" presStyleIdx="1" presStyleCnt="6"/>
      <dgm:spPr/>
    </dgm:pt>
    <dgm:pt modelId="{F0C22732-D514-4A87-909B-27670A114994}" type="pres">
      <dgm:prSet presAssocID="{00AD5D55-77B3-44AD-BB96-78D8CACAAE0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B51FCB3-5DEE-4567-A45E-D072EA7C26A8}" type="pres">
      <dgm:prSet presAssocID="{3C81D4DB-3237-432D-98DD-E26E9FC655B1}" presName="Accent3" presStyleCnt="0"/>
      <dgm:spPr/>
    </dgm:pt>
    <dgm:pt modelId="{610B7B3B-1BB2-4DDE-A169-160B837F9E0A}" type="pres">
      <dgm:prSet presAssocID="{3C81D4DB-3237-432D-98DD-E26E9FC655B1}" presName="Accent" presStyleLbl="bgShp" presStyleIdx="2" presStyleCnt="6"/>
      <dgm:spPr/>
    </dgm:pt>
    <dgm:pt modelId="{C1633D90-8D13-44E2-8F39-8EF2E55F68DE}" type="pres">
      <dgm:prSet presAssocID="{3C81D4DB-3237-432D-98DD-E26E9FC655B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CA74C4E-F8CE-4639-BD0C-2E7544E6D957}" type="pres">
      <dgm:prSet presAssocID="{DA01D688-16B7-4B3D-BEE0-5FFD8BDF36C0}" presName="Accent4" presStyleCnt="0"/>
      <dgm:spPr/>
    </dgm:pt>
    <dgm:pt modelId="{84D587C2-469F-45C6-9BF1-10BC21A15D18}" type="pres">
      <dgm:prSet presAssocID="{DA01D688-16B7-4B3D-BEE0-5FFD8BDF36C0}" presName="Accent" presStyleLbl="bgShp" presStyleIdx="3" presStyleCnt="6"/>
      <dgm:spPr/>
    </dgm:pt>
    <dgm:pt modelId="{CD8695AB-0493-4333-9286-EF0962577395}" type="pres">
      <dgm:prSet presAssocID="{DA01D688-16B7-4B3D-BEE0-5FFD8BDF36C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0595D2E-F877-4D52-BC90-D561C74F3531}" type="pres">
      <dgm:prSet presAssocID="{CC754086-44E0-42DE-B34C-7D22F76A51A3}" presName="Accent5" presStyleCnt="0"/>
      <dgm:spPr/>
    </dgm:pt>
    <dgm:pt modelId="{9D9DE2AA-4447-4C22-8775-881485A5E29B}" type="pres">
      <dgm:prSet presAssocID="{CC754086-44E0-42DE-B34C-7D22F76A51A3}" presName="Accent" presStyleLbl="bgShp" presStyleIdx="4" presStyleCnt="6"/>
      <dgm:spPr/>
    </dgm:pt>
    <dgm:pt modelId="{BC6AB0CE-EDCB-46FE-AA8C-0466E5D08F2B}" type="pres">
      <dgm:prSet presAssocID="{CC754086-44E0-42DE-B34C-7D22F76A51A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E8B6F06-0D34-4DEC-B8FF-BD7E7FC45BC5}" type="pres">
      <dgm:prSet presAssocID="{2041DA9D-2609-4AAE-BB0A-429245ED233C}" presName="Accent6" presStyleCnt="0"/>
      <dgm:spPr/>
    </dgm:pt>
    <dgm:pt modelId="{EC488538-0737-4163-82BC-C11AC50641EB}" type="pres">
      <dgm:prSet presAssocID="{2041DA9D-2609-4AAE-BB0A-429245ED233C}" presName="Accent" presStyleLbl="bgShp" presStyleIdx="5" presStyleCnt="6"/>
      <dgm:spPr/>
    </dgm:pt>
    <dgm:pt modelId="{54277433-9B90-41AF-B99B-C7D262A496FD}" type="pres">
      <dgm:prSet presAssocID="{2041DA9D-2609-4AAE-BB0A-429245ED233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463976C-E0E4-4FF8-9627-27271E5BE1DB}" type="presOf" srcId="{CFB856CC-ED82-40AA-BFCC-CD51273AEBB1}" destId="{42017D6B-C0DD-463E-A55A-96CA068DB49C}" srcOrd="0" destOrd="0" presId="urn:microsoft.com/office/officeart/2011/layout/HexagonRadial"/>
    <dgm:cxn modelId="{5CF24251-AD32-4434-A6C8-A4258457A58F}" type="presOf" srcId="{CC754086-44E0-42DE-B34C-7D22F76A51A3}" destId="{BC6AB0CE-EDCB-46FE-AA8C-0466E5D08F2B}" srcOrd="0" destOrd="0" presId="urn:microsoft.com/office/officeart/2011/layout/HexagonRadial"/>
    <dgm:cxn modelId="{802B5C3A-8CD2-468E-BDD9-1A9B30D63FDB}" srcId="{76F96784-7031-46E0-AC20-FE8EE02CC1B8}" destId="{CC754086-44E0-42DE-B34C-7D22F76A51A3}" srcOrd="4" destOrd="0" parTransId="{04846374-CAB9-43B1-9680-1530F6707979}" sibTransId="{39A577F0-5D48-4F1D-8456-C3814EE02634}"/>
    <dgm:cxn modelId="{EE90F46D-6571-4A66-9FA7-099BC874EF0D}" srcId="{76F96784-7031-46E0-AC20-FE8EE02CC1B8}" destId="{DA01D688-16B7-4B3D-BEE0-5FFD8BDF36C0}" srcOrd="3" destOrd="0" parTransId="{F0F287DD-4AD9-4C81-8C76-1E5731747282}" sibTransId="{E197394F-772F-4B1A-9284-21D7C844609F}"/>
    <dgm:cxn modelId="{5FCF2E27-4DD6-4BB6-ABB4-B18AAD77AF76}" type="presOf" srcId="{76F96784-7031-46E0-AC20-FE8EE02CC1B8}" destId="{BC0AC58C-7A19-4A47-824F-34F00A09EFED}" srcOrd="0" destOrd="0" presId="urn:microsoft.com/office/officeart/2011/layout/HexagonRadial"/>
    <dgm:cxn modelId="{7C31DA2D-EF88-4B2E-8AB3-6EAF20EAD2F2}" srcId="{76F96784-7031-46E0-AC20-FE8EE02CC1B8}" destId="{54350A12-BF5B-4883-8B54-B6CA12E6EF41}" srcOrd="0" destOrd="0" parTransId="{C5249686-DCB1-41AA-B68E-A85A3FC60AF3}" sibTransId="{7C473653-70F6-41A1-AD36-0AEA2F8EBE13}"/>
    <dgm:cxn modelId="{24BBA5BD-E4D4-4DF5-91F2-D2C38D2793DA}" srcId="{76F96784-7031-46E0-AC20-FE8EE02CC1B8}" destId="{00AD5D55-77B3-44AD-BB96-78D8CACAAE0F}" srcOrd="1" destOrd="0" parTransId="{F25F5F1A-E986-4ABB-A3DF-C2B60F7D7FD2}" sibTransId="{A47726EB-5E15-4C43-986C-0C3F827249BB}"/>
    <dgm:cxn modelId="{6EF634EC-702E-4FB0-8DF6-AB277E87D61F}" type="presOf" srcId="{2041DA9D-2609-4AAE-BB0A-429245ED233C}" destId="{54277433-9B90-41AF-B99B-C7D262A496FD}" srcOrd="0" destOrd="0" presId="urn:microsoft.com/office/officeart/2011/layout/HexagonRadial"/>
    <dgm:cxn modelId="{D13F1392-C29F-477B-92F3-1F48FD6C87F6}" type="presOf" srcId="{00AD5D55-77B3-44AD-BB96-78D8CACAAE0F}" destId="{F0C22732-D514-4A87-909B-27670A114994}" srcOrd="0" destOrd="0" presId="urn:microsoft.com/office/officeart/2011/layout/HexagonRadial"/>
    <dgm:cxn modelId="{6A3FFEE1-C86A-42D0-97FD-F2CC55FFA0DD}" type="presOf" srcId="{DA01D688-16B7-4B3D-BEE0-5FFD8BDF36C0}" destId="{CD8695AB-0493-4333-9286-EF0962577395}" srcOrd="0" destOrd="0" presId="urn:microsoft.com/office/officeart/2011/layout/HexagonRadial"/>
    <dgm:cxn modelId="{392277CA-D448-4C45-9EF4-80EE72AE4A67}" type="presOf" srcId="{3C81D4DB-3237-432D-98DD-E26E9FC655B1}" destId="{C1633D90-8D13-44E2-8F39-8EF2E55F68DE}" srcOrd="0" destOrd="0" presId="urn:microsoft.com/office/officeart/2011/layout/HexagonRadial"/>
    <dgm:cxn modelId="{053A1158-E723-44B5-84A3-A38B9C5F7406}" srcId="{CFB856CC-ED82-40AA-BFCC-CD51273AEBB1}" destId="{76F96784-7031-46E0-AC20-FE8EE02CC1B8}" srcOrd="0" destOrd="0" parTransId="{B2E6B94E-EBDD-4A28-9554-16FE590AF93E}" sibTransId="{3AA9B3C7-0987-412C-8CA2-75BC4E07693A}"/>
    <dgm:cxn modelId="{B2D11DA3-3887-4C95-A17B-6A5B8059CE08}" srcId="{76F96784-7031-46E0-AC20-FE8EE02CC1B8}" destId="{2041DA9D-2609-4AAE-BB0A-429245ED233C}" srcOrd="5" destOrd="0" parTransId="{B85077AC-15F5-4586-AD04-80F6119F4A36}" sibTransId="{034AFD00-3D74-4068-BB9C-AF9097B58E0B}"/>
    <dgm:cxn modelId="{70F16B0E-45F2-43E5-9C72-9BF9D4742B98}" srcId="{76F96784-7031-46E0-AC20-FE8EE02CC1B8}" destId="{3C81D4DB-3237-432D-98DD-E26E9FC655B1}" srcOrd="2" destOrd="0" parTransId="{12E481ED-9C9A-4FB9-B587-928FCDB84B6E}" sibTransId="{543730B9-4911-4802-87A2-3CF642D7B57C}"/>
    <dgm:cxn modelId="{35181BFB-8D2D-4890-89B4-3F9430E7AE7D}" type="presOf" srcId="{54350A12-BF5B-4883-8B54-B6CA12E6EF41}" destId="{CCE9376B-CB35-4DA9-ABBF-24D63E8E5192}" srcOrd="0" destOrd="0" presId="urn:microsoft.com/office/officeart/2011/layout/HexagonRadial"/>
    <dgm:cxn modelId="{1115B9FE-2DA9-41D4-810E-2DDE97E02E11}" type="presParOf" srcId="{42017D6B-C0DD-463E-A55A-96CA068DB49C}" destId="{BC0AC58C-7A19-4A47-824F-34F00A09EFED}" srcOrd="0" destOrd="0" presId="urn:microsoft.com/office/officeart/2011/layout/HexagonRadial"/>
    <dgm:cxn modelId="{7E3AEF54-5F5D-453D-8149-2AB5253F4ABF}" type="presParOf" srcId="{42017D6B-C0DD-463E-A55A-96CA068DB49C}" destId="{054EB23F-E819-4BB0-9028-A11B86EB9C3B}" srcOrd="1" destOrd="0" presId="urn:microsoft.com/office/officeart/2011/layout/HexagonRadial"/>
    <dgm:cxn modelId="{A30AEACF-8308-46AA-BB4A-36CBB383916A}" type="presParOf" srcId="{054EB23F-E819-4BB0-9028-A11B86EB9C3B}" destId="{1348AED8-AC60-4AC5-BE34-5FBF5E6217F1}" srcOrd="0" destOrd="0" presId="urn:microsoft.com/office/officeart/2011/layout/HexagonRadial"/>
    <dgm:cxn modelId="{CAE8B64A-BF8F-49D9-AB94-6BAC2733E6E5}" type="presParOf" srcId="{42017D6B-C0DD-463E-A55A-96CA068DB49C}" destId="{CCE9376B-CB35-4DA9-ABBF-24D63E8E5192}" srcOrd="2" destOrd="0" presId="urn:microsoft.com/office/officeart/2011/layout/HexagonRadial"/>
    <dgm:cxn modelId="{6A3A3C5D-B3D7-44C6-9FF3-D7FA7592808F}" type="presParOf" srcId="{42017D6B-C0DD-463E-A55A-96CA068DB49C}" destId="{5948D627-4D9B-4970-96F0-E4902C1A2EB6}" srcOrd="3" destOrd="0" presId="urn:microsoft.com/office/officeart/2011/layout/HexagonRadial"/>
    <dgm:cxn modelId="{3D4AEE99-A1CF-42B7-A352-EE490C0218C8}" type="presParOf" srcId="{5948D627-4D9B-4970-96F0-E4902C1A2EB6}" destId="{BAE640D2-01DD-4B3D-92C6-3F0343307FE0}" srcOrd="0" destOrd="0" presId="urn:microsoft.com/office/officeart/2011/layout/HexagonRadial"/>
    <dgm:cxn modelId="{DE8914B6-0C3A-4D25-9B0C-29562CA2472F}" type="presParOf" srcId="{42017D6B-C0DD-463E-A55A-96CA068DB49C}" destId="{F0C22732-D514-4A87-909B-27670A114994}" srcOrd="4" destOrd="0" presId="urn:microsoft.com/office/officeart/2011/layout/HexagonRadial"/>
    <dgm:cxn modelId="{E806F5B0-17A8-4BB5-843A-979AC563E6A7}" type="presParOf" srcId="{42017D6B-C0DD-463E-A55A-96CA068DB49C}" destId="{0B51FCB3-5DEE-4567-A45E-D072EA7C26A8}" srcOrd="5" destOrd="0" presId="urn:microsoft.com/office/officeart/2011/layout/HexagonRadial"/>
    <dgm:cxn modelId="{BF319CB3-0B99-44D8-82CC-2D34D2E49F80}" type="presParOf" srcId="{0B51FCB3-5DEE-4567-A45E-D072EA7C26A8}" destId="{610B7B3B-1BB2-4DDE-A169-160B837F9E0A}" srcOrd="0" destOrd="0" presId="urn:microsoft.com/office/officeart/2011/layout/HexagonRadial"/>
    <dgm:cxn modelId="{C624412D-A927-4314-8CDC-C63FA0329A44}" type="presParOf" srcId="{42017D6B-C0DD-463E-A55A-96CA068DB49C}" destId="{C1633D90-8D13-44E2-8F39-8EF2E55F68DE}" srcOrd="6" destOrd="0" presId="urn:microsoft.com/office/officeart/2011/layout/HexagonRadial"/>
    <dgm:cxn modelId="{BEE6281E-2D7A-4781-BF44-2FE411D2E83F}" type="presParOf" srcId="{42017D6B-C0DD-463E-A55A-96CA068DB49C}" destId="{3CA74C4E-F8CE-4639-BD0C-2E7544E6D957}" srcOrd="7" destOrd="0" presId="urn:microsoft.com/office/officeart/2011/layout/HexagonRadial"/>
    <dgm:cxn modelId="{363A56C6-6283-4CFB-9C7D-B70327776A74}" type="presParOf" srcId="{3CA74C4E-F8CE-4639-BD0C-2E7544E6D957}" destId="{84D587C2-469F-45C6-9BF1-10BC21A15D18}" srcOrd="0" destOrd="0" presId="urn:microsoft.com/office/officeart/2011/layout/HexagonRadial"/>
    <dgm:cxn modelId="{F4DF00EB-1D15-41E0-8E78-8B4D21DF1BFC}" type="presParOf" srcId="{42017D6B-C0DD-463E-A55A-96CA068DB49C}" destId="{CD8695AB-0493-4333-9286-EF0962577395}" srcOrd="8" destOrd="0" presId="urn:microsoft.com/office/officeart/2011/layout/HexagonRadial"/>
    <dgm:cxn modelId="{85E15FBB-2502-482B-9CAA-6CF54F79DB3E}" type="presParOf" srcId="{42017D6B-C0DD-463E-A55A-96CA068DB49C}" destId="{30595D2E-F877-4D52-BC90-D561C74F3531}" srcOrd="9" destOrd="0" presId="urn:microsoft.com/office/officeart/2011/layout/HexagonRadial"/>
    <dgm:cxn modelId="{1387FCA9-6F10-4352-A4E8-A9EACE542AAB}" type="presParOf" srcId="{30595D2E-F877-4D52-BC90-D561C74F3531}" destId="{9D9DE2AA-4447-4C22-8775-881485A5E29B}" srcOrd="0" destOrd="0" presId="urn:microsoft.com/office/officeart/2011/layout/HexagonRadial"/>
    <dgm:cxn modelId="{ED357AD4-BF74-4E18-8248-938B96A43D90}" type="presParOf" srcId="{42017D6B-C0DD-463E-A55A-96CA068DB49C}" destId="{BC6AB0CE-EDCB-46FE-AA8C-0466E5D08F2B}" srcOrd="10" destOrd="0" presId="urn:microsoft.com/office/officeart/2011/layout/HexagonRadial"/>
    <dgm:cxn modelId="{CF157DAB-7E34-41A5-82B8-37F221494E00}" type="presParOf" srcId="{42017D6B-C0DD-463E-A55A-96CA068DB49C}" destId="{1E8B6F06-0D34-4DEC-B8FF-BD7E7FC45BC5}" srcOrd="11" destOrd="0" presId="urn:microsoft.com/office/officeart/2011/layout/HexagonRadial"/>
    <dgm:cxn modelId="{EA37DE9E-C403-44AF-A5DE-732F871E5881}" type="presParOf" srcId="{1E8B6F06-0D34-4DEC-B8FF-BD7E7FC45BC5}" destId="{EC488538-0737-4163-82BC-C11AC50641EB}" srcOrd="0" destOrd="0" presId="urn:microsoft.com/office/officeart/2011/layout/HexagonRadial"/>
    <dgm:cxn modelId="{33EC3DCB-0B22-4B4E-9F94-D83794200695}" type="presParOf" srcId="{42017D6B-C0DD-463E-A55A-96CA068DB49C}" destId="{54277433-9B90-41AF-B99B-C7D262A496F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55DE7-C04F-4F3C-AFEC-9FE0FB361E11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F031D8C-ED33-4C04-AF7F-1A79C1539E6C}">
      <dgm:prSet phldrT="[Text]"/>
      <dgm:spPr/>
      <dgm:t>
        <a:bodyPr/>
        <a:lstStyle/>
        <a:p>
          <a:r>
            <a:rPr lang="en-US" b="1" dirty="0"/>
            <a:t>Data Source</a:t>
          </a:r>
          <a:endParaRPr lang="en-IN" b="1" dirty="0"/>
        </a:p>
      </dgm:t>
    </dgm:pt>
    <dgm:pt modelId="{56E73035-2947-4EE7-BA6A-BEA39B72D4CF}" type="parTrans" cxnId="{3FDE280E-9D2B-4602-AC1F-E7D970DA251D}">
      <dgm:prSet/>
      <dgm:spPr/>
      <dgm:t>
        <a:bodyPr/>
        <a:lstStyle/>
        <a:p>
          <a:endParaRPr lang="en-IN"/>
        </a:p>
      </dgm:t>
    </dgm:pt>
    <dgm:pt modelId="{302C673E-05FD-4EAB-BC84-71BC9B2B88B2}" type="sibTrans" cxnId="{3FDE280E-9D2B-4602-AC1F-E7D970DA251D}">
      <dgm:prSet/>
      <dgm:spPr/>
      <dgm:t>
        <a:bodyPr/>
        <a:lstStyle/>
        <a:p>
          <a:endParaRPr lang="en-IN"/>
        </a:p>
      </dgm:t>
    </dgm:pt>
    <dgm:pt modelId="{45B1B67F-9F60-42C4-95AA-3592BC10D88A}">
      <dgm:prSet phldrT="[Text]"/>
      <dgm:spPr/>
      <dgm:t>
        <a:bodyPr/>
        <a:lstStyle/>
        <a:p>
          <a:r>
            <a:rPr lang="en-US" b="1" dirty="0"/>
            <a:t>Connection</a:t>
          </a:r>
          <a:endParaRPr lang="en-IN" b="1" dirty="0"/>
        </a:p>
      </dgm:t>
    </dgm:pt>
    <dgm:pt modelId="{95408AE9-9A3A-4BFA-963A-F0A7A9EBF886}" type="parTrans" cxnId="{E0A8731A-CD59-45A8-8F12-1E91B111C4E8}">
      <dgm:prSet/>
      <dgm:spPr/>
      <dgm:t>
        <a:bodyPr/>
        <a:lstStyle/>
        <a:p>
          <a:endParaRPr lang="en-IN"/>
        </a:p>
      </dgm:t>
    </dgm:pt>
    <dgm:pt modelId="{2CB65400-1F72-45B3-A35C-E765F989744D}" type="sibTrans" cxnId="{E0A8731A-CD59-45A8-8F12-1E91B111C4E8}">
      <dgm:prSet/>
      <dgm:spPr/>
      <dgm:t>
        <a:bodyPr/>
        <a:lstStyle/>
        <a:p>
          <a:endParaRPr lang="en-IN"/>
        </a:p>
      </dgm:t>
    </dgm:pt>
    <dgm:pt modelId="{9CEBE924-182D-4A1F-8C97-3D242D099087}">
      <dgm:prSet phldrT="[Text]"/>
      <dgm:spPr/>
      <dgm:t>
        <a:bodyPr/>
        <a:lstStyle/>
        <a:p>
          <a:r>
            <a:rPr lang="en-US" b="1" dirty="0"/>
            <a:t>DataAdapter</a:t>
          </a:r>
          <a:endParaRPr lang="en-IN" b="1" dirty="0"/>
        </a:p>
      </dgm:t>
    </dgm:pt>
    <dgm:pt modelId="{D4D9CB18-FF28-49F2-A716-BD962C958DA3}" type="parTrans" cxnId="{E6910CEF-9B03-4018-8FFF-03EAFB8A33B1}">
      <dgm:prSet/>
      <dgm:spPr/>
      <dgm:t>
        <a:bodyPr/>
        <a:lstStyle/>
        <a:p>
          <a:endParaRPr lang="en-IN"/>
        </a:p>
      </dgm:t>
    </dgm:pt>
    <dgm:pt modelId="{8BD50380-E12D-41E2-B228-219F91F48FBB}" type="sibTrans" cxnId="{E6910CEF-9B03-4018-8FFF-03EAFB8A33B1}">
      <dgm:prSet/>
      <dgm:spPr/>
      <dgm:t>
        <a:bodyPr/>
        <a:lstStyle/>
        <a:p>
          <a:endParaRPr lang="en-IN"/>
        </a:p>
      </dgm:t>
    </dgm:pt>
    <dgm:pt modelId="{518B0888-1B1F-4563-90F9-06C9E3791E0E}">
      <dgm:prSet phldrT="[Text]"/>
      <dgm:spPr/>
      <dgm:t>
        <a:bodyPr/>
        <a:lstStyle/>
        <a:p>
          <a:r>
            <a:rPr lang="en-US" b="1" dirty="0"/>
            <a:t>DataSet</a:t>
          </a:r>
          <a:endParaRPr lang="en-IN" b="1" dirty="0"/>
        </a:p>
      </dgm:t>
    </dgm:pt>
    <dgm:pt modelId="{8D7031CC-C095-43CB-BDC9-0D0149D40B69}" type="parTrans" cxnId="{4A58FE75-C25E-4804-B515-1C703313541F}">
      <dgm:prSet/>
      <dgm:spPr/>
      <dgm:t>
        <a:bodyPr/>
        <a:lstStyle/>
        <a:p>
          <a:endParaRPr lang="en-IN"/>
        </a:p>
      </dgm:t>
    </dgm:pt>
    <dgm:pt modelId="{8954055D-FFBB-44CF-BD71-97018DE92F91}" type="sibTrans" cxnId="{4A58FE75-C25E-4804-B515-1C703313541F}">
      <dgm:prSet/>
      <dgm:spPr/>
      <dgm:t>
        <a:bodyPr/>
        <a:lstStyle/>
        <a:p>
          <a:endParaRPr lang="en-IN"/>
        </a:p>
      </dgm:t>
    </dgm:pt>
    <dgm:pt modelId="{03376E45-8339-4301-952D-CCBB407F1E55}">
      <dgm:prSet phldrT="[Text]"/>
      <dgm:spPr/>
      <dgm:t>
        <a:bodyPr/>
        <a:lstStyle/>
        <a:p>
          <a:r>
            <a:rPr lang="en-US" b="1" dirty="0"/>
            <a:t>Command</a:t>
          </a:r>
          <a:endParaRPr lang="en-IN" b="1" dirty="0"/>
        </a:p>
      </dgm:t>
    </dgm:pt>
    <dgm:pt modelId="{C22ABBAF-0411-40F4-8E70-09D03F72DF36}" type="parTrans" cxnId="{5DA06BE1-3990-43A8-B94C-FEE37D6DA0BA}">
      <dgm:prSet/>
      <dgm:spPr/>
      <dgm:t>
        <a:bodyPr/>
        <a:lstStyle/>
        <a:p>
          <a:endParaRPr lang="en-IN"/>
        </a:p>
      </dgm:t>
    </dgm:pt>
    <dgm:pt modelId="{719E750A-E299-4A2D-B4AA-3422C8DDD900}" type="sibTrans" cxnId="{5DA06BE1-3990-43A8-B94C-FEE37D6DA0BA}">
      <dgm:prSet/>
      <dgm:spPr/>
      <dgm:t>
        <a:bodyPr/>
        <a:lstStyle/>
        <a:p>
          <a:endParaRPr lang="en-IN"/>
        </a:p>
      </dgm:t>
    </dgm:pt>
    <dgm:pt modelId="{2B8778EE-E092-4E3C-9947-F669BACFEA9F}" type="pres">
      <dgm:prSet presAssocID="{05655DE7-C04F-4F3C-AFEC-9FE0FB361E11}" presName="rootnode" presStyleCnt="0">
        <dgm:presLayoutVars>
          <dgm:chMax/>
          <dgm:chPref/>
          <dgm:dir/>
          <dgm:animLvl val="lvl"/>
        </dgm:presLayoutVars>
      </dgm:prSet>
      <dgm:spPr/>
    </dgm:pt>
    <dgm:pt modelId="{0B19C334-3B1F-4B53-9B8B-BB97C73B99DB}" type="pres">
      <dgm:prSet presAssocID="{DF031D8C-ED33-4C04-AF7F-1A79C1539E6C}" presName="composite" presStyleCnt="0"/>
      <dgm:spPr/>
    </dgm:pt>
    <dgm:pt modelId="{CEEDFCDD-FF2D-4579-949C-6487814CE694}" type="pres">
      <dgm:prSet presAssocID="{DF031D8C-ED33-4C04-AF7F-1A79C1539E6C}" presName="bentUpArrow1" presStyleLbl="alignImgPlace1" presStyleIdx="0" presStyleCnt="4" custLinFactNeighborX="8184" custLinFactNeighborY="-22777"/>
      <dgm:spPr/>
    </dgm:pt>
    <dgm:pt modelId="{F7EE2C3E-C473-48FB-8C72-46B6909BE295}" type="pres">
      <dgm:prSet presAssocID="{DF031D8C-ED33-4C04-AF7F-1A79C1539E6C}" presName="ParentText" presStyleLbl="node1" presStyleIdx="0" presStyleCnt="5" custScaleX="83734" custScaleY="64992" custLinFactNeighborX="-13776" custLinFactNeighborY="1874">
        <dgm:presLayoutVars>
          <dgm:chMax val="1"/>
          <dgm:chPref val="1"/>
          <dgm:bulletEnabled val="1"/>
        </dgm:presLayoutVars>
      </dgm:prSet>
      <dgm:spPr/>
    </dgm:pt>
    <dgm:pt modelId="{3CF1E493-9C0D-4990-92D0-E9B25A22C9D8}" type="pres">
      <dgm:prSet presAssocID="{DF031D8C-ED33-4C04-AF7F-1A79C1539E6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6C7F7A1-A25F-4C5B-9042-3F258B6697F0}" type="pres">
      <dgm:prSet presAssocID="{302C673E-05FD-4EAB-BC84-71BC9B2B88B2}" presName="sibTrans" presStyleCnt="0"/>
      <dgm:spPr/>
    </dgm:pt>
    <dgm:pt modelId="{9423259C-CAD0-4970-80FA-7A2AB15788C1}" type="pres">
      <dgm:prSet presAssocID="{45B1B67F-9F60-42C4-95AA-3592BC10D88A}" presName="composite" presStyleCnt="0"/>
      <dgm:spPr/>
    </dgm:pt>
    <dgm:pt modelId="{02F3B770-CEBF-4373-8A81-87B8C7AD899C}" type="pres">
      <dgm:prSet presAssocID="{45B1B67F-9F60-42C4-95AA-3592BC10D88A}" presName="bentUpArrow1" presStyleLbl="alignImgPlace1" presStyleIdx="1" presStyleCnt="4" custLinFactNeighborX="19603" custLinFactNeighborY="-27169"/>
      <dgm:spPr/>
    </dgm:pt>
    <dgm:pt modelId="{54914077-412C-41F0-9889-14F5EC279F4D}" type="pres">
      <dgm:prSet presAssocID="{45B1B67F-9F60-42C4-95AA-3592BC10D88A}" presName="ParentText" presStyleLbl="node1" presStyleIdx="1" presStyleCnt="5" custScaleX="87894" custScaleY="72080">
        <dgm:presLayoutVars>
          <dgm:chMax val="1"/>
          <dgm:chPref val="1"/>
          <dgm:bulletEnabled val="1"/>
        </dgm:presLayoutVars>
      </dgm:prSet>
      <dgm:spPr/>
    </dgm:pt>
    <dgm:pt modelId="{F3BCEDB4-4176-4918-AFE0-AAC05FF48FD4}" type="pres">
      <dgm:prSet presAssocID="{45B1B67F-9F60-42C4-95AA-3592BC10D88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9DB3787-CE29-43E2-A2EA-9506A0161D40}" type="pres">
      <dgm:prSet presAssocID="{2CB65400-1F72-45B3-A35C-E765F989744D}" presName="sibTrans" presStyleCnt="0"/>
      <dgm:spPr/>
    </dgm:pt>
    <dgm:pt modelId="{B888EE55-05C6-4CC7-B9AF-7708405606EB}" type="pres">
      <dgm:prSet presAssocID="{03376E45-8339-4301-952D-CCBB407F1E55}" presName="composite" presStyleCnt="0"/>
      <dgm:spPr/>
    </dgm:pt>
    <dgm:pt modelId="{CBEA09FD-24B0-4D29-9300-F8594104845A}" type="pres">
      <dgm:prSet presAssocID="{03376E45-8339-4301-952D-CCBB407F1E55}" presName="bentUpArrow1" presStyleLbl="alignImgPlace1" presStyleIdx="2" presStyleCnt="4"/>
      <dgm:spPr/>
    </dgm:pt>
    <dgm:pt modelId="{574EFF7E-BBCA-448C-8E11-8DD64DFDAC7E}" type="pres">
      <dgm:prSet presAssocID="{03376E45-8339-4301-952D-CCBB407F1E55}" presName="ParentText" presStyleLbl="node1" presStyleIdx="2" presStyleCnt="5" custScaleY="71513">
        <dgm:presLayoutVars>
          <dgm:chMax val="1"/>
          <dgm:chPref val="1"/>
          <dgm:bulletEnabled val="1"/>
        </dgm:presLayoutVars>
      </dgm:prSet>
      <dgm:spPr/>
    </dgm:pt>
    <dgm:pt modelId="{1F0107F7-CA23-4F6C-8153-EAE898F69DF9}" type="pres">
      <dgm:prSet presAssocID="{03376E45-8339-4301-952D-CCBB407F1E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3DD3C97-617A-455A-A0C0-4770ED4F1550}" type="pres">
      <dgm:prSet presAssocID="{719E750A-E299-4A2D-B4AA-3422C8DDD900}" presName="sibTrans" presStyleCnt="0"/>
      <dgm:spPr/>
    </dgm:pt>
    <dgm:pt modelId="{A6E5CBCF-5373-4500-BCC3-457216C58E50}" type="pres">
      <dgm:prSet presAssocID="{9CEBE924-182D-4A1F-8C97-3D242D099087}" presName="composite" presStyleCnt="0"/>
      <dgm:spPr/>
    </dgm:pt>
    <dgm:pt modelId="{6850DD3E-269F-41B0-B797-95653940C76A}" type="pres">
      <dgm:prSet presAssocID="{9CEBE924-182D-4A1F-8C97-3D242D099087}" presName="bentUpArrow1" presStyleLbl="alignImgPlace1" presStyleIdx="3" presStyleCnt="4" custLinFactNeighborX="25539" custLinFactNeighborY="-23537"/>
      <dgm:spPr/>
    </dgm:pt>
    <dgm:pt modelId="{672AD950-1845-4B84-B947-0AFFACBE1177}" type="pres">
      <dgm:prSet presAssocID="{9CEBE924-182D-4A1F-8C97-3D242D099087}" presName="ParentText" presStyleLbl="node1" presStyleIdx="3" presStyleCnt="5" custScaleX="93616" custScaleY="67298" custLinFactNeighborX="6780" custLinFactNeighborY="5345">
        <dgm:presLayoutVars>
          <dgm:chMax val="1"/>
          <dgm:chPref val="1"/>
          <dgm:bulletEnabled val="1"/>
        </dgm:presLayoutVars>
      </dgm:prSet>
      <dgm:spPr/>
    </dgm:pt>
    <dgm:pt modelId="{8CEE62B6-F44C-411E-8B9C-EC5AD75808D7}" type="pres">
      <dgm:prSet presAssocID="{9CEBE924-182D-4A1F-8C97-3D242D09908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CF68B85-B086-4202-9F1D-2A0F53ED4181}" type="pres">
      <dgm:prSet presAssocID="{8BD50380-E12D-41E2-B228-219F91F48FBB}" presName="sibTrans" presStyleCnt="0"/>
      <dgm:spPr/>
    </dgm:pt>
    <dgm:pt modelId="{08F3504B-ADBF-4C3B-AB14-59124A6B091C}" type="pres">
      <dgm:prSet presAssocID="{518B0888-1B1F-4563-90F9-06C9E3791E0E}" presName="composite" presStyleCnt="0"/>
      <dgm:spPr/>
    </dgm:pt>
    <dgm:pt modelId="{2F1BDA54-C8BA-49B8-BB2F-06CB45B82845}" type="pres">
      <dgm:prSet presAssocID="{518B0888-1B1F-4563-90F9-06C9E3791E0E}" presName="ParentText" presStyleLbl="node1" presStyleIdx="4" presStyleCnt="5" custScaleX="91963" custScaleY="60121" custLinFactNeighborX="13982" custLinFactNeighborY="-3525">
        <dgm:presLayoutVars>
          <dgm:chMax val="1"/>
          <dgm:chPref val="1"/>
          <dgm:bulletEnabled val="1"/>
        </dgm:presLayoutVars>
      </dgm:prSet>
      <dgm:spPr/>
    </dgm:pt>
  </dgm:ptLst>
  <dgm:cxnLst>
    <dgm:cxn modelId="{64136AA4-7991-4A11-A782-63323C24ECAF}" type="presOf" srcId="{05655DE7-C04F-4F3C-AFEC-9FE0FB361E11}" destId="{2B8778EE-E092-4E3C-9947-F669BACFEA9F}" srcOrd="0" destOrd="0" presId="urn:microsoft.com/office/officeart/2005/8/layout/StepDownProcess"/>
    <dgm:cxn modelId="{E0A8731A-CD59-45A8-8F12-1E91B111C4E8}" srcId="{05655DE7-C04F-4F3C-AFEC-9FE0FB361E11}" destId="{45B1B67F-9F60-42C4-95AA-3592BC10D88A}" srcOrd="1" destOrd="0" parTransId="{95408AE9-9A3A-4BFA-963A-F0A7A9EBF886}" sibTransId="{2CB65400-1F72-45B3-A35C-E765F989744D}"/>
    <dgm:cxn modelId="{4A58FE75-C25E-4804-B515-1C703313541F}" srcId="{05655DE7-C04F-4F3C-AFEC-9FE0FB361E11}" destId="{518B0888-1B1F-4563-90F9-06C9E3791E0E}" srcOrd="4" destOrd="0" parTransId="{8D7031CC-C095-43CB-BDC9-0D0149D40B69}" sibTransId="{8954055D-FFBB-44CF-BD71-97018DE92F91}"/>
    <dgm:cxn modelId="{83D0B6A4-2FF2-480B-ABCE-A730D046A243}" type="presOf" srcId="{DF031D8C-ED33-4C04-AF7F-1A79C1539E6C}" destId="{F7EE2C3E-C473-48FB-8C72-46B6909BE295}" srcOrd="0" destOrd="0" presId="urn:microsoft.com/office/officeart/2005/8/layout/StepDownProcess"/>
    <dgm:cxn modelId="{3FDE280E-9D2B-4602-AC1F-E7D970DA251D}" srcId="{05655DE7-C04F-4F3C-AFEC-9FE0FB361E11}" destId="{DF031D8C-ED33-4C04-AF7F-1A79C1539E6C}" srcOrd="0" destOrd="0" parTransId="{56E73035-2947-4EE7-BA6A-BEA39B72D4CF}" sibTransId="{302C673E-05FD-4EAB-BC84-71BC9B2B88B2}"/>
    <dgm:cxn modelId="{2E0922CA-F672-4A91-86F4-A326DBA4CFDF}" type="presOf" srcId="{9CEBE924-182D-4A1F-8C97-3D242D099087}" destId="{672AD950-1845-4B84-B947-0AFFACBE1177}" srcOrd="0" destOrd="0" presId="urn:microsoft.com/office/officeart/2005/8/layout/StepDownProcess"/>
    <dgm:cxn modelId="{C33E98D8-9696-477B-AEDC-D152854369F2}" type="presOf" srcId="{45B1B67F-9F60-42C4-95AA-3592BC10D88A}" destId="{54914077-412C-41F0-9889-14F5EC279F4D}" srcOrd="0" destOrd="0" presId="urn:microsoft.com/office/officeart/2005/8/layout/StepDownProcess"/>
    <dgm:cxn modelId="{7CB56B50-63C8-4AA2-B26E-A46F5DA98D76}" type="presOf" srcId="{518B0888-1B1F-4563-90F9-06C9E3791E0E}" destId="{2F1BDA54-C8BA-49B8-BB2F-06CB45B82845}" srcOrd="0" destOrd="0" presId="urn:microsoft.com/office/officeart/2005/8/layout/StepDownProcess"/>
    <dgm:cxn modelId="{E6910CEF-9B03-4018-8FFF-03EAFB8A33B1}" srcId="{05655DE7-C04F-4F3C-AFEC-9FE0FB361E11}" destId="{9CEBE924-182D-4A1F-8C97-3D242D099087}" srcOrd="3" destOrd="0" parTransId="{D4D9CB18-FF28-49F2-A716-BD962C958DA3}" sibTransId="{8BD50380-E12D-41E2-B228-219F91F48FBB}"/>
    <dgm:cxn modelId="{5D44E40D-D795-4B16-9785-F5F4E72C5A8B}" type="presOf" srcId="{03376E45-8339-4301-952D-CCBB407F1E55}" destId="{574EFF7E-BBCA-448C-8E11-8DD64DFDAC7E}" srcOrd="0" destOrd="0" presId="urn:microsoft.com/office/officeart/2005/8/layout/StepDownProcess"/>
    <dgm:cxn modelId="{5DA06BE1-3990-43A8-B94C-FEE37D6DA0BA}" srcId="{05655DE7-C04F-4F3C-AFEC-9FE0FB361E11}" destId="{03376E45-8339-4301-952D-CCBB407F1E55}" srcOrd="2" destOrd="0" parTransId="{C22ABBAF-0411-40F4-8E70-09D03F72DF36}" sibTransId="{719E750A-E299-4A2D-B4AA-3422C8DDD900}"/>
    <dgm:cxn modelId="{05E0E827-C0AE-4E5E-AEC9-3FBFC8ADABF9}" type="presParOf" srcId="{2B8778EE-E092-4E3C-9947-F669BACFEA9F}" destId="{0B19C334-3B1F-4B53-9B8B-BB97C73B99DB}" srcOrd="0" destOrd="0" presId="urn:microsoft.com/office/officeart/2005/8/layout/StepDownProcess"/>
    <dgm:cxn modelId="{8B0485F5-240C-4525-A964-1435750B66AA}" type="presParOf" srcId="{0B19C334-3B1F-4B53-9B8B-BB97C73B99DB}" destId="{CEEDFCDD-FF2D-4579-949C-6487814CE694}" srcOrd="0" destOrd="0" presId="urn:microsoft.com/office/officeart/2005/8/layout/StepDownProcess"/>
    <dgm:cxn modelId="{DDAFE7C8-4953-405A-937D-34FDD7F0BEF7}" type="presParOf" srcId="{0B19C334-3B1F-4B53-9B8B-BB97C73B99DB}" destId="{F7EE2C3E-C473-48FB-8C72-46B6909BE295}" srcOrd="1" destOrd="0" presId="urn:microsoft.com/office/officeart/2005/8/layout/StepDownProcess"/>
    <dgm:cxn modelId="{9B94E61E-50FA-4BC2-8963-4551BAAAC4B9}" type="presParOf" srcId="{0B19C334-3B1F-4B53-9B8B-BB97C73B99DB}" destId="{3CF1E493-9C0D-4990-92D0-E9B25A22C9D8}" srcOrd="2" destOrd="0" presId="urn:microsoft.com/office/officeart/2005/8/layout/StepDownProcess"/>
    <dgm:cxn modelId="{AE048F00-FCC4-41D2-B61E-5AD40F228237}" type="presParOf" srcId="{2B8778EE-E092-4E3C-9947-F669BACFEA9F}" destId="{B6C7F7A1-A25F-4C5B-9042-3F258B6697F0}" srcOrd="1" destOrd="0" presId="urn:microsoft.com/office/officeart/2005/8/layout/StepDownProcess"/>
    <dgm:cxn modelId="{F38EF160-7142-41E7-8937-DC77C79850E9}" type="presParOf" srcId="{2B8778EE-E092-4E3C-9947-F669BACFEA9F}" destId="{9423259C-CAD0-4970-80FA-7A2AB15788C1}" srcOrd="2" destOrd="0" presId="urn:microsoft.com/office/officeart/2005/8/layout/StepDownProcess"/>
    <dgm:cxn modelId="{AF574A25-1C54-4DE7-A918-C2687B44544B}" type="presParOf" srcId="{9423259C-CAD0-4970-80FA-7A2AB15788C1}" destId="{02F3B770-CEBF-4373-8A81-87B8C7AD899C}" srcOrd="0" destOrd="0" presId="urn:microsoft.com/office/officeart/2005/8/layout/StepDownProcess"/>
    <dgm:cxn modelId="{FC6502F0-272B-4A8B-A6F1-997CA11E7500}" type="presParOf" srcId="{9423259C-CAD0-4970-80FA-7A2AB15788C1}" destId="{54914077-412C-41F0-9889-14F5EC279F4D}" srcOrd="1" destOrd="0" presId="urn:microsoft.com/office/officeart/2005/8/layout/StepDownProcess"/>
    <dgm:cxn modelId="{312A2736-E739-4806-8A72-2C0A2F5A1217}" type="presParOf" srcId="{9423259C-CAD0-4970-80FA-7A2AB15788C1}" destId="{F3BCEDB4-4176-4918-AFE0-AAC05FF48FD4}" srcOrd="2" destOrd="0" presId="urn:microsoft.com/office/officeart/2005/8/layout/StepDownProcess"/>
    <dgm:cxn modelId="{6421D270-34C7-422C-A91D-F8F5F5A48C07}" type="presParOf" srcId="{2B8778EE-E092-4E3C-9947-F669BACFEA9F}" destId="{89DB3787-CE29-43E2-A2EA-9506A0161D40}" srcOrd="3" destOrd="0" presId="urn:microsoft.com/office/officeart/2005/8/layout/StepDownProcess"/>
    <dgm:cxn modelId="{9F800F9B-6AC5-47A2-AF2A-D7D5717D0B4B}" type="presParOf" srcId="{2B8778EE-E092-4E3C-9947-F669BACFEA9F}" destId="{B888EE55-05C6-4CC7-B9AF-7708405606EB}" srcOrd="4" destOrd="0" presId="urn:microsoft.com/office/officeart/2005/8/layout/StepDownProcess"/>
    <dgm:cxn modelId="{D8721350-20FE-4316-97F6-986E72130B45}" type="presParOf" srcId="{B888EE55-05C6-4CC7-B9AF-7708405606EB}" destId="{CBEA09FD-24B0-4D29-9300-F8594104845A}" srcOrd="0" destOrd="0" presId="urn:microsoft.com/office/officeart/2005/8/layout/StepDownProcess"/>
    <dgm:cxn modelId="{B77A0B92-5702-4754-80E7-7EC27EA87363}" type="presParOf" srcId="{B888EE55-05C6-4CC7-B9AF-7708405606EB}" destId="{574EFF7E-BBCA-448C-8E11-8DD64DFDAC7E}" srcOrd="1" destOrd="0" presId="urn:microsoft.com/office/officeart/2005/8/layout/StepDownProcess"/>
    <dgm:cxn modelId="{5832E487-E296-41CA-A25C-10E1CF48F1F4}" type="presParOf" srcId="{B888EE55-05C6-4CC7-B9AF-7708405606EB}" destId="{1F0107F7-CA23-4F6C-8153-EAE898F69DF9}" srcOrd="2" destOrd="0" presId="urn:microsoft.com/office/officeart/2005/8/layout/StepDownProcess"/>
    <dgm:cxn modelId="{B26DB3A6-0668-4FDC-8EA5-0D7F01AFCF06}" type="presParOf" srcId="{2B8778EE-E092-4E3C-9947-F669BACFEA9F}" destId="{93DD3C97-617A-455A-A0C0-4770ED4F1550}" srcOrd="5" destOrd="0" presId="urn:microsoft.com/office/officeart/2005/8/layout/StepDownProcess"/>
    <dgm:cxn modelId="{7C02ADAB-98F2-44C0-9AE7-1F4D157678B9}" type="presParOf" srcId="{2B8778EE-E092-4E3C-9947-F669BACFEA9F}" destId="{A6E5CBCF-5373-4500-BCC3-457216C58E50}" srcOrd="6" destOrd="0" presId="urn:microsoft.com/office/officeart/2005/8/layout/StepDownProcess"/>
    <dgm:cxn modelId="{D726FD20-CFC8-4BDC-AE22-AA9036B26359}" type="presParOf" srcId="{A6E5CBCF-5373-4500-BCC3-457216C58E50}" destId="{6850DD3E-269F-41B0-B797-95653940C76A}" srcOrd="0" destOrd="0" presId="urn:microsoft.com/office/officeart/2005/8/layout/StepDownProcess"/>
    <dgm:cxn modelId="{82EAE3FB-309E-48A4-9CFF-A3AE2316DDFB}" type="presParOf" srcId="{A6E5CBCF-5373-4500-BCC3-457216C58E50}" destId="{672AD950-1845-4B84-B947-0AFFACBE1177}" srcOrd="1" destOrd="0" presId="urn:microsoft.com/office/officeart/2005/8/layout/StepDownProcess"/>
    <dgm:cxn modelId="{83BF8EEC-ADA4-400C-83D7-E1803FEA9321}" type="presParOf" srcId="{A6E5CBCF-5373-4500-BCC3-457216C58E50}" destId="{8CEE62B6-F44C-411E-8B9C-EC5AD75808D7}" srcOrd="2" destOrd="0" presId="urn:microsoft.com/office/officeart/2005/8/layout/StepDownProcess"/>
    <dgm:cxn modelId="{3EF1404D-07DB-4C23-807E-9D86DD839C21}" type="presParOf" srcId="{2B8778EE-E092-4E3C-9947-F669BACFEA9F}" destId="{4CF68B85-B086-4202-9F1D-2A0F53ED4181}" srcOrd="7" destOrd="0" presId="urn:microsoft.com/office/officeart/2005/8/layout/StepDownProcess"/>
    <dgm:cxn modelId="{DDB086BA-D65B-44B5-A945-FE19B08D217A}" type="presParOf" srcId="{2B8778EE-E092-4E3C-9947-F669BACFEA9F}" destId="{08F3504B-ADBF-4C3B-AB14-59124A6B091C}" srcOrd="8" destOrd="0" presId="urn:microsoft.com/office/officeart/2005/8/layout/StepDownProcess"/>
    <dgm:cxn modelId="{41243835-AAF2-4FED-9263-29A82A21281C}" type="presParOf" srcId="{08F3504B-ADBF-4C3B-AB14-59124A6B091C}" destId="{2F1BDA54-C8BA-49B8-BB2F-06CB45B828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6101-7E59-42EB-9A62-EEA4F60D5228}">
      <dsp:nvSpPr>
        <dsp:cNvPr id="0" name=""/>
        <dsp:cNvSpPr/>
      </dsp:nvSpPr>
      <dsp:spPr>
        <a:xfrm>
          <a:off x="849997" y="199634"/>
          <a:ext cx="2775411" cy="204128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SelectCommand</a:t>
          </a:r>
          <a:endParaRPr lang="en-IN" sz="1800" b="1" kern="1200" dirty="0"/>
        </a:p>
      </dsp:txBody>
      <dsp:txXfrm>
        <a:off x="1662896" y="797513"/>
        <a:ext cx="1962512" cy="1443408"/>
      </dsp:txXfrm>
    </dsp:sp>
    <dsp:sp modelId="{FC8B39E6-A487-4DD6-AEAB-3846FCD4257B}">
      <dsp:nvSpPr>
        <dsp:cNvPr id="0" name=""/>
        <dsp:cNvSpPr/>
      </dsp:nvSpPr>
      <dsp:spPr>
        <a:xfrm rot="5400000">
          <a:off x="4700792" y="-141669"/>
          <a:ext cx="2041287" cy="2775411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InsertCommand</a:t>
          </a:r>
          <a:endParaRPr lang="en-IN" sz="1600" b="1" kern="1200" dirty="0"/>
        </a:p>
      </dsp:txBody>
      <dsp:txXfrm rot="-5400000">
        <a:off x="4333730" y="823272"/>
        <a:ext cx="1962512" cy="1443408"/>
      </dsp:txXfrm>
    </dsp:sp>
    <dsp:sp modelId="{2E1081CF-03F1-46C8-A564-35D51775C332}">
      <dsp:nvSpPr>
        <dsp:cNvPr id="0" name=""/>
        <dsp:cNvSpPr/>
      </dsp:nvSpPr>
      <dsp:spPr>
        <a:xfrm rot="10800000">
          <a:off x="4380996" y="2820475"/>
          <a:ext cx="2775411" cy="204128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UpdateCommand</a:t>
          </a:r>
          <a:endParaRPr lang="en-IN" sz="1600" b="1" kern="1200" dirty="0"/>
        </a:p>
      </dsp:txBody>
      <dsp:txXfrm rot="10800000">
        <a:off x="4380996" y="2820475"/>
        <a:ext cx="1962512" cy="1443408"/>
      </dsp:txXfrm>
    </dsp:sp>
    <dsp:sp modelId="{8C00EE79-A905-4CB8-8BA0-721CAC3B4299}">
      <dsp:nvSpPr>
        <dsp:cNvPr id="0" name=""/>
        <dsp:cNvSpPr/>
      </dsp:nvSpPr>
      <dsp:spPr>
        <a:xfrm rot="16200000">
          <a:off x="1229938" y="2556445"/>
          <a:ext cx="2041287" cy="2775411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DeleteCommand</a:t>
          </a:r>
          <a:endParaRPr lang="en-IN" sz="1600" b="1" kern="1200" dirty="0"/>
        </a:p>
      </dsp:txBody>
      <dsp:txXfrm rot="5400000">
        <a:off x="1675775" y="2923507"/>
        <a:ext cx="1962512" cy="1443408"/>
      </dsp:txXfrm>
    </dsp:sp>
    <dsp:sp modelId="{63CF36B8-6116-400E-9757-73B7E72D1D56}">
      <dsp:nvSpPr>
        <dsp:cNvPr id="0" name=""/>
        <dsp:cNvSpPr/>
      </dsp:nvSpPr>
      <dsp:spPr>
        <a:xfrm>
          <a:off x="3784724" y="2022369"/>
          <a:ext cx="737424" cy="641239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477E01-FD2E-4A5A-93DB-D4CC0F333676}">
      <dsp:nvSpPr>
        <dsp:cNvPr id="0" name=""/>
        <dsp:cNvSpPr/>
      </dsp:nvSpPr>
      <dsp:spPr>
        <a:xfrm rot="10800000">
          <a:off x="3181082" y="2021981"/>
          <a:ext cx="1506824" cy="1388987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00A06-0845-4023-AD19-C14327F5C60B}">
      <dsp:nvSpPr>
        <dsp:cNvPr id="0" name=""/>
        <dsp:cNvSpPr/>
      </dsp:nvSpPr>
      <dsp:spPr>
        <a:xfrm>
          <a:off x="3075379" y="2352490"/>
          <a:ext cx="2116672" cy="21166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2">
                  <a:lumMod val="50000"/>
                </a:schemeClr>
              </a:solidFill>
            </a:rPr>
            <a:t>Dataset</a:t>
          </a:r>
          <a:endParaRPr lang="en-IN" sz="33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75379" y="2352490"/>
        <a:ext cx="2116672" cy="2116672"/>
      </dsp:txXfrm>
    </dsp:sp>
    <dsp:sp modelId="{3EF61D7E-DACB-4FF2-A438-9DB8A5E8D686}">
      <dsp:nvSpPr>
        <dsp:cNvPr id="0" name=""/>
        <dsp:cNvSpPr/>
      </dsp:nvSpPr>
      <dsp:spPr>
        <a:xfrm rot="12900000">
          <a:off x="1711213" y="1981875"/>
          <a:ext cx="1625031" cy="6032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C22A57-BFB4-4F19-B2DF-144C6F42B678}">
      <dsp:nvSpPr>
        <dsp:cNvPr id="0" name=""/>
        <dsp:cNvSpPr/>
      </dsp:nvSpPr>
      <dsp:spPr>
        <a:xfrm>
          <a:off x="852736" y="1386844"/>
          <a:ext cx="2010838" cy="8612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Tables</a:t>
          </a:r>
          <a:endParaRPr lang="en-IN" sz="24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52736" y="1386844"/>
        <a:ext cx="2010838" cy="861234"/>
      </dsp:txXfrm>
    </dsp:sp>
    <dsp:sp modelId="{9CD6B506-BCB0-462D-92AC-9E6CB8EBBC7C}">
      <dsp:nvSpPr>
        <dsp:cNvPr id="0" name=""/>
        <dsp:cNvSpPr/>
      </dsp:nvSpPr>
      <dsp:spPr>
        <a:xfrm rot="16200000">
          <a:off x="3321200" y="1143769"/>
          <a:ext cx="1625031" cy="6032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423D5-4EB9-4784-9F11-BA25739F1E27}">
      <dsp:nvSpPr>
        <dsp:cNvPr id="0" name=""/>
        <dsp:cNvSpPr/>
      </dsp:nvSpPr>
      <dsp:spPr>
        <a:xfrm>
          <a:off x="3128296" y="172687"/>
          <a:ext cx="2010838" cy="920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Dataset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Name</a:t>
          </a:r>
          <a:endParaRPr lang="en-IN" sz="24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128296" y="172687"/>
        <a:ext cx="2010838" cy="920385"/>
      </dsp:txXfrm>
    </dsp:sp>
    <dsp:sp modelId="{9C0C70F2-35E1-4656-95C7-EC70D10B3091}">
      <dsp:nvSpPr>
        <dsp:cNvPr id="0" name=""/>
        <dsp:cNvSpPr/>
      </dsp:nvSpPr>
      <dsp:spPr>
        <a:xfrm rot="19500000">
          <a:off x="4931186" y="1981875"/>
          <a:ext cx="1625031" cy="6032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E30A5-DACF-4C26-9274-A3064EA11276}">
      <dsp:nvSpPr>
        <dsp:cNvPr id="0" name=""/>
        <dsp:cNvSpPr/>
      </dsp:nvSpPr>
      <dsp:spPr>
        <a:xfrm>
          <a:off x="5403857" y="1440920"/>
          <a:ext cx="2010838" cy="75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Relations</a:t>
          </a:r>
          <a:endParaRPr lang="en-IN" sz="24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403857" y="1440920"/>
        <a:ext cx="2010838" cy="753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C58C-7A19-4A47-824F-34F00A09EFED}">
      <dsp:nvSpPr>
        <dsp:cNvPr id="0" name=""/>
        <dsp:cNvSpPr/>
      </dsp:nvSpPr>
      <dsp:spPr>
        <a:xfrm>
          <a:off x="3233008" y="1522042"/>
          <a:ext cx="1934582" cy="16734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DataSet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553595" y="1799363"/>
        <a:ext cx="1293408" cy="1118850"/>
      </dsp:txXfrm>
    </dsp:sp>
    <dsp:sp modelId="{BAE640D2-01DD-4B3D-92C6-3F0343307FE0}">
      <dsp:nvSpPr>
        <dsp:cNvPr id="0" name=""/>
        <dsp:cNvSpPr/>
      </dsp:nvSpPr>
      <dsp:spPr>
        <a:xfrm>
          <a:off x="4444429" y="721389"/>
          <a:ext cx="729912" cy="62891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CE9376B-CB35-4DA9-ABBF-24D63E8E5192}">
      <dsp:nvSpPr>
        <dsp:cNvPr id="0" name=""/>
        <dsp:cNvSpPr/>
      </dsp:nvSpPr>
      <dsp:spPr>
        <a:xfrm>
          <a:off x="3411211" y="0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Copy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673942" y="227293"/>
        <a:ext cx="1059914" cy="916951"/>
      </dsp:txXfrm>
    </dsp:sp>
    <dsp:sp modelId="{610B7B3B-1BB2-4DDE-A169-160B837F9E0A}">
      <dsp:nvSpPr>
        <dsp:cNvPr id="0" name=""/>
        <dsp:cNvSpPr/>
      </dsp:nvSpPr>
      <dsp:spPr>
        <a:xfrm>
          <a:off x="5296293" y="1897127"/>
          <a:ext cx="729912" cy="62891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0C22732-D514-4A87-909B-27670A114994}">
      <dsp:nvSpPr>
        <dsp:cNvPr id="0" name=""/>
        <dsp:cNvSpPr/>
      </dsp:nvSpPr>
      <dsp:spPr>
        <a:xfrm>
          <a:off x="4865186" y="843587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Has Changes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127917" y="1070880"/>
        <a:ext cx="1059914" cy="916951"/>
      </dsp:txXfrm>
    </dsp:sp>
    <dsp:sp modelId="{84D587C2-469F-45C6-9BF1-10BC21A15D18}">
      <dsp:nvSpPr>
        <dsp:cNvPr id="0" name=""/>
        <dsp:cNvSpPr/>
      </dsp:nvSpPr>
      <dsp:spPr>
        <a:xfrm>
          <a:off x="4704533" y="3224315"/>
          <a:ext cx="729912" cy="62891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1633D90-8D13-44E2-8F39-8EF2E55F68DE}">
      <dsp:nvSpPr>
        <dsp:cNvPr id="0" name=""/>
        <dsp:cNvSpPr/>
      </dsp:nvSpPr>
      <dsp:spPr>
        <a:xfrm>
          <a:off x="4865186" y="2501981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Merge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127917" y="2729274"/>
        <a:ext cx="1059914" cy="916951"/>
      </dsp:txXfrm>
    </dsp:sp>
    <dsp:sp modelId="{9D9DE2AA-4447-4C22-8775-881485A5E29B}">
      <dsp:nvSpPr>
        <dsp:cNvPr id="0" name=""/>
        <dsp:cNvSpPr/>
      </dsp:nvSpPr>
      <dsp:spPr>
        <a:xfrm>
          <a:off x="3236608" y="3362082"/>
          <a:ext cx="729912" cy="62891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D8695AB-0493-4333-9286-EF0962577395}">
      <dsp:nvSpPr>
        <dsp:cNvPr id="0" name=""/>
        <dsp:cNvSpPr/>
      </dsp:nvSpPr>
      <dsp:spPr>
        <a:xfrm>
          <a:off x="3411211" y="3346512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267556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6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6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Accept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Changes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673942" y="3573805"/>
        <a:ext cx="1059914" cy="916951"/>
      </dsp:txXfrm>
    </dsp:sp>
    <dsp:sp modelId="{EC488538-0737-4163-82BC-C11AC50641EB}">
      <dsp:nvSpPr>
        <dsp:cNvPr id="0" name=""/>
        <dsp:cNvSpPr/>
      </dsp:nvSpPr>
      <dsp:spPr>
        <a:xfrm>
          <a:off x="2370794" y="2186816"/>
          <a:ext cx="729912" cy="62891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C6AB0CE-EDCB-46FE-AA8C-0466E5D08F2B}">
      <dsp:nvSpPr>
        <dsp:cNvPr id="0" name=""/>
        <dsp:cNvSpPr/>
      </dsp:nvSpPr>
      <dsp:spPr>
        <a:xfrm>
          <a:off x="1950486" y="2502925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Clear</a:t>
          </a:r>
          <a:endParaRPr lang="en-IN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213217" y="2730218"/>
        <a:ext cx="1059914" cy="916951"/>
      </dsp:txXfrm>
    </dsp:sp>
    <dsp:sp modelId="{54277433-9B90-41AF-B99B-C7D262A496FD}">
      <dsp:nvSpPr>
        <dsp:cNvPr id="0" name=""/>
        <dsp:cNvSpPr/>
      </dsp:nvSpPr>
      <dsp:spPr>
        <a:xfrm>
          <a:off x="1950486" y="841700"/>
          <a:ext cx="1585376" cy="13715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2">
                  <a:lumMod val="50000"/>
                </a:schemeClr>
              </a:solidFill>
            </a:rPr>
            <a:t>GetChanges</a:t>
          </a:r>
          <a:endParaRPr lang="en-IN" sz="12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213217" y="1068993"/>
        <a:ext cx="1059914" cy="916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DFCDD-FF2D-4579-949C-6487814CE694}">
      <dsp:nvSpPr>
        <dsp:cNvPr id="0" name=""/>
        <dsp:cNvSpPr/>
      </dsp:nvSpPr>
      <dsp:spPr>
        <a:xfrm rot="5400000">
          <a:off x="1299666" y="719593"/>
          <a:ext cx="876203" cy="997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EE2C3E-C473-48FB-8C72-46B6909BE295}">
      <dsp:nvSpPr>
        <dsp:cNvPr id="0" name=""/>
        <dsp:cNvSpPr/>
      </dsp:nvSpPr>
      <dsp:spPr>
        <a:xfrm>
          <a:off x="902653" y="147947"/>
          <a:ext cx="1235085" cy="671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 Source</a:t>
          </a:r>
          <a:endParaRPr lang="en-IN" sz="1500" b="1" kern="1200" dirty="0"/>
        </a:p>
      </dsp:txBody>
      <dsp:txXfrm>
        <a:off x="902653" y="147947"/>
        <a:ext cx="1235085" cy="671016"/>
      </dsp:txXfrm>
    </dsp:sp>
    <dsp:sp modelId="{3CF1E493-9C0D-4990-92D0-E9B25A22C9D8}">
      <dsp:nvSpPr>
        <dsp:cNvPr id="0" name=""/>
        <dsp:cNvSpPr/>
      </dsp:nvSpPr>
      <dsp:spPr>
        <a:xfrm>
          <a:off x="2460899" y="46346"/>
          <a:ext cx="1072782" cy="83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3B770-CEBF-4373-8A81-87B8C7AD899C}">
      <dsp:nvSpPr>
        <dsp:cNvPr id="0" name=""/>
        <dsp:cNvSpPr/>
      </dsp:nvSpPr>
      <dsp:spPr>
        <a:xfrm rot="5400000">
          <a:off x="2609613" y="1742434"/>
          <a:ext cx="876203" cy="997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3572889"/>
                <a:satOff val="-5243"/>
                <a:lumOff val="3553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3572889"/>
                <a:satOff val="-5243"/>
                <a:lumOff val="3553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3572889"/>
                <a:satOff val="-5243"/>
                <a:lumOff val="3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914077-412C-41F0-9889-14F5EC279F4D}">
      <dsp:nvSpPr>
        <dsp:cNvPr id="0" name=""/>
        <dsp:cNvSpPr/>
      </dsp:nvSpPr>
      <dsp:spPr>
        <a:xfrm>
          <a:off x="2271209" y="1153333"/>
          <a:ext cx="1296445" cy="7441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Connection</a:t>
          </a:r>
          <a:endParaRPr lang="en-IN" sz="1500" b="1" kern="1200" dirty="0"/>
        </a:p>
      </dsp:txBody>
      <dsp:txXfrm>
        <a:off x="2271209" y="1153333"/>
        <a:ext cx="1296445" cy="744196"/>
      </dsp:txXfrm>
    </dsp:sp>
    <dsp:sp modelId="{F3BCEDB4-4176-4918-AFE0-AAC05FF48FD4}">
      <dsp:nvSpPr>
        <dsp:cNvPr id="0" name=""/>
        <dsp:cNvSpPr/>
      </dsp:nvSpPr>
      <dsp:spPr>
        <a:xfrm>
          <a:off x="3656937" y="1107670"/>
          <a:ext cx="1072782" cy="83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09FD-24B0-4D29-9300-F8594104845A}">
      <dsp:nvSpPr>
        <dsp:cNvPr id="0" name=""/>
        <dsp:cNvSpPr/>
      </dsp:nvSpPr>
      <dsp:spPr>
        <a:xfrm rot="5400000">
          <a:off x="3668708" y="3041814"/>
          <a:ext cx="876203" cy="997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7145779"/>
                <a:satOff val="-10486"/>
                <a:lumOff val="7107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7145779"/>
                <a:satOff val="-10486"/>
                <a:lumOff val="7107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7145779"/>
                <a:satOff val="-10486"/>
                <a:lumOff val="7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4EFF7E-BBCA-448C-8E11-8DD64DFDAC7E}">
      <dsp:nvSpPr>
        <dsp:cNvPr id="0" name=""/>
        <dsp:cNvSpPr/>
      </dsp:nvSpPr>
      <dsp:spPr>
        <a:xfrm>
          <a:off x="3436568" y="2217584"/>
          <a:ext cx="1475010" cy="7383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Command</a:t>
          </a:r>
          <a:endParaRPr lang="en-IN" sz="1500" b="1" kern="1200" dirty="0"/>
        </a:p>
      </dsp:txBody>
      <dsp:txXfrm>
        <a:off x="3436568" y="2217584"/>
        <a:ext cx="1475010" cy="738342"/>
      </dsp:txXfrm>
    </dsp:sp>
    <dsp:sp modelId="{1F0107F7-CA23-4F6C-8153-EAE898F69DF9}">
      <dsp:nvSpPr>
        <dsp:cNvPr id="0" name=""/>
        <dsp:cNvSpPr/>
      </dsp:nvSpPr>
      <dsp:spPr>
        <a:xfrm>
          <a:off x="4911578" y="2168994"/>
          <a:ext cx="1072782" cy="83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0DD3E-269F-41B0-B797-95653940C76A}">
      <dsp:nvSpPr>
        <dsp:cNvPr id="0" name=""/>
        <dsp:cNvSpPr/>
      </dsp:nvSpPr>
      <dsp:spPr>
        <a:xfrm rot="5400000">
          <a:off x="5041743" y="3896906"/>
          <a:ext cx="876203" cy="997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10718668"/>
                <a:satOff val="-15729"/>
                <a:lumOff val="1066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10718668"/>
                <a:satOff val="-15729"/>
                <a:lumOff val="1066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10718668"/>
                <a:satOff val="-15729"/>
                <a:lumOff val="106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72AD950-1845-4B84-B947-0AFFACBE1177}">
      <dsp:nvSpPr>
        <dsp:cNvPr id="0" name=""/>
        <dsp:cNvSpPr/>
      </dsp:nvSpPr>
      <dsp:spPr>
        <a:xfrm>
          <a:off x="4701932" y="3355852"/>
          <a:ext cx="1380845" cy="6948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DataAdapter</a:t>
          </a:r>
          <a:endParaRPr lang="en-IN" sz="1500" b="1" kern="1200" dirty="0"/>
        </a:p>
      </dsp:txBody>
      <dsp:txXfrm>
        <a:off x="4701932" y="3355852"/>
        <a:ext cx="1380845" cy="694824"/>
      </dsp:txXfrm>
    </dsp:sp>
    <dsp:sp modelId="{8CEE62B6-F44C-411E-8B9C-EC5AD75808D7}">
      <dsp:nvSpPr>
        <dsp:cNvPr id="0" name=""/>
        <dsp:cNvSpPr/>
      </dsp:nvSpPr>
      <dsp:spPr>
        <a:xfrm>
          <a:off x="6029854" y="3230318"/>
          <a:ext cx="1072782" cy="83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BDA54-C8BA-49B8-BB2F-06CB45B82845}">
      <dsp:nvSpPr>
        <dsp:cNvPr id="0" name=""/>
        <dsp:cNvSpPr/>
      </dsp:nvSpPr>
      <dsp:spPr>
        <a:xfrm>
          <a:off x="5973520" y="4255248"/>
          <a:ext cx="1356463" cy="6207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DataSet</a:t>
          </a:r>
          <a:endParaRPr lang="en-IN" sz="1500" b="1" kern="1200" dirty="0"/>
        </a:p>
      </dsp:txBody>
      <dsp:txXfrm>
        <a:off x="5973520" y="4255248"/>
        <a:ext cx="1356463" cy="62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/>
              <a:t>Course or Module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Excellere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defTabSz="933237"/>
            <a:r>
              <a:rPr lang="en-US" dirty="0"/>
              <a:t>Date or Rev. #</a:t>
            </a:r>
          </a:p>
        </p:txBody>
      </p:sp>
    </p:spTree>
    <p:extLst>
      <p:ext uri="{BB962C8B-B14F-4D97-AF65-F5344CB8AC3E}">
        <p14:creationId xmlns:p14="http://schemas.microsoft.com/office/powerpoint/2010/main" val="364725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Photo Transition">
    <p:bg>
      <p:bgPr>
        <a:gradFill rotWithShape="0">
          <a:gsLst>
            <a:gs pos="0">
              <a:srgbClr val="003300"/>
            </a:gs>
            <a:gs pos="50000">
              <a:srgbClr val="298527"/>
            </a:gs>
            <a:gs pos="100000">
              <a:srgbClr val="2985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8484034022008_JPG_P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4845050"/>
            <a:ext cx="9144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533400"/>
            <a:ext cx="4776788" cy="34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5720" bIns="45720" anchor="t"/>
          <a:lstStyle>
            <a:lvl1pPr>
              <a:lnSpc>
                <a:spcPct val="100000"/>
              </a:lnSpc>
              <a:spcBef>
                <a:spcPts val="2640"/>
              </a:spcBef>
              <a:defRPr sz="4400">
                <a:solidFill>
                  <a:srgbClr val="FFFFFF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12527" y="6469040"/>
            <a:ext cx="150261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="1" kern="1200" dirty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t>Excellere Restricted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246364" y="6469038"/>
            <a:ext cx="448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400" kern="120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 dirty="0">
              <a:solidFill>
                <a:schemeClr val="tx2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6" name="Picture 5" descr="exceller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61108" y="6400803"/>
            <a:ext cx="1201003" cy="3600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dirty="0" smtClean="0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adn.com/component/content/article/103.html" TargetMode="External"/><Relationship Id="rId2" Type="http://schemas.openxmlformats.org/officeDocument/2006/relationships/hyperlink" Target="http://msdn.microsoft.com/en-us/library/bwy42y0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971481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Disconnected Data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DataAdapter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DataSet Object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0825" y="1854200"/>
            <a:ext cx="5895975" cy="1046440"/>
          </a:xfrm>
        </p:spPr>
        <p:txBody>
          <a:bodyPr/>
          <a:lstStyle/>
          <a:p>
            <a:r>
              <a:rPr lang="en-US" dirty="0"/>
              <a:t>Managing Data With Disconnected Classes</a:t>
            </a:r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Object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object is an in-memory cache of data retrieved from a data source</a:t>
            </a:r>
          </a:p>
          <a:p>
            <a:r>
              <a:rPr lang="en-IN" dirty="0"/>
              <a:t>The DataSet consists of a collection of DataTable objects that you can relate to each other with DataRelation objects.</a:t>
            </a:r>
          </a:p>
          <a:p>
            <a:r>
              <a:rPr lang="en-US" dirty="0"/>
              <a:t>Each </a:t>
            </a:r>
            <a:r>
              <a:rPr lang="en-US" dirty="0" err="1"/>
              <a:t>DataTable</a:t>
            </a:r>
            <a:r>
              <a:rPr lang="en-US" dirty="0"/>
              <a:t> object contains multiple </a:t>
            </a:r>
            <a:r>
              <a:rPr lang="en-US" dirty="0" err="1"/>
              <a:t>DataColumn</a:t>
            </a:r>
            <a:r>
              <a:rPr lang="en-US" dirty="0"/>
              <a:t> and </a:t>
            </a:r>
            <a:r>
              <a:rPr lang="en-US" dirty="0" err="1"/>
              <a:t>DataRow</a:t>
            </a:r>
            <a:r>
              <a:rPr lang="en-US"/>
              <a:t> objects.</a:t>
            </a:r>
          </a:p>
          <a:p>
            <a:r>
              <a:rPr lang="en-IN"/>
              <a:t>The</a:t>
            </a:r>
            <a:r>
              <a:rPr lang="en-IN" dirty="0"/>
              <a:t> DataRelationCollection allows you to navigate though the table hierarchy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1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8071011"/>
              </p:ext>
            </p:extLst>
          </p:nvPr>
        </p:nvGraphicFramePr>
        <p:xfrm>
          <a:off x="476518" y="1397000"/>
          <a:ext cx="8267432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74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1680596"/>
              </p:ext>
            </p:extLst>
          </p:nvPr>
        </p:nvGraphicFramePr>
        <p:xfrm>
          <a:off x="338797" y="1171917"/>
          <a:ext cx="840105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79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DataSet – Code snippet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298330"/>
            <a:ext cx="8442960" cy="4469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SqlConnection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cn</a:t>
            </a:r>
            <a:r>
              <a:rPr lang="en-IN" sz="2000" dirty="0">
                <a:solidFill>
                  <a:schemeClr val="bg1"/>
                </a:solidFill>
              </a:rPr>
              <a:t> = new </a:t>
            </a:r>
            <a:r>
              <a:rPr lang="en-IN" sz="2000" dirty="0" err="1">
                <a:solidFill>
                  <a:schemeClr val="bg1"/>
                </a:solidFill>
              </a:rPr>
              <a:t>SqlConnection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CustomersDataSet</a:t>
            </a:r>
            <a:r>
              <a:rPr lang="en-IN" sz="2000" dirty="0">
                <a:solidFill>
                  <a:schemeClr val="bg1"/>
                </a:solidFill>
              </a:rPr>
              <a:t> = new </a:t>
            </a:r>
            <a:r>
              <a:rPr lang="en-IN" sz="2000" dirty="0" err="1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SqlDataAdapter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da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SqlCommandBuilder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cmdBuilder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cn.ConnectionString</a:t>
            </a:r>
            <a:r>
              <a:rPr lang="en-IN" sz="2000" dirty="0">
                <a:solidFill>
                  <a:schemeClr val="bg1"/>
                </a:solidFill>
              </a:rPr>
              <a:t> = "Data Source=BALA-</a:t>
            </a:r>
            <a:r>
              <a:rPr lang="en-IN" sz="2000" dirty="0" err="1">
                <a:solidFill>
                  <a:schemeClr val="bg1"/>
                </a:solidFill>
              </a:rPr>
              <a:t>VAIO;Initial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Catalog</a:t>
            </a:r>
            <a:r>
              <a:rPr lang="en-IN" sz="2000" dirty="0">
                <a:solidFill>
                  <a:schemeClr val="bg1"/>
                </a:solidFill>
              </a:rPr>
              <a:t>=ICF; User Id=</a:t>
            </a:r>
            <a:r>
              <a:rPr lang="en-IN" sz="2000" dirty="0" err="1">
                <a:solidFill>
                  <a:schemeClr val="bg1"/>
                </a:solidFill>
              </a:rPr>
              <a:t>sa;Password</a:t>
            </a:r>
            <a:r>
              <a:rPr lang="en-IN" sz="2000" dirty="0">
                <a:solidFill>
                  <a:schemeClr val="bg1"/>
                </a:solidFill>
              </a:rPr>
              <a:t>=</a:t>
            </a:r>
            <a:r>
              <a:rPr lang="en-IN" sz="2000" dirty="0" err="1">
                <a:solidFill>
                  <a:schemeClr val="bg1"/>
                </a:solidFill>
              </a:rPr>
              <a:t>vignesh;Persist</a:t>
            </a:r>
            <a:r>
              <a:rPr lang="en-IN" sz="2000" dirty="0">
                <a:solidFill>
                  <a:schemeClr val="bg1"/>
                </a:solidFill>
              </a:rPr>
              <a:t> Security Info=True";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cn.Open</a:t>
            </a:r>
            <a:r>
              <a:rPr lang="en-IN" sz="2000" dirty="0">
                <a:solidFill>
                  <a:schemeClr val="bg1"/>
                </a:solidFill>
              </a:rPr>
              <a:t>();      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SqlCommand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cmd</a:t>
            </a:r>
            <a:r>
              <a:rPr lang="en-IN" sz="2000" dirty="0">
                <a:solidFill>
                  <a:schemeClr val="bg1"/>
                </a:solidFill>
              </a:rPr>
              <a:t> = new </a:t>
            </a:r>
            <a:r>
              <a:rPr lang="en-IN" sz="2000" dirty="0" err="1">
                <a:solidFill>
                  <a:schemeClr val="bg1"/>
                </a:solidFill>
              </a:rPr>
              <a:t>SqlCommand</a:t>
            </a:r>
            <a:r>
              <a:rPr lang="en-IN" sz="2000" dirty="0">
                <a:solidFill>
                  <a:schemeClr val="bg1"/>
                </a:solidFill>
              </a:rPr>
              <a:t>("select * from </a:t>
            </a:r>
            <a:r>
              <a:rPr lang="en-IN" sz="2000" dirty="0" err="1">
                <a:solidFill>
                  <a:schemeClr val="bg1"/>
                </a:solidFill>
              </a:rPr>
              <a:t>ICICIBank</a:t>
            </a:r>
            <a:r>
              <a:rPr lang="en-IN" sz="2000" dirty="0">
                <a:solidFill>
                  <a:schemeClr val="bg1"/>
                </a:solidFill>
              </a:rPr>
              <a:t>  where </a:t>
            </a:r>
            <a:r>
              <a:rPr lang="en-IN" sz="2000" dirty="0" err="1">
                <a:solidFill>
                  <a:schemeClr val="bg1"/>
                </a:solidFill>
              </a:rPr>
              <a:t>AccountNo</a:t>
            </a:r>
            <a:r>
              <a:rPr lang="en-IN" sz="2000" dirty="0">
                <a:solidFill>
                  <a:schemeClr val="bg1"/>
                </a:solidFill>
              </a:rPr>
              <a:t>=@</a:t>
            </a:r>
            <a:r>
              <a:rPr lang="en-IN" sz="2000" dirty="0" err="1">
                <a:solidFill>
                  <a:schemeClr val="bg1"/>
                </a:solidFill>
              </a:rPr>
              <a:t>accountno",cn</a:t>
            </a:r>
            <a:r>
              <a:rPr lang="en-IN" sz="2000" dirty="0">
                <a:solidFill>
                  <a:schemeClr val="bg1"/>
                </a:solidFill>
              </a:rPr>
              <a:t>);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1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DataSet</a:t>
            </a:r>
            <a:r>
              <a:rPr lang="en-US" dirty="0"/>
              <a:t> – Code snippet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298330"/>
            <a:ext cx="8442960" cy="4469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Console.WriteLine</a:t>
            </a:r>
            <a:r>
              <a:rPr lang="en-IN" sz="2000" dirty="0">
                <a:solidFill>
                  <a:schemeClr val="bg1"/>
                </a:solidFill>
              </a:rPr>
              <a:t>("Enter Account No");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s =Convert.ToInt32( </a:t>
            </a:r>
            <a:r>
              <a:rPr lang="en-IN" sz="2000" dirty="0" err="1">
                <a:solidFill>
                  <a:schemeClr val="bg1"/>
                </a:solidFill>
              </a:rPr>
              <a:t>Console.ReadLine</a:t>
            </a:r>
            <a:r>
              <a:rPr lang="en-IN" sz="2000" dirty="0">
                <a:solidFill>
                  <a:schemeClr val="bg1"/>
                </a:solidFill>
              </a:rPr>
              <a:t>());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cmd.Parameters.Add</a:t>
            </a:r>
            <a:r>
              <a:rPr lang="en-IN" sz="2000" dirty="0">
                <a:solidFill>
                  <a:schemeClr val="bg1"/>
                </a:solidFill>
              </a:rPr>
              <a:t>("@</a:t>
            </a:r>
            <a:r>
              <a:rPr lang="en-IN" sz="2000" dirty="0" err="1">
                <a:solidFill>
                  <a:schemeClr val="bg1"/>
                </a:solidFill>
              </a:rPr>
              <a:t>accountno",SqlDbType.Int</a:t>
            </a:r>
            <a:r>
              <a:rPr lang="en-IN" sz="2000" dirty="0">
                <a:solidFill>
                  <a:schemeClr val="bg1"/>
                </a:solidFill>
              </a:rPr>
              <a:t>).Value=s;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da</a:t>
            </a:r>
            <a:r>
              <a:rPr lang="en-IN" sz="2000" dirty="0">
                <a:solidFill>
                  <a:schemeClr val="bg1"/>
                </a:solidFill>
              </a:rPr>
              <a:t> = new </a:t>
            </a:r>
            <a:r>
              <a:rPr lang="en-IN" sz="2000" dirty="0" err="1">
                <a:solidFill>
                  <a:schemeClr val="bg1"/>
                </a:solidFill>
              </a:rPr>
              <a:t>SqlDataAdapter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da.SelectCommand</a:t>
            </a:r>
            <a:r>
              <a:rPr lang="en-IN" sz="2000" dirty="0">
                <a:solidFill>
                  <a:schemeClr val="bg1"/>
                </a:solidFill>
              </a:rPr>
              <a:t>=</a:t>
            </a:r>
            <a:r>
              <a:rPr lang="en-IN" sz="2000" dirty="0" err="1">
                <a:solidFill>
                  <a:schemeClr val="bg1"/>
                </a:solidFill>
              </a:rPr>
              <a:t>cmd</a:t>
            </a:r>
            <a:r>
              <a:rPr lang="en-IN" sz="2000" dirty="0">
                <a:solidFill>
                  <a:schemeClr val="bg1"/>
                </a:solidFill>
              </a:rPr>
              <a:t>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//Initialize the </a:t>
            </a:r>
            <a:r>
              <a:rPr lang="en-IN" sz="2000" dirty="0" err="1">
                <a:solidFill>
                  <a:schemeClr val="bg1"/>
                </a:solidFill>
              </a:rPr>
              <a:t>SqlCommandBuilder</a:t>
            </a:r>
            <a:r>
              <a:rPr lang="en-IN" sz="2000" dirty="0">
                <a:solidFill>
                  <a:schemeClr val="bg1"/>
                </a:solidFill>
              </a:rPr>
              <a:t> object to automatically generate //and initialize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//the </a:t>
            </a:r>
            <a:r>
              <a:rPr lang="en-IN" sz="2000" dirty="0" err="1">
                <a:solidFill>
                  <a:schemeClr val="bg1"/>
                </a:solidFill>
              </a:rPr>
              <a:t>UpdateCommand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InsertCommand</a:t>
            </a:r>
            <a:r>
              <a:rPr lang="en-IN" sz="2000" dirty="0">
                <a:solidFill>
                  <a:schemeClr val="bg1"/>
                </a:solidFill>
              </a:rPr>
              <a:t>, and </a:t>
            </a:r>
            <a:r>
              <a:rPr lang="en-IN" sz="2000" dirty="0" err="1">
                <a:solidFill>
                  <a:schemeClr val="bg1"/>
                </a:solidFill>
              </a:rPr>
              <a:t>DeleteCommand</a:t>
            </a:r>
            <a:r>
              <a:rPr lang="en-IN" sz="2000" dirty="0">
                <a:solidFill>
                  <a:schemeClr val="bg1"/>
                </a:solidFill>
              </a:rPr>
              <a:t> //properties of the </a:t>
            </a:r>
            <a:r>
              <a:rPr lang="en-IN" sz="2000" dirty="0" err="1">
                <a:solidFill>
                  <a:schemeClr val="bg1"/>
                </a:solidFill>
              </a:rPr>
              <a:t>SqlDataAdapter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cmdBuilder</a:t>
            </a:r>
            <a:r>
              <a:rPr lang="en-IN" sz="2000" dirty="0">
                <a:solidFill>
                  <a:schemeClr val="bg1"/>
                </a:solidFill>
              </a:rPr>
              <a:t> = new </a:t>
            </a:r>
            <a:r>
              <a:rPr lang="en-IN" sz="2000" dirty="0" err="1">
                <a:solidFill>
                  <a:schemeClr val="bg1"/>
                </a:solidFill>
              </a:rPr>
              <a:t>SqlCommandBuilder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da</a:t>
            </a:r>
            <a:r>
              <a:rPr lang="en-IN" sz="2000" dirty="0">
                <a:solidFill>
                  <a:schemeClr val="bg1"/>
                </a:solidFill>
              </a:rPr>
              <a:t>);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DataSet</a:t>
            </a:r>
            <a:r>
              <a:rPr lang="en-US" dirty="0"/>
              <a:t> – Code snippet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298330"/>
            <a:ext cx="8442960" cy="4469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 //Populate the </a:t>
            </a:r>
            <a:r>
              <a:rPr lang="en-IN" sz="2000" dirty="0" err="1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 by running the Fill method of the </a:t>
            </a:r>
            <a:r>
              <a:rPr lang="en-IN" sz="2000" dirty="0" err="1">
                <a:solidFill>
                  <a:schemeClr val="bg1"/>
                </a:solidFill>
              </a:rPr>
              <a:t>SqlDataAdapter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da.Fill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CustomersDataSet</a:t>
            </a:r>
            <a:r>
              <a:rPr lang="en-IN" sz="2000" dirty="0">
                <a:solidFill>
                  <a:schemeClr val="bg1"/>
                </a:solidFill>
              </a:rPr>
              <a:t>, "Customers");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//Write out the value in the </a:t>
            </a:r>
            <a:r>
              <a:rPr lang="en-IN" sz="2000" dirty="0" err="1">
                <a:solidFill>
                  <a:schemeClr val="bg1"/>
                </a:solidFill>
              </a:rPr>
              <a:t>CustName</a:t>
            </a:r>
            <a:r>
              <a:rPr lang="en-IN" sz="2000" dirty="0">
                <a:solidFill>
                  <a:schemeClr val="bg1"/>
                </a:solidFill>
              </a:rPr>
              <a:t> field before updating the //data using the </a:t>
            </a:r>
            <a:r>
              <a:rPr lang="en-IN" sz="2000" dirty="0" err="1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Console.WriteLine</a:t>
            </a:r>
            <a:r>
              <a:rPr lang="en-IN" sz="2000" dirty="0">
                <a:solidFill>
                  <a:schemeClr val="bg1"/>
                </a:solidFill>
              </a:rPr>
              <a:t>("Customer Name before Update : " + </a:t>
            </a:r>
            <a:r>
              <a:rPr lang="en-IN" sz="2000" dirty="0" err="1">
                <a:solidFill>
                  <a:schemeClr val="bg1"/>
                </a:solidFill>
              </a:rPr>
              <a:t>CustomersDataSet.Tables</a:t>
            </a:r>
            <a:r>
              <a:rPr lang="en-IN" sz="2000" dirty="0">
                <a:solidFill>
                  <a:schemeClr val="bg1"/>
                </a:solidFill>
              </a:rPr>
              <a:t>["Customers"].Rows[0]["</a:t>
            </a:r>
            <a:r>
              <a:rPr lang="en-IN" sz="2000" dirty="0" err="1">
                <a:solidFill>
                  <a:schemeClr val="bg1"/>
                </a:solidFill>
              </a:rPr>
              <a:t>CustomerName</a:t>
            </a:r>
            <a:r>
              <a:rPr lang="en-IN" sz="2000" dirty="0">
                <a:solidFill>
                  <a:schemeClr val="bg1"/>
                </a:solidFill>
              </a:rPr>
              <a:t>"]);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//Modify the value of the </a:t>
            </a:r>
            <a:r>
              <a:rPr lang="en-IN" sz="2000" dirty="0" err="1">
                <a:solidFill>
                  <a:schemeClr val="bg1"/>
                </a:solidFill>
              </a:rPr>
              <a:t>CustName</a:t>
            </a:r>
            <a:r>
              <a:rPr lang="en-IN" sz="2000" dirty="0">
                <a:solidFill>
                  <a:schemeClr val="bg1"/>
                </a:solidFill>
              </a:rPr>
              <a:t> field.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</a:t>
            </a:r>
            <a:r>
              <a:rPr lang="en-IN" sz="2000" dirty="0" err="1">
                <a:solidFill>
                  <a:schemeClr val="bg1"/>
                </a:solidFill>
              </a:rPr>
              <a:t>Console.WriteLine</a:t>
            </a:r>
            <a:r>
              <a:rPr lang="en-IN" sz="2000" dirty="0">
                <a:solidFill>
                  <a:schemeClr val="bg1"/>
                </a:solidFill>
              </a:rPr>
              <a:t>("Enter Customer Name");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CustomersDataSet.Tables</a:t>
            </a:r>
            <a:r>
              <a:rPr lang="en-IN" sz="2000" dirty="0">
                <a:solidFill>
                  <a:schemeClr val="bg1"/>
                </a:solidFill>
              </a:rPr>
              <a:t>["Customers"].Rows[0]["</a:t>
            </a:r>
            <a:r>
              <a:rPr lang="en-IN" sz="2000" dirty="0" err="1">
                <a:solidFill>
                  <a:schemeClr val="bg1"/>
                </a:solidFill>
              </a:rPr>
              <a:t>CustomerName</a:t>
            </a:r>
            <a:r>
              <a:rPr lang="en-IN" sz="2000" dirty="0">
                <a:solidFill>
                  <a:schemeClr val="bg1"/>
                </a:solidFill>
              </a:rPr>
              <a:t>"] = </a:t>
            </a:r>
            <a:r>
              <a:rPr lang="en-IN" sz="2000" dirty="0" err="1">
                <a:solidFill>
                  <a:schemeClr val="bg1"/>
                </a:solidFill>
              </a:rPr>
              <a:t>Console.ReadLine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DataSet</a:t>
            </a:r>
            <a:r>
              <a:rPr lang="en-US" dirty="0"/>
              <a:t> – Code snippet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298330"/>
            <a:ext cx="8442960" cy="4469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 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//Post the data modification to the database.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da.Update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CustomersDataSet</a:t>
            </a:r>
            <a:r>
              <a:rPr lang="en-IN" sz="2000" dirty="0">
                <a:solidFill>
                  <a:schemeClr val="bg1"/>
                </a:solidFill>
              </a:rPr>
              <a:t>, "Customers");       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Console.WriteLine</a:t>
            </a:r>
            <a:r>
              <a:rPr lang="en-IN" sz="2000" dirty="0">
                <a:solidFill>
                  <a:schemeClr val="bg1"/>
                </a:solidFill>
              </a:rPr>
              <a:t>("Customer Name updated successfully");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//Write out the value in the </a:t>
            </a:r>
            <a:r>
              <a:rPr lang="en-IN" sz="2000" dirty="0" err="1">
                <a:solidFill>
                  <a:schemeClr val="bg1"/>
                </a:solidFill>
              </a:rPr>
              <a:t>CustName</a:t>
            </a:r>
            <a:r>
              <a:rPr lang="en-IN" sz="2000" dirty="0">
                <a:solidFill>
                  <a:schemeClr val="bg1"/>
                </a:solidFill>
              </a:rPr>
              <a:t> field After updating the data using the </a:t>
            </a:r>
            <a:r>
              <a:rPr lang="en-IN" sz="2000" dirty="0" err="1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Console.WriteLine</a:t>
            </a:r>
            <a:r>
              <a:rPr lang="en-IN" sz="2000" dirty="0">
                <a:solidFill>
                  <a:schemeClr val="bg1"/>
                </a:solidFill>
              </a:rPr>
              <a:t>("Customer Name before Update : " + </a:t>
            </a:r>
            <a:r>
              <a:rPr lang="en-IN" sz="2000" dirty="0" err="1">
                <a:solidFill>
                  <a:schemeClr val="bg1"/>
                </a:solidFill>
              </a:rPr>
              <a:t>CustomersDataSet.Tables</a:t>
            </a:r>
            <a:r>
              <a:rPr lang="en-IN" sz="2000" dirty="0">
                <a:solidFill>
                  <a:schemeClr val="bg1"/>
                </a:solidFill>
              </a:rPr>
              <a:t>["Customers"].Rows[0]["</a:t>
            </a:r>
            <a:r>
              <a:rPr lang="en-IN" sz="2000" dirty="0" err="1">
                <a:solidFill>
                  <a:schemeClr val="bg1"/>
                </a:solidFill>
              </a:rPr>
              <a:t>CustomerName</a:t>
            </a:r>
            <a:r>
              <a:rPr lang="en-IN" sz="2000" dirty="0">
                <a:solidFill>
                  <a:schemeClr val="bg1"/>
                </a:solidFill>
              </a:rPr>
              <a:t>"]);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//Close the database connection.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cn.Close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//Pause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</a:t>
            </a:r>
            <a:r>
              <a:rPr lang="en-IN" sz="2000" dirty="0" err="1">
                <a:solidFill>
                  <a:schemeClr val="bg1"/>
                </a:solidFill>
              </a:rPr>
              <a:t>Console.ReadLine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Use a DataReader instead of a DataSet if you need to access data in a forward-only, read-only manner.</a:t>
            </a:r>
          </a:p>
          <a:p>
            <a:r>
              <a:rPr lang="en-US" sz="2400" dirty="0"/>
              <a:t>Use a DataSet when working with data from multiple related tables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http://msdn.microsoft.com/en-us/library/bwy42y0e</a:t>
            </a:r>
            <a:endParaRPr lang="en-IN" dirty="0"/>
          </a:p>
          <a:p>
            <a:r>
              <a:rPr lang="en-IN" dirty="0">
                <a:hlinkClick r:id="rId3"/>
              </a:rPr>
              <a:t>http://www.paladn.com/component/content/article/103.html</a:t>
            </a:r>
            <a:endParaRPr lang="en-IN" dirty="0"/>
          </a:p>
          <a:p>
            <a:r>
              <a:rPr lang="en-IN" dirty="0">
                <a:hlinkClick r:id="rId4"/>
              </a:rPr>
              <a:t>http://msdn.microsoft.com/en-us/library/ms971481.aspx#adonetbest_topic3</a:t>
            </a:r>
            <a:endParaRPr lang="en-US" dirty="0"/>
          </a:p>
          <a:p>
            <a:endParaRPr lang="en-US" dirty="0"/>
          </a:p>
          <a:p>
            <a:pPr marL="346075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Learning Objectives and Overview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303879" y="2032556"/>
            <a:ext cx="4512575" cy="22980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disconnected data architecture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The DataAdapter object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The SqlDataAdapter object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The DataSet object</a:t>
            </a:r>
          </a:p>
          <a:p>
            <a:pPr marL="0" lvl="1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tabLst>
                <a:tab pos="968375" algn="l"/>
              </a:tabLst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004" y="2027998"/>
            <a:ext cx="329841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Understand the disconnected data architecture of ADO.NET and use the DataAdapter and DataSet classes to work with disconnected data.</a:t>
            </a:r>
          </a:p>
        </p:txBody>
      </p:sp>
      <p:pic>
        <p:nvPicPr>
          <p:cNvPr id="7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05" y="1110164"/>
            <a:ext cx="3305447" cy="768414"/>
          </a:xfrm>
          <a:prstGeom prst="rect">
            <a:avLst/>
          </a:prstGeom>
          <a:noFill/>
        </p:spPr>
      </p:pic>
      <p:pic>
        <p:nvPicPr>
          <p:cNvPr id="8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18" y="1095338"/>
            <a:ext cx="4505706" cy="7684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115" y="116114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completing this learning </a:t>
            </a:r>
          </a:p>
          <a:p>
            <a:r>
              <a:rPr lang="en-US" dirty="0"/>
              <a:t>unit, you should be able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0572" y="1295827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section, we will discuss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674576"/>
              </p:ext>
            </p:extLst>
          </p:nvPr>
        </p:nvGraphicFramePr>
        <p:xfrm>
          <a:off x="457200" y="1044575"/>
          <a:ext cx="8229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5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3054" y="208507"/>
            <a:ext cx="3835079" cy="4754880"/>
          </a:xfrm>
        </p:spPr>
        <p:txBody>
          <a:bodyPr/>
          <a:lstStyle/>
          <a:p>
            <a:pPr marL="457200" indent="-457200"/>
            <a:r>
              <a:rPr lang="en-US" dirty="0"/>
              <a:t>     Overview of Disconnected Data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Disconnected Data Architecture of ADO.NET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175592"/>
            <a:ext cx="8229600" cy="5085880"/>
          </a:xfrm>
        </p:spPr>
        <p:txBody>
          <a:bodyPr/>
          <a:lstStyle/>
          <a:p>
            <a:r>
              <a:rPr lang="en-US" sz="1800" dirty="0"/>
              <a:t>Data stored in a data store can be accessed even when  the connection to the data store has been closed.</a:t>
            </a:r>
          </a:p>
          <a:p>
            <a:r>
              <a:rPr lang="en-US" sz="1800" dirty="0"/>
              <a:t>Disconnected data architecture is built on the  following classes:</a:t>
            </a:r>
          </a:p>
          <a:p>
            <a:pPr lvl="2"/>
            <a:r>
              <a:rPr lang="en-US" dirty="0"/>
              <a:t>Connection</a:t>
            </a:r>
          </a:p>
          <a:p>
            <a:pPr lvl="2"/>
            <a:r>
              <a:rPr lang="en-US" dirty="0"/>
              <a:t>DataAdapter</a:t>
            </a:r>
          </a:p>
          <a:p>
            <a:pPr lvl="2"/>
            <a:r>
              <a:rPr lang="en-US" dirty="0"/>
              <a:t>DataSet</a:t>
            </a:r>
          </a:p>
          <a:p>
            <a:r>
              <a:rPr lang="en-US" sz="1800" dirty="0"/>
              <a:t>Data is retrieved and stored in a DataSet object using an active connection.</a:t>
            </a:r>
          </a:p>
          <a:p>
            <a:r>
              <a:rPr lang="en-US" sz="1800" dirty="0"/>
              <a:t>The DataAdapter acts as the bridge which enables the DataSet to hold data without being aware of the underlying data source.</a:t>
            </a:r>
          </a:p>
          <a:p>
            <a:r>
              <a:rPr lang="en-US" sz="1800" dirty="0"/>
              <a:t>Data in the DataSet is available to the application even if the connection is closed</a:t>
            </a:r>
          </a:p>
          <a:p>
            <a:r>
              <a:rPr lang="en-US" sz="1800" dirty="0"/>
              <a:t>All operations on the data in the DataSet is committed to the database through the </a:t>
            </a:r>
            <a:r>
              <a:rPr lang="en-US" sz="1800" dirty="0" err="1"/>
              <a:t>DataAdapter</a:t>
            </a:r>
            <a:r>
              <a:rPr lang="en-US" sz="1800" dirty="0"/>
              <a:t> object as batch updates.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Classes in the Disconnected Data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2124" y="1138709"/>
            <a:ext cx="8319751" cy="50173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477034" y="1408092"/>
            <a:ext cx="2691684" cy="3902298"/>
            <a:chOff x="1030310" y="1944710"/>
            <a:chExt cx="2691684" cy="3902298"/>
          </a:xfrm>
        </p:grpSpPr>
        <p:sp>
          <p:nvSpPr>
            <p:cNvPr id="5" name="Rectangle 4"/>
            <p:cNvSpPr/>
            <p:nvPr/>
          </p:nvSpPr>
          <p:spPr bwMode="auto">
            <a:xfrm>
              <a:off x="1030310" y="1944710"/>
              <a:ext cx="2691684" cy="3902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52659" y="2103550"/>
              <a:ext cx="2446986" cy="4335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CommandBuilder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152659" y="2687389"/>
              <a:ext cx="2446986" cy="2477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DataAdapter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156952" y="5261019"/>
              <a:ext cx="2446986" cy="4335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Connection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53543" y="3140301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SelectCommand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53543" y="3694090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InsertCommand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253543" y="4172755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UpdateCommand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49250" y="4700790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DeleteCommand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33242" y="1374821"/>
            <a:ext cx="2717443" cy="3935569"/>
            <a:chOff x="4552680" y="2155067"/>
            <a:chExt cx="2717443" cy="3691941"/>
          </a:xfrm>
        </p:grpSpPr>
        <p:sp>
          <p:nvSpPr>
            <p:cNvPr id="6" name="Rectangle 5"/>
            <p:cNvSpPr/>
            <p:nvPr/>
          </p:nvSpPr>
          <p:spPr bwMode="auto">
            <a:xfrm>
              <a:off x="4552680" y="5462787"/>
              <a:ext cx="2691684" cy="3842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DataView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78439" y="2155067"/>
              <a:ext cx="2691684" cy="309951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DataSet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700788" y="4739428"/>
              <a:ext cx="2446986" cy="3734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Relations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00788" y="2687389"/>
              <a:ext cx="2446986" cy="196188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DataTable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797379" y="4124463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Constraints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97379" y="3624335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Columns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797379" y="3138154"/>
              <a:ext cx="2253803" cy="367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Rows</a:t>
              </a:r>
              <a:endParaRPr kumimoji="0" lang="en-IN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2" name="Flowchart: Magnetic Disk 21"/>
          <p:cNvSpPr/>
          <p:nvPr/>
        </p:nvSpPr>
        <p:spPr bwMode="auto">
          <a:xfrm>
            <a:off x="626760" y="2897745"/>
            <a:ext cx="1000257" cy="1266427"/>
          </a:xfrm>
          <a:prstGeom prst="flowChartMagneticDisk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Database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168718" y="2897745"/>
            <a:ext cx="59028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5124714" y="3338852"/>
            <a:ext cx="608528" cy="203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1627017" y="3536328"/>
            <a:ext cx="850017" cy="107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1627017" y="3820739"/>
            <a:ext cx="850017" cy="20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7079081" y="4678869"/>
            <a:ext cx="0" cy="2219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2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DataAdapter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DataAdapter Object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/>
              <a:t>Represents a set of data commands and a database connection that are used to fill the </a:t>
            </a:r>
            <a:r>
              <a:rPr lang="en-IN" dirty="0">
                <a:solidFill>
                  <a:schemeClr val="tx1"/>
                </a:solidFill>
              </a:rPr>
              <a:t>DataSet</a:t>
            </a:r>
            <a:r>
              <a:rPr lang="en-IN" dirty="0"/>
              <a:t> and update the data source.</a:t>
            </a:r>
          </a:p>
          <a:p>
            <a:r>
              <a:rPr lang="en-IN" dirty="0"/>
              <a:t> </a:t>
            </a:r>
            <a:r>
              <a:rPr lang="en-IN" b="1" dirty="0"/>
              <a:t>DataAdapter</a:t>
            </a:r>
            <a:r>
              <a:rPr lang="en-IN" dirty="0"/>
              <a:t> serves as a bridge between a DataSet and a data source for retrieving and saving data. </a:t>
            </a:r>
          </a:p>
          <a:p>
            <a:r>
              <a:rPr lang="en-IN" dirty="0"/>
              <a:t> The Fill method is used to fetch data into the DataSet to match the data in the data source.</a:t>
            </a:r>
          </a:p>
          <a:p>
            <a:r>
              <a:rPr lang="en-IN" dirty="0"/>
              <a:t> The Update method changes the data in the data source to match the data in the </a:t>
            </a:r>
            <a:r>
              <a:rPr lang="en-IN" b="1" dirty="0"/>
              <a:t>DataSet</a:t>
            </a:r>
            <a:r>
              <a:rPr lang="en-IN" dirty="0"/>
              <a:t>.</a:t>
            </a:r>
          </a:p>
          <a:p>
            <a:r>
              <a:rPr lang="en-US" dirty="0"/>
              <a:t>Command Objects can be associated with a DataAdapter object to perform select, insert, update and delete operations.</a:t>
            </a:r>
          </a:p>
          <a:p>
            <a:r>
              <a:rPr lang="en-US" dirty="0"/>
              <a:t>Each provider in ADO.NET has its own DataAdapter class</a:t>
            </a:r>
            <a:endParaRPr lang="en-I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Properties of the DataAdapter object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5320452"/>
              </p:ext>
            </p:extLst>
          </p:nvPr>
        </p:nvGraphicFramePr>
        <p:xfrm>
          <a:off x="399245" y="1146220"/>
          <a:ext cx="8306873" cy="493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580326" y="3168203"/>
            <a:ext cx="1519708" cy="105606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DataAdapter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SqlDataAdapter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Following are the constructors that can be used to create a SqlDataAdapter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189" y="2730321"/>
            <a:ext cx="6877318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SqlDataAdapter da = new SqlDataAdapter();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SqlDataAdapter da = new SqlDataAdapter(SelectStmt ,conn);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SqlDataAdapter da = new SqlDataAdapter(SelectStmt, sConnString);</a:t>
            </a:r>
          </a:p>
        </p:txBody>
      </p:sp>
    </p:spTree>
    <p:extLst>
      <p:ext uri="{BB962C8B-B14F-4D97-AF65-F5344CB8AC3E}">
        <p14:creationId xmlns:p14="http://schemas.microsoft.com/office/powerpoint/2010/main" val="972019940"/>
      </p:ext>
    </p:extLst>
  </p:cSld>
  <p:clrMapOvr>
    <a:masterClrMapping/>
  </p:clrMapOvr>
</p:sld>
</file>

<file path=ppt/theme/theme1.xml><?xml version="1.0" encoding="utf-8"?>
<a:theme xmlns:a="http://schemas.openxmlformats.org/drawingml/2006/main" name="1_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4874"/>
    </a:dk2>
    <a:lt2>
      <a:srgbClr val="ABA69F"/>
    </a:lt2>
    <a:accent1>
      <a:srgbClr val="0071B4"/>
    </a:accent1>
    <a:accent2>
      <a:srgbClr val="64B900"/>
    </a:accent2>
    <a:accent3>
      <a:srgbClr val="EB5F01"/>
    </a:accent3>
    <a:accent4>
      <a:srgbClr val="CC0066"/>
    </a:accent4>
    <a:accent5>
      <a:srgbClr val="F2AB01"/>
    </a:accent5>
    <a:accent6>
      <a:srgbClr val="B01C2E"/>
    </a:accent6>
    <a:hlink>
      <a:srgbClr val="EB5F01"/>
    </a:hlink>
    <a:folHlink>
      <a:srgbClr val="24614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AE1B5-0138-4FC0-85E8-E0F35ACC2523}">
  <ds:schemaRefs>
    <ds:schemaRef ds:uri="http://purl.org/dc/dcmitype/"/>
    <ds:schemaRef ds:uri="http://purl.org/dc/elements/1.1/"/>
    <ds:schemaRef ds:uri="http://schemas.microsoft.com/office/2006/metadata/properties"/>
    <ds:schemaRef ds:uri="9a91e19c-0a6a-42e2-96af-4d31d0f007f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fa53b77-59c9-4ac3-9b7f-93384615ba49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10635</TotalTime>
  <Words>744</Words>
  <Application>Microsoft Office PowerPoint</Application>
  <PresentationFormat>On-screen Show (4:3)</PresentationFormat>
  <Paragraphs>150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Arial Unicode MS</vt:lpstr>
      <vt:lpstr>Calibri</vt:lpstr>
      <vt:lpstr>Courier New</vt:lpstr>
      <vt:lpstr>Futura Bk</vt:lpstr>
      <vt:lpstr>Futura Lt</vt:lpstr>
      <vt:lpstr>Symbol</vt:lpstr>
      <vt:lpstr>Wingdings</vt:lpstr>
      <vt:lpstr>1_Excellere PPT Template</vt:lpstr>
      <vt:lpstr>Excellere PPT Template</vt:lpstr>
      <vt:lpstr>Managing Data With Disconnected Classes</vt:lpstr>
      <vt:lpstr>Learning Objectives and Overview</vt:lpstr>
      <vt:lpstr>     Overview of Disconnected Data Architecture</vt:lpstr>
      <vt:lpstr>The Disconnected Data Architecture of ADO.NET</vt:lpstr>
      <vt:lpstr>The Classes in the Disconnected Data Architecture</vt:lpstr>
      <vt:lpstr>The DataAdapter Object</vt:lpstr>
      <vt:lpstr>The DataAdapter Object</vt:lpstr>
      <vt:lpstr>Command Properties of the DataAdapter object</vt:lpstr>
      <vt:lpstr>Creating a SqlDataAdapter</vt:lpstr>
      <vt:lpstr>The DataSet Object</vt:lpstr>
      <vt:lpstr>The DataSet Object</vt:lpstr>
      <vt:lpstr>Properties of DataSet</vt:lpstr>
      <vt:lpstr>Methods of DataSet</vt:lpstr>
      <vt:lpstr>Creating a DataSet – Code snippet</vt:lpstr>
      <vt:lpstr>Creating a DataSet – Code snippet</vt:lpstr>
      <vt:lpstr>Creating a DataSet – Code snippet</vt:lpstr>
      <vt:lpstr>Creating a DataSet – Code snippet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Gayathri Mahadevan</cp:lastModifiedBy>
  <cp:revision>842</cp:revision>
  <cp:lastPrinted>2006-03-07T01:31:11Z</cp:lastPrinted>
  <dcterms:created xsi:type="dcterms:W3CDTF">2012-05-07T05:41:49Z</dcterms:created>
  <dcterms:modified xsi:type="dcterms:W3CDTF">2016-04-01T07:12:00Z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