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198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498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9441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08904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1246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9056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51187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4091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168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324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241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9188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283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6049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366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3316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776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289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8573B-AE06-493C-BDF1-32BDEC98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reKindle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D8F34-88BE-4077-A9E5-04E91177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716" y="4089910"/>
            <a:ext cx="4003829" cy="171217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 social platform for volunteering </a:t>
            </a:r>
            <a:endParaRPr lang="en-M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678F-0528-42BC-9B4D-8CB02C7F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50" y="449580"/>
            <a:ext cx="181451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95662-1399-4C17-A5ED-F2DDE43D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6" y="-15535"/>
            <a:ext cx="11887199" cy="805649"/>
          </a:xfrm>
        </p:spPr>
        <p:txBody>
          <a:bodyPr/>
          <a:lstStyle/>
          <a:p>
            <a:r>
              <a:rPr lang="en-GB" dirty="0" err="1"/>
              <a:t>reKindle</a:t>
            </a:r>
            <a:endParaRPr lang="en-M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E4A7D-CB4F-4C57-87AC-613B1106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816" y="1202926"/>
            <a:ext cx="5340681" cy="302580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reKindle</a:t>
            </a:r>
            <a:r>
              <a:rPr lang="en-GB" dirty="0"/>
              <a:t> is a social platform targeted at reputable corporate employees within the community.</a:t>
            </a:r>
          </a:p>
          <a:p>
            <a:r>
              <a:rPr lang="en-GB" dirty="0"/>
              <a:t>The goal is to provide a centralised location where people in need meet individuals who relate to their story.</a:t>
            </a:r>
          </a:p>
          <a:p>
            <a:r>
              <a:rPr lang="en-GB" dirty="0"/>
              <a:t>The application works on the concept of people investment.</a:t>
            </a:r>
          </a:p>
          <a:p>
            <a:r>
              <a:rPr lang="en-GB" dirty="0"/>
              <a:t>The return of the investment is knowing you helped rekindle an individual.</a:t>
            </a:r>
          </a:p>
          <a:p>
            <a:endParaRPr lang="en-GB" dirty="0"/>
          </a:p>
          <a:p>
            <a:endParaRPr lang="en-M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0001D-3362-418B-BDF9-445560359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6" y="976544"/>
            <a:ext cx="5403519" cy="5710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Potential Scenario</a:t>
            </a:r>
            <a:endParaRPr lang="en-MT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33FC251-642F-47EA-9255-F8294028561D}"/>
              </a:ext>
            </a:extLst>
          </p:cNvPr>
          <p:cNvSpPr txBox="1">
            <a:spLocks/>
          </p:cNvSpPr>
          <p:nvPr/>
        </p:nvSpPr>
        <p:spPr>
          <a:xfrm>
            <a:off x="1267284" y="3934288"/>
            <a:ext cx="5340681" cy="3025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two main pillars of the applications are: </a:t>
            </a:r>
          </a:p>
          <a:p>
            <a:pPr lvl="1"/>
            <a:r>
              <a:rPr lang="en-GB" dirty="0"/>
              <a:t>Time - given by the user at their own discretion. </a:t>
            </a:r>
          </a:p>
          <a:p>
            <a:pPr lvl="1"/>
            <a:r>
              <a:rPr lang="en-GB" dirty="0"/>
              <a:t>Money – inserted into the application but can never be taken out by a user. Money is inserted via:</a:t>
            </a:r>
          </a:p>
          <a:p>
            <a:pPr lvl="2"/>
            <a:r>
              <a:rPr lang="en-GB" dirty="0"/>
              <a:t>A pre-set amount every month deducted from the user’s wage.</a:t>
            </a:r>
          </a:p>
          <a:p>
            <a:pPr lvl="2"/>
            <a:r>
              <a:rPr lang="en-GB" dirty="0"/>
              <a:t>Cash Injections from sponsor utilising the platform to perform Corporate Social Responsibility</a:t>
            </a:r>
          </a:p>
          <a:p>
            <a:endParaRPr lang="en-M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F5F740-B3CB-4644-8E5B-9A681A0446EB}"/>
              </a:ext>
            </a:extLst>
          </p:cNvPr>
          <p:cNvCxnSpPr/>
          <p:nvPr/>
        </p:nvCxnSpPr>
        <p:spPr>
          <a:xfrm>
            <a:off x="6640497" y="976544"/>
            <a:ext cx="0" cy="5592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B995E1-CDD5-4D5E-BB06-843CBD5762A1}"/>
              </a:ext>
            </a:extLst>
          </p:cNvPr>
          <p:cNvCxnSpPr/>
          <p:nvPr/>
        </p:nvCxnSpPr>
        <p:spPr>
          <a:xfrm>
            <a:off x="1256184" y="3773010"/>
            <a:ext cx="5060273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4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reKindle</vt:lpstr>
      <vt:lpstr>reKindle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reKindle</dc:title>
  <dc:creator>Karl Farrugia</dc:creator>
  <cp:lastModifiedBy>Karl Farrugia</cp:lastModifiedBy>
  <cp:revision>4</cp:revision>
  <dcterms:created xsi:type="dcterms:W3CDTF">2019-03-10T04:36:34Z</dcterms:created>
  <dcterms:modified xsi:type="dcterms:W3CDTF">2019-03-10T05:00:34Z</dcterms:modified>
</cp:coreProperties>
</file>