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5" d="100"/>
          <a:sy n="65" d="100"/>
        </p:scale>
        <p:origin x="70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12198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64986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3594410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3089042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2312462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690569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2511870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1240918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341683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233242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172415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99188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62838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260495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283664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333168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97761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814624-385C-4DAC-8D3D-9A31077E6311}" type="datetimeFigureOut">
              <a:rPr lang="en-MT" smtClean="0"/>
              <a:t>10/03/2019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CA6878-5377-4DDE-9FC6-3B60D6317F28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342891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995662-1399-4C17-A5ED-F2DDE43D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0" y="316638"/>
            <a:ext cx="11887199" cy="805649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reKindle</a:t>
            </a:r>
            <a:r>
              <a:rPr lang="en-GB" dirty="0"/>
              <a:t> - A social platform for volunteering </a:t>
            </a:r>
            <a:br>
              <a:rPr lang="en-MT" dirty="0"/>
            </a:br>
            <a:endParaRPr lang="en-M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E4A7D-CB4F-4C57-87AC-613B11066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9816" y="1202926"/>
            <a:ext cx="5340681" cy="3025805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reKindle</a:t>
            </a:r>
            <a:r>
              <a:rPr lang="en-GB" dirty="0"/>
              <a:t> is a social platform targeted at reputable corporate employees within the community.</a:t>
            </a:r>
          </a:p>
          <a:p>
            <a:r>
              <a:rPr lang="en-GB" dirty="0"/>
              <a:t>The goal is to provide a centralised location where people in need meet individuals who relate to their story.</a:t>
            </a:r>
          </a:p>
          <a:p>
            <a:r>
              <a:rPr lang="en-GB" dirty="0"/>
              <a:t>The application works on the concept of people investment.</a:t>
            </a:r>
          </a:p>
          <a:p>
            <a:r>
              <a:rPr lang="en-GB" dirty="0"/>
              <a:t>The return of the investment is knowing you helped rekindle an individual.</a:t>
            </a:r>
          </a:p>
          <a:p>
            <a:endParaRPr lang="en-GB" dirty="0"/>
          </a:p>
          <a:p>
            <a:endParaRPr lang="en-M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0001D-3362-418B-BDF9-445560359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6" y="976544"/>
            <a:ext cx="5584034" cy="571056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Ideal Scenario</a:t>
            </a:r>
          </a:p>
          <a:p>
            <a:pPr lvl="1"/>
            <a:r>
              <a:rPr lang="en-GB" dirty="0"/>
              <a:t>A person registers a case with an organisation.</a:t>
            </a:r>
          </a:p>
          <a:p>
            <a:pPr lvl="1"/>
            <a:r>
              <a:rPr lang="en-GB" dirty="0"/>
              <a:t>The organisation then creates a case on the application.</a:t>
            </a:r>
          </a:p>
          <a:p>
            <a:pPr lvl="1"/>
            <a:r>
              <a:rPr lang="en-GB" dirty="0"/>
              <a:t>A set of users choose to invest time/money into the case.</a:t>
            </a:r>
          </a:p>
          <a:p>
            <a:pPr lvl="1"/>
            <a:r>
              <a:rPr lang="en-GB" dirty="0"/>
              <a:t>The target for the case is reached.</a:t>
            </a:r>
          </a:p>
          <a:p>
            <a:pPr lvl="1"/>
            <a:r>
              <a:rPr lang="en-GB" dirty="0"/>
              <a:t>The individual registered with the case gets the help intended to get their life back on track.</a:t>
            </a:r>
          </a:p>
          <a:p>
            <a:pPr lvl="1"/>
            <a:r>
              <a:rPr lang="en-GB" dirty="0"/>
              <a:t>The individuals are updated with the progress of the person being invested in.</a:t>
            </a:r>
          </a:p>
          <a:p>
            <a:pPr lvl="1"/>
            <a:r>
              <a:rPr lang="en-GB" dirty="0"/>
              <a:t>Each individual’s case could then be used as a knowledge base for future cases.</a:t>
            </a:r>
            <a:endParaRPr lang="en-MT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933FC251-642F-47EA-9255-F8294028561D}"/>
              </a:ext>
            </a:extLst>
          </p:cNvPr>
          <p:cNvSpPr txBox="1">
            <a:spLocks/>
          </p:cNvSpPr>
          <p:nvPr/>
        </p:nvSpPr>
        <p:spPr>
          <a:xfrm>
            <a:off x="1267284" y="3934288"/>
            <a:ext cx="5340681" cy="3025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two main pillars of the applications are: </a:t>
            </a:r>
          </a:p>
          <a:p>
            <a:pPr lvl="1"/>
            <a:r>
              <a:rPr lang="en-GB" dirty="0"/>
              <a:t>Time - given by the user at their own discretion. </a:t>
            </a:r>
          </a:p>
          <a:p>
            <a:pPr lvl="1"/>
            <a:r>
              <a:rPr lang="en-GB" dirty="0"/>
              <a:t>Money – inserted into the application but can never be taken out by a user. Money is inserted via:</a:t>
            </a:r>
          </a:p>
          <a:p>
            <a:pPr lvl="2"/>
            <a:r>
              <a:rPr lang="en-GB" dirty="0"/>
              <a:t>Pre-set amount to be deducted every month from the user’s wage.</a:t>
            </a:r>
          </a:p>
          <a:p>
            <a:pPr lvl="2"/>
            <a:r>
              <a:rPr lang="en-GB" dirty="0"/>
              <a:t>Cash Injections from sponsors utilising the platform to perform Corporate Social Responsibility.</a:t>
            </a:r>
          </a:p>
          <a:p>
            <a:endParaRPr lang="en-MT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F5F740-B3CB-4644-8E5B-9A681A0446EB}"/>
              </a:ext>
            </a:extLst>
          </p:cNvPr>
          <p:cNvCxnSpPr/>
          <p:nvPr/>
        </p:nvCxnSpPr>
        <p:spPr>
          <a:xfrm>
            <a:off x="6640497" y="976544"/>
            <a:ext cx="0" cy="55929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B995E1-CDD5-4D5E-BB06-843CBD5762A1}"/>
              </a:ext>
            </a:extLst>
          </p:cNvPr>
          <p:cNvCxnSpPr/>
          <p:nvPr/>
        </p:nvCxnSpPr>
        <p:spPr>
          <a:xfrm>
            <a:off x="1256184" y="3773010"/>
            <a:ext cx="5060273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1EF5272-BA4B-4357-8834-B2D5029B5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616" y="-492524"/>
            <a:ext cx="1814513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47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220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Parallax</vt:lpstr>
      <vt:lpstr>reKindle - A social platform for volunteering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reKindle</dc:title>
  <dc:creator>Karl Farrugia</dc:creator>
  <cp:lastModifiedBy>Karl Farrugia</cp:lastModifiedBy>
  <cp:revision>13</cp:revision>
  <dcterms:created xsi:type="dcterms:W3CDTF">2019-03-10T04:36:34Z</dcterms:created>
  <dcterms:modified xsi:type="dcterms:W3CDTF">2019-03-10T10:44:38Z</dcterms:modified>
</cp:coreProperties>
</file>