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D138-EDBE-ABC7-3BCA-DC0E94D3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2B351-D499-E55D-966E-0C3BC70B5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8E6F-B8ED-7A7A-A80A-8AD99FAD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8D4-4134-44C6-BC7B-D4E4A740143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6FF8-BD18-64FA-4C0C-27F18C2E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2A894-8DB1-9DBA-A7F5-0C9C232A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B32-4924-43C3-8BC4-DB70BD13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6669-0273-F477-4B0A-31CAB8DF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2334C-972C-BFE0-612C-47BEE5B1A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A8F37-4432-978C-A43F-FFD8F57B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8D4-4134-44C6-BC7B-D4E4A740143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3629-2A0E-164E-CCF6-D7C69E44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51B4-F066-5706-F291-42B12AB9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B32-4924-43C3-8BC4-DB70BD13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8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0F958-75B2-73CC-3EC2-B558E9724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3DD2C-4A11-D0F2-1F9E-21772207C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AB61A-CFC2-F117-EB8D-70974E5C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8D4-4134-44C6-BC7B-D4E4A740143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DE35-7C18-37AF-D7CB-2E9B09FD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3244-2FE3-5B57-7526-2DCED949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B32-4924-43C3-8BC4-DB70BD13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5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1F98-4E64-6CC9-131E-65445FE5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EC1A-194B-90FC-8753-358BC5F8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F09C6-8A92-6F18-450A-6DE9809E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8D4-4134-44C6-BC7B-D4E4A740143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0D16B-CA5D-4F4F-3C12-FB967E8D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8788-DB94-96C8-0119-B4B833E8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B32-4924-43C3-8BC4-DB70BD13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3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BEA5-B9EF-2E4C-DF8E-9C51A779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CC75-6F93-F00B-1C67-40D01B7C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74762-4BAB-31FB-A4AD-5B746DE0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8D4-4134-44C6-BC7B-D4E4A740143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D1DB-C974-8F3F-6BBB-70233376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81DE-8619-D2E5-5C8B-E55198C2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B32-4924-43C3-8BC4-DB70BD13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3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24C2-45F6-F488-A649-4E21C6F3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7821-9450-D235-DB4B-46F06CB8B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1836E-2F20-F7CC-2B75-6F7447702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3C424-5A5D-71CC-03E3-78A69916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8D4-4134-44C6-BC7B-D4E4A740143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11956-3B14-BCB5-EEE0-7899C28D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85FC2-2292-21C3-501B-424996C7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B32-4924-43C3-8BC4-DB70BD13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0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5711-2CC2-DDBA-8BB0-94D7B27D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DB771-B4B2-CC68-0FE0-7A9DFB5C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138E8-2565-A4FF-264A-0182261EB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862C0-8ABF-8343-81EB-493F647FB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A349B-3D93-AE1E-DCDC-D715FA6DD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348A9-13E7-F682-7948-375A7643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8D4-4134-44C6-BC7B-D4E4A740143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6070D-42C3-FF70-78A6-E64EB635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50D4E-6C2D-9B3D-392D-2569BAFC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B32-4924-43C3-8BC4-DB70BD13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4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F100-2706-B3AC-DAB0-311F3B08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07B5C-4C73-92E6-4A9A-EDE6898B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8D4-4134-44C6-BC7B-D4E4A740143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0DCAC-74AC-103A-B6E3-42EF30DF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7C622-FA17-9AB8-2E0D-49B0B24D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B32-4924-43C3-8BC4-DB70BD13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3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2F081-D1B6-17C1-8598-BCFF5F1F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8D4-4134-44C6-BC7B-D4E4A740143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BD3FE-550C-A45C-5420-AD407755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52E02-C6E1-CC18-2AF1-87FD7A5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B32-4924-43C3-8BC4-DB70BD13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1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6C72-8339-B149-C97E-AE49DEE4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1A14-9233-BE8A-0264-981C05D0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D13ED-82CF-453F-0394-8B4595EF4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B95CE-9621-1E5F-E394-1963ACAE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8D4-4134-44C6-BC7B-D4E4A740143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307DA-87AB-9A36-B733-CF2DA305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C6662-8803-7111-2DDF-AD748ADA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B32-4924-43C3-8BC4-DB70BD13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3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1BD9-AF39-1D89-863D-E5833626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9F86F-4855-AFD3-2C09-32D7BAD2D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7AD4-510F-7465-473C-60E24647A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EB2C9-ECDF-EF4F-C92C-F8EBEE53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78D4-4134-44C6-BC7B-D4E4A740143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B8429-13A1-1DEF-7634-BD956B95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6D185-9AAD-ADF7-3ADA-09C45C9F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4B32-4924-43C3-8BC4-DB70BD13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1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854C7-0861-7194-DB6C-E22CC4FA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0C650-297F-A08D-991E-6C72633E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C009-310D-E390-9734-FBDDB9A41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78D4-4134-44C6-BC7B-D4E4A740143B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09FD5-B530-917E-0BAC-585E6404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88B60-7388-66F6-34FC-9DB4C2244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4B32-4924-43C3-8BC4-DB70BD136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06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DC1624-EE6C-412F-AED8-E66C977734EC}"/>
              </a:ext>
            </a:extLst>
          </p:cNvPr>
          <p:cNvGraphicFramePr>
            <a:graphicFrameLocks noGrp="1"/>
          </p:cNvGraphicFramePr>
          <p:nvPr/>
        </p:nvGraphicFramePr>
        <p:xfrm>
          <a:off x="848137" y="485101"/>
          <a:ext cx="4134678" cy="36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13">
                  <a:extLst>
                    <a:ext uri="{9D8B030D-6E8A-4147-A177-3AD203B41FA5}">
                      <a16:colId xmlns:a16="http://schemas.microsoft.com/office/drawing/2014/main" val="3158794564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1073467272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876168487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502732135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4072856701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3460700136"/>
                    </a:ext>
                  </a:extLst>
                </a:gridCol>
              </a:tblGrid>
              <a:tr h="5505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094325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9519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2287"/>
                  </a:ext>
                </a:extLst>
              </a:tr>
              <a:tr h="9234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135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977924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618965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198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649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935565-FBEC-D167-1828-2CB224784254}"/>
              </a:ext>
            </a:extLst>
          </p:cNvPr>
          <p:cNvSpPr txBox="1"/>
          <p:nvPr/>
        </p:nvSpPr>
        <p:spPr>
          <a:xfrm>
            <a:off x="5777948" y="874642"/>
            <a:ext cx="6109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black and white image, all the cells will be filled with numbers between 0 and 255 (256 </a:t>
            </a:r>
            <a:r>
              <a:rPr lang="en-US" dirty="0" err="1"/>
              <a:t>colurs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0 – black</a:t>
            </a:r>
          </a:p>
          <a:p>
            <a:r>
              <a:rPr lang="en-US" dirty="0"/>
              <a:t>255 - white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3544D-461C-F78C-CAC4-2891B85172BB}"/>
              </a:ext>
            </a:extLst>
          </p:cNvPr>
          <p:cNvSpPr txBox="1"/>
          <p:nvPr/>
        </p:nvSpPr>
        <p:spPr>
          <a:xfrm>
            <a:off x="5777948" y="2743199"/>
            <a:ext cx="5327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convolution = </a:t>
            </a:r>
            <a:r>
              <a:rPr lang="en-US" dirty="0" err="1"/>
              <a:t>image+filter+activation</a:t>
            </a:r>
            <a:r>
              <a:rPr lang="en-US" dirty="0"/>
              <a:t>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Step 1: Divide all pixel values by 255 so that they get converted to numbers between 0 and 1</a:t>
            </a:r>
          </a:p>
          <a:p>
            <a:endParaRPr lang="en-US" dirty="0"/>
          </a:p>
          <a:p>
            <a:r>
              <a:rPr lang="en-US" dirty="0"/>
              <a:t>0 – black, 1- white. Decimal values – grey characters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35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DC1624-EE6C-412F-AED8-E66C97773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75627"/>
              </p:ext>
            </p:extLst>
          </p:nvPr>
        </p:nvGraphicFramePr>
        <p:xfrm>
          <a:off x="848137" y="485101"/>
          <a:ext cx="4134678" cy="367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113">
                  <a:extLst>
                    <a:ext uri="{9D8B030D-6E8A-4147-A177-3AD203B41FA5}">
                      <a16:colId xmlns:a16="http://schemas.microsoft.com/office/drawing/2014/main" val="3158794564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1073467272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876168487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502732135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4072856701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3460700136"/>
                    </a:ext>
                  </a:extLst>
                </a:gridCol>
              </a:tblGrid>
              <a:tr h="55053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094325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9519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2287"/>
                  </a:ext>
                </a:extLst>
              </a:tr>
              <a:tr h="9234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135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977924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210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618965"/>
                  </a:ext>
                </a:extLst>
              </a:tr>
              <a:tr h="550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198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649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935565-FBEC-D167-1828-2CB224784254}"/>
              </a:ext>
            </a:extLst>
          </p:cNvPr>
          <p:cNvSpPr txBox="1"/>
          <p:nvPr/>
        </p:nvSpPr>
        <p:spPr>
          <a:xfrm>
            <a:off x="5777948" y="874642"/>
            <a:ext cx="6109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black and white image, all the cells will be filled with numbers between 0 and 255 (256 </a:t>
            </a:r>
            <a:r>
              <a:rPr lang="en-US" dirty="0" err="1"/>
              <a:t>colurs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0 – black</a:t>
            </a:r>
          </a:p>
          <a:p>
            <a:r>
              <a:rPr lang="en-US" dirty="0"/>
              <a:t>255 - white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3544D-461C-F78C-CAC4-2891B85172BB}"/>
              </a:ext>
            </a:extLst>
          </p:cNvPr>
          <p:cNvSpPr txBox="1"/>
          <p:nvPr/>
        </p:nvSpPr>
        <p:spPr>
          <a:xfrm>
            <a:off x="5777948" y="2743199"/>
            <a:ext cx="53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convolution = </a:t>
            </a:r>
            <a:r>
              <a:rPr lang="en-US" dirty="0" err="1"/>
              <a:t>image+filter+activation</a:t>
            </a:r>
            <a:r>
              <a:rPr lang="en-US" dirty="0"/>
              <a:t>(</a:t>
            </a:r>
            <a:r>
              <a:rPr lang="en-US" dirty="0" err="1"/>
              <a:t>relu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95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DC1624-EE6C-412F-AED8-E66C977734EC}"/>
              </a:ext>
            </a:extLst>
          </p:cNvPr>
          <p:cNvGraphicFramePr>
            <a:graphicFrameLocks noGrp="1"/>
          </p:cNvGraphicFramePr>
          <p:nvPr/>
        </p:nvGraphicFramePr>
        <p:xfrm>
          <a:off x="848138" y="485102"/>
          <a:ext cx="3511830" cy="294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05">
                  <a:extLst>
                    <a:ext uri="{9D8B030D-6E8A-4147-A177-3AD203B41FA5}">
                      <a16:colId xmlns:a16="http://schemas.microsoft.com/office/drawing/2014/main" val="3158794564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1073467272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876168487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502732135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4072856701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3460700136"/>
                    </a:ext>
                  </a:extLst>
                </a:gridCol>
              </a:tblGrid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094325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9519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2287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977924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618965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6497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A8D40E-0408-7221-89BF-3F7BF5253879}"/>
              </a:ext>
            </a:extLst>
          </p:cNvPr>
          <p:cNvGraphicFramePr>
            <a:graphicFrameLocks noGrp="1"/>
          </p:cNvGraphicFramePr>
          <p:nvPr/>
        </p:nvGraphicFramePr>
        <p:xfrm>
          <a:off x="5004904" y="485102"/>
          <a:ext cx="2182191" cy="173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397">
                  <a:extLst>
                    <a:ext uri="{9D8B030D-6E8A-4147-A177-3AD203B41FA5}">
                      <a16:colId xmlns:a16="http://schemas.microsoft.com/office/drawing/2014/main" val="4156346133"/>
                    </a:ext>
                  </a:extLst>
                </a:gridCol>
                <a:gridCol w="727397">
                  <a:extLst>
                    <a:ext uri="{9D8B030D-6E8A-4147-A177-3AD203B41FA5}">
                      <a16:colId xmlns:a16="http://schemas.microsoft.com/office/drawing/2014/main" val="121603703"/>
                    </a:ext>
                  </a:extLst>
                </a:gridCol>
                <a:gridCol w="727397">
                  <a:extLst>
                    <a:ext uri="{9D8B030D-6E8A-4147-A177-3AD203B41FA5}">
                      <a16:colId xmlns:a16="http://schemas.microsoft.com/office/drawing/2014/main" val="3987124811"/>
                    </a:ext>
                  </a:extLst>
                </a:gridCol>
              </a:tblGrid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en-IN" sz="2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  <a:endParaRPr lang="en-IN" sz="2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en-IN" sz="2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269498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80938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7129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EC4C9F0-7FE4-3A3B-4919-2A28EDA13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76885"/>
              </p:ext>
            </p:extLst>
          </p:nvPr>
        </p:nvGraphicFramePr>
        <p:xfrm>
          <a:off x="7832034" y="485102"/>
          <a:ext cx="3838712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8">
                  <a:extLst>
                    <a:ext uri="{9D8B030D-6E8A-4147-A177-3AD203B41FA5}">
                      <a16:colId xmlns:a16="http://schemas.microsoft.com/office/drawing/2014/main" val="2415672781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val="1827678271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val="1237954765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val="738181199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1903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5796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33116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977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DFFA18-AE5F-5553-B6E5-A809C168600F}"/>
              </a:ext>
            </a:extLst>
          </p:cNvPr>
          <p:cNvSpPr txBox="1"/>
          <p:nvPr/>
        </p:nvSpPr>
        <p:spPr>
          <a:xfrm>
            <a:off x="848138" y="4174435"/>
            <a:ext cx="5311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1*1 + 0*2 + 1*1 + 0*0 + 0*0 + 1*0 + 1*-1 + 1*-2 + 0*-1</a:t>
            </a:r>
          </a:p>
          <a:p>
            <a:r>
              <a:rPr lang="en-US" dirty="0"/>
              <a:t>1+0+1+0+0+0-1-2+0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700FE-A89A-1B8E-71A7-5EAF9525B9D3}"/>
              </a:ext>
            </a:extLst>
          </p:cNvPr>
          <p:cNvSpPr txBox="1"/>
          <p:nvPr/>
        </p:nvSpPr>
        <p:spPr>
          <a:xfrm>
            <a:off x="1987827" y="3617052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(6X6)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5CD23-E8E9-ACEB-F20C-A1FC78E72A98}"/>
              </a:ext>
            </a:extLst>
          </p:cNvPr>
          <p:cNvSpPr txBox="1"/>
          <p:nvPr/>
        </p:nvSpPr>
        <p:spPr>
          <a:xfrm>
            <a:off x="5528200" y="2405140"/>
            <a:ext cx="121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(3X3)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6A3DF-117C-A68B-9611-09770FC16B0D}"/>
              </a:ext>
            </a:extLst>
          </p:cNvPr>
          <p:cNvSpPr txBox="1"/>
          <p:nvPr/>
        </p:nvSpPr>
        <p:spPr>
          <a:xfrm>
            <a:off x="9210261" y="329423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48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DC1624-EE6C-412F-AED8-E66C97773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32290"/>
              </p:ext>
            </p:extLst>
          </p:nvPr>
        </p:nvGraphicFramePr>
        <p:xfrm>
          <a:off x="848138" y="485102"/>
          <a:ext cx="3511830" cy="294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05">
                  <a:extLst>
                    <a:ext uri="{9D8B030D-6E8A-4147-A177-3AD203B41FA5}">
                      <a16:colId xmlns:a16="http://schemas.microsoft.com/office/drawing/2014/main" val="3158794564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1073467272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876168487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502732135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4072856701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3460700136"/>
                    </a:ext>
                  </a:extLst>
                </a:gridCol>
              </a:tblGrid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094325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9519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2287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977924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618965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6497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A8D40E-0408-7221-89BF-3F7BF5253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45309"/>
              </p:ext>
            </p:extLst>
          </p:nvPr>
        </p:nvGraphicFramePr>
        <p:xfrm>
          <a:off x="5004904" y="485102"/>
          <a:ext cx="2182191" cy="173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397">
                  <a:extLst>
                    <a:ext uri="{9D8B030D-6E8A-4147-A177-3AD203B41FA5}">
                      <a16:colId xmlns:a16="http://schemas.microsoft.com/office/drawing/2014/main" val="4156346133"/>
                    </a:ext>
                  </a:extLst>
                </a:gridCol>
                <a:gridCol w="727397">
                  <a:extLst>
                    <a:ext uri="{9D8B030D-6E8A-4147-A177-3AD203B41FA5}">
                      <a16:colId xmlns:a16="http://schemas.microsoft.com/office/drawing/2014/main" val="121603703"/>
                    </a:ext>
                  </a:extLst>
                </a:gridCol>
                <a:gridCol w="727397">
                  <a:extLst>
                    <a:ext uri="{9D8B030D-6E8A-4147-A177-3AD203B41FA5}">
                      <a16:colId xmlns:a16="http://schemas.microsoft.com/office/drawing/2014/main" val="3987124811"/>
                    </a:ext>
                  </a:extLst>
                </a:gridCol>
              </a:tblGrid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en-IN" sz="2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en-IN" sz="2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-1</a:t>
                      </a:r>
                      <a:endParaRPr lang="en-IN" sz="2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269498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80938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7129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EC4C9F0-7FE4-3A3B-4919-2A28EDA13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95603"/>
              </p:ext>
            </p:extLst>
          </p:nvPr>
        </p:nvGraphicFramePr>
        <p:xfrm>
          <a:off x="7832034" y="485102"/>
          <a:ext cx="3838712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8">
                  <a:extLst>
                    <a:ext uri="{9D8B030D-6E8A-4147-A177-3AD203B41FA5}">
                      <a16:colId xmlns:a16="http://schemas.microsoft.com/office/drawing/2014/main" val="2415672781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val="1827678271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val="1237954765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val="738181199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-4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-4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1903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-4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-4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5796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-4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-4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33116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-4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-4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977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DFFA18-AE5F-5553-B6E5-A809C168600F}"/>
              </a:ext>
            </a:extLst>
          </p:cNvPr>
          <p:cNvSpPr txBox="1"/>
          <p:nvPr/>
        </p:nvSpPr>
        <p:spPr>
          <a:xfrm>
            <a:off x="848138" y="4174435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cross filter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5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DC1624-EE6C-412F-AED8-E66C97773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64120"/>
              </p:ext>
            </p:extLst>
          </p:nvPr>
        </p:nvGraphicFramePr>
        <p:xfrm>
          <a:off x="848138" y="485102"/>
          <a:ext cx="3511830" cy="294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305">
                  <a:extLst>
                    <a:ext uri="{9D8B030D-6E8A-4147-A177-3AD203B41FA5}">
                      <a16:colId xmlns:a16="http://schemas.microsoft.com/office/drawing/2014/main" val="3158794564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1073467272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876168487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502732135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4072856701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3460700136"/>
                    </a:ext>
                  </a:extLst>
                </a:gridCol>
              </a:tblGrid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094325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9519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2287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977924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618965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6497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A8D40E-0408-7221-89BF-3F7BF5253879}"/>
              </a:ext>
            </a:extLst>
          </p:cNvPr>
          <p:cNvGraphicFramePr>
            <a:graphicFrameLocks noGrp="1"/>
          </p:cNvGraphicFramePr>
          <p:nvPr/>
        </p:nvGraphicFramePr>
        <p:xfrm>
          <a:off x="5004904" y="485102"/>
          <a:ext cx="2182191" cy="173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397">
                  <a:extLst>
                    <a:ext uri="{9D8B030D-6E8A-4147-A177-3AD203B41FA5}">
                      <a16:colId xmlns:a16="http://schemas.microsoft.com/office/drawing/2014/main" val="4156346133"/>
                    </a:ext>
                  </a:extLst>
                </a:gridCol>
                <a:gridCol w="727397">
                  <a:extLst>
                    <a:ext uri="{9D8B030D-6E8A-4147-A177-3AD203B41FA5}">
                      <a16:colId xmlns:a16="http://schemas.microsoft.com/office/drawing/2014/main" val="121603703"/>
                    </a:ext>
                  </a:extLst>
                </a:gridCol>
                <a:gridCol w="727397">
                  <a:extLst>
                    <a:ext uri="{9D8B030D-6E8A-4147-A177-3AD203B41FA5}">
                      <a16:colId xmlns:a16="http://schemas.microsoft.com/office/drawing/2014/main" val="3987124811"/>
                    </a:ext>
                  </a:extLst>
                </a:gridCol>
              </a:tblGrid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en-IN" sz="2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  <a:endParaRPr lang="en-IN" sz="2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en-IN" sz="2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269498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80938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7129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EC4C9F0-7FE4-3A3B-4919-2A28EDA13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15639"/>
              </p:ext>
            </p:extLst>
          </p:nvPr>
        </p:nvGraphicFramePr>
        <p:xfrm>
          <a:off x="7832034" y="485102"/>
          <a:ext cx="3838712" cy="270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8">
                  <a:extLst>
                    <a:ext uri="{9D8B030D-6E8A-4147-A177-3AD203B41FA5}">
                      <a16:colId xmlns:a16="http://schemas.microsoft.com/office/drawing/2014/main" val="2415672781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val="1827678271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val="1237954765"/>
                    </a:ext>
                  </a:extLst>
                </a:gridCol>
                <a:gridCol w="959678">
                  <a:extLst>
                    <a:ext uri="{9D8B030D-6E8A-4147-A177-3AD203B41FA5}">
                      <a16:colId xmlns:a16="http://schemas.microsoft.com/office/drawing/2014/main" val="738181199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61903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5796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33116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  <a:endParaRPr lang="en-IN" sz="2400" b="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977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A2FA856-72D2-9D3F-159A-6FB247532FD0}"/>
              </a:ext>
            </a:extLst>
          </p:cNvPr>
          <p:cNvSpPr txBox="1"/>
          <p:nvPr/>
        </p:nvSpPr>
        <p:spPr>
          <a:xfrm>
            <a:off x="1484243" y="4094922"/>
            <a:ext cx="217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cross filter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13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4FBEE0C-2171-9BBA-A822-5611301C5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67864"/>
              </p:ext>
            </p:extLst>
          </p:nvPr>
        </p:nvGraphicFramePr>
        <p:xfrm>
          <a:off x="5004904" y="485102"/>
          <a:ext cx="2182191" cy="173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397">
                  <a:extLst>
                    <a:ext uri="{9D8B030D-6E8A-4147-A177-3AD203B41FA5}">
                      <a16:colId xmlns:a16="http://schemas.microsoft.com/office/drawing/2014/main" val="4156346133"/>
                    </a:ext>
                  </a:extLst>
                </a:gridCol>
                <a:gridCol w="727397">
                  <a:extLst>
                    <a:ext uri="{9D8B030D-6E8A-4147-A177-3AD203B41FA5}">
                      <a16:colId xmlns:a16="http://schemas.microsoft.com/office/drawing/2014/main" val="121603703"/>
                    </a:ext>
                  </a:extLst>
                </a:gridCol>
                <a:gridCol w="727397">
                  <a:extLst>
                    <a:ext uri="{9D8B030D-6E8A-4147-A177-3AD203B41FA5}">
                      <a16:colId xmlns:a16="http://schemas.microsoft.com/office/drawing/2014/main" val="3987124811"/>
                    </a:ext>
                  </a:extLst>
                </a:gridCol>
              </a:tblGrid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  <a:endParaRPr lang="en-IN" sz="2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  <a:endParaRPr lang="en-IN" sz="2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  <a:endParaRPr lang="en-IN" sz="2400" b="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269498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180938"/>
                  </a:ext>
                </a:extLst>
              </a:tr>
              <a:tr h="5773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171294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6ED93C3-FAD5-ABB1-765D-A73D76FE6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11274"/>
              </p:ext>
            </p:extLst>
          </p:nvPr>
        </p:nvGraphicFramePr>
        <p:xfrm>
          <a:off x="3370470" y="2733996"/>
          <a:ext cx="406400" cy="224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539055357"/>
                    </a:ext>
                  </a:extLst>
                </a:gridCol>
              </a:tblGrid>
              <a:tr h="56220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22760"/>
                  </a:ext>
                </a:extLst>
              </a:tr>
              <a:tr h="56220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103132"/>
                  </a:ext>
                </a:extLst>
              </a:tr>
              <a:tr h="56220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69136"/>
                  </a:ext>
                </a:extLst>
              </a:tr>
              <a:tr h="56220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1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8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432</Words>
  <Application>Microsoft Office PowerPoint</Application>
  <PresentationFormat>Widescreen</PresentationFormat>
  <Paragraphs>273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Sudeep Bhargava</dc:creator>
  <cp:lastModifiedBy>Sudeep Bhargava</cp:lastModifiedBy>
  <cp:revision>4</cp:revision>
  <dcterms:created xsi:type="dcterms:W3CDTF">2023-08-22T12:34:08Z</dcterms:created>
  <dcterms:modified xsi:type="dcterms:W3CDTF">2023-08-23T06:03:04Z</dcterms:modified>
</cp:coreProperties>
</file>