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DC16A-B73F-4DBA-888A-012A7EC856C7}"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BEB01-A423-453B-A79E-4AD32A86AC0D}" type="slidenum">
              <a:rPr lang="en-US" smtClean="0"/>
              <a:t>‹#›</a:t>
            </a:fld>
            <a:endParaRPr lang="en-US"/>
          </a:p>
        </p:txBody>
      </p:sp>
    </p:spTree>
    <p:extLst>
      <p:ext uri="{BB962C8B-B14F-4D97-AF65-F5344CB8AC3E}">
        <p14:creationId xmlns:p14="http://schemas.microsoft.com/office/powerpoint/2010/main" val="102335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group project called Space Explorer! Our team is Brittney Baker, Christian Beam, Jamie Williams, Tyler Torres, and Vanessa </a:t>
            </a:r>
            <a:r>
              <a:rPr lang="en-US" dirty="0" err="1"/>
              <a:t>Sylverain</a:t>
            </a:r>
            <a:r>
              <a:rPr lang="en-US" dirty="0"/>
              <a:t>.</a:t>
            </a:r>
          </a:p>
        </p:txBody>
      </p:sp>
      <p:sp>
        <p:nvSpPr>
          <p:cNvPr id="4" name="Slide Number Placeholder 3"/>
          <p:cNvSpPr>
            <a:spLocks noGrp="1"/>
          </p:cNvSpPr>
          <p:nvPr>
            <p:ph type="sldNum" sz="quarter" idx="5"/>
          </p:nvPr>
        </p:nvSpPr>
        <p:spPr/>
        <p:txBody>
          <a:bodyPr/>
          <a:lstStyle/>
          <a:p>
            <a:fld id="{2C2BEB01-A423-453B-A79E-4AD32A86AC0D}" type="slidenum">
              <a:rPr lang="en-US" smtClean="0"/>
              <a:t>1</a:t>
            </a:fld>
            <a:endParaRPr lang="en-US"/>
          </a:p>
        </p:txBody>
      </p:sp>
    </p:spTree>
    <p:extLst>
      <p:ext uri="{BB962C8B-B14F-4D97-AF65-F5344CB8AC3E}">
        <p14:creationId xmlns:p14="http://schemas.microsoft.com/office/powerpoint/2010/main" val="10321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934E-63D8-46D9-AB8B-500AAF4A223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E6DD6E-A3B0-4A1B-9E12-4461FC288AF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128615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2352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5D7B-3E9E-4C76-92DA-FAD5772BA17C}"/>
              </a:ext>
            </a:extLst>
          </p:cNvPr>
          <p:cNvSpPr>
            <a:spLocks noGrp="1"/>
          </p:cNvSpPr>
          <p:nvPr>
            <p:ph type="ctrTitle"/>
          </p:nvPr>
        </p:nvSpPr>
        <p:spPr>
          <a:xfrm>
            <a:off x="1521501" y="458683"/>
            <a:ext cx="9144000" cy="1141517"/>
          </a:xfrm>
        </p:spPr>
        <p:txBody>
          <a:bodyPr/>
          <a:lstStyle/>
          <a:p>
            <a:r>
              <a:rPr lang="en-US" b="0" dirty="0">
                <a:effectLst/>
              </a:rPr>
              <a:t> </a:t>
            </a:r>
            <a:r>
              <a:rPr lang="en-US" sz="7200" b="0" i="0" u="none" strike="noStrike" dirty="0">
                <a:solidFill>
                  <a:srgbClr val="000000"/>
                </a:solidFill>
                <a:effectLst/>
                <a:latin typeface="Arial" panose="020B0604020202020204" pitchFamily="34" charset="0"/>
              </a:rPr>
              <a:t>Space Explorer</a:t>
            </a:r>
            <a:endParaRPr lang="en-US" sz="7200" dirty="0"/>
          </a:p>
        </p:txBody>
      </p:sp>
      <p:sp>
        <p:nvSpPr>
          <p:cNvPr id="3" name="Subtitle 2">
            <a:extLst>
              <a:ext uri="{FF2B5EF4-FFF2-40B4-BE49-F238E27FC236}">
                <a16:creationId xmlns:a16="http://schemas.microsoft.com/office/drawing/2014/main" id="{AC5F64C9-4BF0-4FE4-84FA-B4037C28ABB0}"/>
              </a:ext>
            </a:extLst>
          </p:cNvPr>
          <p:cNvSpPr>
            <a:spLocks noGrp="1"/>
          </p:cNvSpPr>
          <p:nvPr>
            <p:ph type="subTitle" idx="1"/>
          </p:nvPr>
        </p:nvSpPr>
        <p:spPr>
          <a:xfrm>
            <a:off x="1643921" y="1463023"/>
            <a:ext cx="9144000" cy="1141518"/>
          </a:xfrm>
        </p:spPr>
        <p:txBody>
          <a:bodyPr/>
          <a:lstStyle/>
          <a:p>
            <a:r>
              <a:rPr lang="en-US" sz="3600" dirty="0"/>
              <a:t>Helping you learn more about space.</a:t>
            </a:r>
          </a:p>
        </p:txBody>
      </p:sp>
      <p:sp>
        <p:nvSpPr>
          <p:cNvPr id="5" name="TextBox 4">
            <a:extLst>
              <a:ext uri="{FF2B5EF4-FFF2-40B4-BE49-F238E27FC236}">
                <a16:creationId xmlns:a16="http://schemas.microsoft.com/office/drawing/2014/main" id="{1CE373E4-125B-4C9A-928C-F3C73BF5EAC0}"/>
              </a:ext>
            </a:extLst>
          </p:cNvPr>
          <p:cNvSpPr txBox="1"/>
          <p:nvPr/>
        </p:nvSpPr>
        <p:spPr>
          <a:xfrm>
            <a:off x="3046751" y="3240586"/>
            <a:ext cx="6093500" cy="369332"/>
          </a:xfrm>
          <a:prstGeom prst="rect">
            <a:avLst/>
          </a:prstGeom>
          <a:noFill/>
        </p:spPr>
        <p:txBody>
          <a:bodyPr wrap="square">
            <a:spAutoFit/>
          </a:bodyPr>
          <a:lstStyle/>
          <a:p>
            <a:r>
              <a:rPr lang="en-US" b="0" dirty="0">
                <a:effectLst/>
              </a:rPr>
              <a:t> </a:t>
            </a:r>
            <a:endParaRPr lang="en-US" dirty="0"/>
          </a:p>
        </p:txBody>
      </p:sp>
      <p:pic>
        <p:nvPicPr>
          <p:cNvPr id="11" name="Picture 10" descr="A person in a space suit&#10;&#10;Description automatically generated with medium confidence">
            <a:extLst>
              <a:ext uri="{FF2B5EF4-FFF2-40B4-BE49-F238E27FC236}">
                <a16:creationId xmlns:a16="http://schemas.microsoft.com/office/drawing/2014/main" id="{8651FBC1-B0D5-4928-B1D5-90F000767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424" y="2374458"/>
            <a:ext cx="3018644" cy="4024859"/>
          </a:xfrm>
          <a:prstGeom prst="rect">
            <a:avLst/>
          </a:prstGeom>
        </p:spPr>
      </p:pic>
      <p:pic>
        <p:nvPicPr>
          <p:cNvPr id="7" name="Picture 6" descr="A rocket taking off&#10;&#10;Description automatically generated with medium confidence">
            <a:extLst>
              <a:ext uri="{FF2B5EF4-FFF2-40B4-BE49-F238E27FC236}">
                <a16:creationId xmlns:a16="http://schemas.microsoft.com/office/drawing/2014/main" id="{9276EBC2-EC98-4EC9-A447-6718C89B9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975" y="2145074"/>
            <a:ext cx="4449720" cy="2560355"/>
          </a:xfrm>
          <a:prstGeom prst="rect">
            <a:avLst/>
          </a:prstGeom>
        </p:spPr>
      </p:pic>
      <p:pic>
        <p:nvPicPr>
          <p:cNvPr id="9" name="Picture 8" descr="A starry night sky over a mountain range&#10;&#10;Description automatically generated with low confidence">
            <a:extLst>
              <a:ext uri="{FF2B5EF4-FFF2-40B4-BE49-F238E27FC236}">
                <a16:creationId xmlns:a16="http://schemas.microsoft.com/office/drawing/2014/main" id="{6253A8DF-FC37-41AC-8807-BB77D9211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0939" y="2145074"/>
            <a:ext cx="3969259" cy="2637079"/>
          </a:xfrm>
          <a:prstGeom prst="rect">
            <a:avLst/>
          </a:prstGeom>
        </p:spPr>
      </p:pic>
    </p:spTree>
    <p:extLst>
      <p:ext uri="{BB962C8B-B14F-4D97-AF65-F5344CB8AC3E}">
        <p14:creationId xmlns:p14="http://schemas.microsoft.com/office/powerpoint/2010/main" val="423722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8165-9E35-4955-98E5-79AEBB689BFA}"/>
              </a:ext>
            </a:extLst>
          </p:cNvPr>
          <p:cNvSpPr>
            <a:spLocks noGrp="1"/>
          </p:cNvSpPr>
          <p:nvPr>
            <p:ph type="ctrTitle"/>
          </p:nvPr>
        </p:nvSpPr>
        <p:spPr>
          <a:xfrm>
            <a:off x="1524000" y="532802"/>
            <a:ext cx="9144000" cy="1246448"/>
          </a:xfrm>
        </p:spPr>
        <p:txBody>
          <a:bodyPr/>
          <a:lstStyle/>
          <a:p>
            <a:r>
              <a:rPr lang="en-US" b="0" i="0" u="none" strike="noStrike" dirty="0">
                <a:solidFill>
                  <a:srgbClr val="000000"/>
                </a:solidFill>
                <a:effectLst/>
                <a:latin typeface="Arial" panose="020B0604020202020204" pitchFamily="34" charset="0"/>
              </a:rPr>
              <a:t>What is Space Explorer?</a:t>
            </a:r>
            <a:endParaRPr lang="en-US" dirty="0"/>
          </a:p>
        </p:txBody>
      </p:sp>
      <p:sp>
        <p:nvSpPr>
          <p:cNvPr id="3" name="Subtitle 2">
            <a:extLst>
              <a:ext uri="{FF2B5EF4-FFF2-40B4-BE49-F238E27FC236}">
                <a16:creationId xmlns:a16="http://schemas.microsoft.com/office/drawing/2014/main" id="{A9D4005F-32EF-4E3D-8CC4-6D7D3EF25A4B}"/>
              </a:ext>
            </a:extLst>
          </p:cNvPr>
          <p:cNvSpPr>
            <a:spLocks noGrp="1"/>
          </p:cNvSpPr>
          <p:nvPr>
            <p:ph type="subTitle" idx="1"/>
          </p:nvPr>
        </p:nvSpPr>
        <p:spPr>
          <a:xfrm>
            <a:off x="1524000" y="2034082"/>
            <a:ext cx="9144000" cy="3478550"/>
          </a:xfrm>
        </p:spPr>
        <p:txBody>
          <a:bodyPr/>
          <a:lstStyle/>
          <a:p>
            <a:pPr algn="l"/>
            <a:r>
              <a:rPr lang="en-US" sz="3200" dirty="0"/>
              <a:t>Space Explorer helps you learn more about space, by:</a:t>
            </a:r>
          </a:p>
          <a:p>
            <a:pPr marL="457200" indent="-457200" algn="l">
              <a:buFont typeface="Arial" panose="020B0604020202020204" pitchFamily="34" charset="0"/>
              <a:buChar char="•"/>
            </a:pPr>
            <a:r>
              <a:rPr lang="en-US" sz="3200" dirty="0"/>
              <a:t>giving you information on 10 different historical launches</a:t>
            </a:r>
          </a:p>
          <a:p>
            <a:pPr marL="457200" indent="-457200" algn="l">
              <a:buFont typeface="Arial" panose="020B0604020202020204" pitchFamily="34" charset="0"/>
              <a:buChar char="•"/>
            </a:pPr>
            <a:r>
              <a:rPr lang="en-US" sz="3200" dirty="0"/>
              <a:t>allowing you to search your favorite astronaut</a:t>
            </a:r>
          </a:p>
          <a:p>
            <a:pPr marL="457200" indent="-457200" algn="l">
              <a:buFont typeface="Arial" panose="020B0604020202020204" pitchFamily="34" charset="0"/>
              <a:buChar char="•"/>
            </a:pPr>
            <a:r>
              <a:rPr lang="en-US" sz="3200" dirty="0"/>
              <a:t>showing you the latest astronomy image of the day from NASA</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p:txBody>
      </p:sp>
    </p:spTree>
    <p:extLst>
      <p:ext uri="{BB962C8B-B14F-4D97-AF65-F5344CB8AC3E}">
        <p14:creationId xmlns:p14="http://schemas.microsoft.com/office/powerpoint/2010/main" val="273665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9D00-5071-4591-A604-7E4800E70563}"/>
              </a:ext>
            </a:extLst>
          </p:cNvPr>
          <p:cNvSpPr>
            <a:spLocks noGrp="1"/>
          </p:cNvSpPr>
          <p:nvPr>
            <p:ph type="ctrTitle"/>
          </p:nvPr>
        </p:nvSpPr>
        <p:spPr>
          <a:xfrm>
            <a:off x="1524000" y="554635"/>
            <a:ext cx="9144000" cy="820711"/>
          </a:xfrm>
        </p:spPr>
        <p:txBody>
          <a:bodyPr/>
          <a:lstStyle/>
          <a:p>
            <a:pPr algn="l"/>
            <a:r>
              <a:rPr lang="en-US" sz="4800" dirty="0">
                <a:solidFill>
                  <a:srgbClr val="000000"/>
                </a:solidFill>
                <a:latin typeface="Arial" panose="020B0604020202020204" pitchFamily="34" charset="0"/>
              </a:rPr>
              <a:t>To create this project:</a:t>
            </a:r>
            <a:endParaRPr lang="en-US" sz="4800" dirty="0"/>
          </a:p>
        </p:txBody>
      </p:sp>
      <p:sp>
        <p:nvSpPr>
          <p:cNvPr id="3" name="Subtitle 2">
            <a:extLst>
              <a:ext uri="{FF2B5EF4-FFF2-40B4-BE49-F238E27FC236}">
                <a16:creationId xmlns:a16="http://schemas.microsoft.com/office/drawing/2014/main" id="{60CE013E-6F9D-4A4D-922C-3E36C8158EE0}"/>
              </a:ext>
            </a:extLst>
          </p:cNvPr>
          <p:cNvSpPr>
            <a:spLocks noGrp="1"/>
          </p:cNvSpPr>
          <p:nvPr>
            <p:ph type="subTitle" idx="1"/>
          </p:nvPr>
        </p:nvSpPr>
        <p:spPr>
          <a:xfrm>
            <a:off x="1524000" y="1615189"/>
            <a:ext cx="9144000" cy="4446245"/>
          </a:xfrm>
        </p:spPr>
        <p:txBody>
          <a:bodyPr/>
          <a:lstStyle/>
          <a:p>
            <a:pPr marL="342900" indent="-342900" algn="l">
              <a:buFont typeface="Arial" panose="020B0604020202020204" pitchFamily="34" charset="0"/>
              <a:buChar char="•"/>
            </a:pPr>
            <a:r>
              <a:rPr lang="en-US" sz="2000" dirty="0"/>
              <a:t>HTML, CSS, </a:t>
            </a:r>
            <a:r>
              <a:rPr lang="en-US" sz="2000" dirty="0" err="1"/>
              <a:t>Bulma</a:t>
            </a:r>
            <a:r>
              <a:rPr lang="en-US" sz="2000" dirty="0"/>
              <a:t>, and JavaScript were used, as well as the </a:t>
            </a:r>
            <a:r>
              <a:rPr lang="en-US" sz="2000" dirty="0" err="1"/>
              <a:t>The</a:t>
            </a:r>
            <a:r>
              <a:rPr lang="en-US" sz="2000" dirty="0"/>
              <a:t> Space Devs API and Nasa’s Astronomy Picture of the Day API.</a:t>
            </a:r>
          </a:p>
          <a:p>
            <a:pPr marL="342900" indent="-342900" algn="l">
              <a:buFont typeface="Arial" panose="020B0604020202020204" pitchFamily="34" charset="0"/>
              <a:buChar char="•"/>
            </a:pPr>
            <a:r>
              <a:rPr lang="en-US" sz="2000" dirty="0"/>
              <a:t>We met several times to discuss our ideas and find APIs that would work for us. Once we finalized our idea and found the APIs, we started to break down tasks and roles. Jamie created the repository, researched the </a:t>
            </a:r>
            <a:r>
              <a:rPr lang="en-US" sz="2000" dirty="0" err="1"/>
              <a:t>Bulma</a:t>
            </a:r>
            <a:r>
              <a:rPr lang="en-US" sz="2000" dirty="0"/>
              <a:t> framework, and started on the HTML and CSS using </a:t>
            </a:r>
            <a:r>
              <a:rPr lang="en-US" sz="2000" dirty="0" err="1"/>
              <a:t>Bulma</a:t>
            </a:r>
            <a:r>
              <a:rPr lang="en-US" sz="2000" dirty="0"/>
              <a:t>, Christian found the APIs and fetched them, Brittney, Vanessa, and Christian worked on the JavaScript file to make it functional, and Tyler ___________.</a:t>
            </a:r>
          </a:p>
          <a:p>
            <a:pPr marL="342900" indent="-342900" algn="l">
              <a:buFont typeface="Arial" panose="020B0604020202020204" pitchFamily="34" charset="0"/>
              <a:buChar char="•"/>
            </a:pPr>
            <a:r>
              <a:rPr lang="en-US" sz="2000" dirty="0"/>
              <a:t>We encountered challenges right away. We had 2 other ideas and started on everything but found out the APIs wouldn’t work for us and had to change our idea TWICE!</a:t>
            </a:r>
          </a:p>
          <a:p>
            <a:pPr marL="342900" indent="-342900" algn="l">
              <a:buFont typeface="Arial" panose="020B0604020202020204" pitchFamily="34" charset="0"/>
              <a:buChar char="•"/>
            </a:pPr>
            <a:r>
              <a:rPr lang="en-US" sz="2000" dirty="0"/>
              <a:t>We also had successes throughout. We had good communication skills and reported our progress daily to ensure we met our deadlines and that our project was a success!</a:t>
            </a:r>
          </a:p>
        </p:txBody>
      </p:sp>
    </p:spTree>
    <p:extLst>
      <p:ext uri="{BB962C8B-B14F-4D97-AF65-F5344CB8AC3E}">
        <p14:creationId xmlns:p14="http://schemas.microsoft.com/office/powerpoint/2010/main" val="233465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812F-327A-4C13-823A-AA4C76980F67}"/>
              </a:ext>
            </a:extLst>
          </p:cNvPr>
          <p:cNvSpPr>
            <a:spLocks noGrp="1"/>
          </p:cNvSpPr>
          <p:nvPr>
            <p:ph type="ctrTitle"/>
          </p:nvPr>
        </p:nvSpPr>
        <p:spPr>
          <a:xfrm>
            <a:off x="1524000" y="511927"/>
            <a:ext cx="9144000" cy="1111537"/>
          </a:xfrm>
        </p:spPr>
        <p:txBody>
          <a:bodyPr/>
          <a:lstStyle/>
          <a:p>
            <a:r>
              <a:rPr lang="en-US" b="1" dirty="0"/>
              <a:t>CALLING ALL SPACE LOVERS!</a:t>
            </a:r>
          </a:p>
        </p:txBody>
      </p:sp>
      <p:sp>
        <p:nvSpPr>
          <p:cNvPr id="3" name="Subtitle 2">
            <a:extLst>
              <a:ext uri="{FF2B5EF4-FFF2-40B4-BE49-F238E27FC236}">
                <a16:creationId xmlns:a16="http://schemas.microsoft.com/office/drawing/2014/main" id="{A0967115-2830-4EE7-9AAD-05DA9871BE3D}"/>
              </a:ext>
            </a:extLst>
          </p:cNvPr>
          <p:cNvSpPr>
            <a:spLocks noGrp="1"/>
          </p:cNvSpPr>
          <p:nvPr>
            <p:ph type="subTitle" idx="1"/>
          </p:nvPr>
        </p:nvSpPr>
        <p:spPr>
          <a:xfrm>
            <a:off x="895546" y="1623464"/>
            <a:ext cx="10435473" cy="4589961"/>
          </a:xfrm>
        </p:spPr>
        <p:txBody>
          <a:bodyPr/>
          <a:lstStyle/>
          <a:p>
            <a:pPr rtl="0" fontAlgn="base">
              <a:spcBef>
                <a:spcPts val="0"/>
              </a:spcBef>
              <a:spcAft>
                <a:spcPts val="0"/>
              </a:spcAft>
            </a:pPr>
            <a:r>
              <a:rPr lang="en-US" sz="2800" dirty="0">
                <a:solidFill>
                  <a:srgbClr val="595959"/>
                </a:solidFill>
                <a:latin typeface="Arial" panose="020B0604020202020204" pitchFamily="34" charset="0"/>
              </a:rPr>
              <a:t>Space Explorer was created for YOU!</a:t>
            </a:r>
          </a:p>
          <a:p>
            <a:pPr rtl="0" fontAlgn="base">
              <a:spcBef>
                <a:spcPts val="0"/>
              </a:spcBef>
              <a:spcAft>
                <a:spcPts val="0"/>
              </a:spcAft>
            </a:pPr>
            <a:endParaRPr lang="en-US" sz="2800" dirty="0">
              <a:solidFill>
                <a:srgbClr val="595959"/>
              </a:solidFill>
              <a:latin typeface="Arial" panose="020B0604020202020204" pitchFamily="34" charset="0"/>
            </a:endParaRPr>
          </a:p>
          <a:p>
            <a:pPr rtl="0" fontAlgn="base">
              <a:spcBef>
                <a:spcPts val="0"/>
              </a:spcBef>
              <a:spcAft>
                <a:spcPts val="0"/>
              </a:spcAft>
            </a:pPr>
            <a:r>
              <a:rPr lang="en-US" sz="2800" dirty="0">
                <a:solidFill>
                  <a:srgbClr val="595959"/>
                </a:solidFill>
                <a:latin typeface="Arial" panose="020B0604020202020204" pitchFamily="34" charset="0"/>
              </a:rPr>
              <a:t>We are so fortunate to live near NASA and are big fans of the space program. We are proud to share this with you!</a:t>
            </a:r>
          </a:p>
          <a:p>
            <a:pPr rtl="0" fontAlgn="base">
              <a:spcBef>
                <a:spcPts val="0"/>
              </a:spcBef>
              <a:spcAft>
                <a:spcPts val="0"/>
              </a:spcAft>
            </a:pPr>
            <a:endParaRPr lang="en-US" sz="2800" b="0" i="0" u="none" strike="noStrike" dirty="0">
              <a:solidFill>
                <a:srgbClr val="595959"/>
              </a:solidFill>
              <a:effectLst/>
              <a:latin typeface="Arial" panose="020B0604020202020204" pitchFamily="34" charset="0"/>
            </a:endParaRPr>
          </a:p>
          <a:p>
            <a:pPr rtl="0" fontAlgn="base">
              <a:spcBef>
                <a:spcPts val="0"/>
              </a:spcBef>
              <a:spcAft>
                <a:spcPts val="1600"/>
              </a:spcAft>
            </a:pPr>
            <a:r>
              <a:rPr lang="en-US" sz="2800" b="1" dirty="0">
                <a:solidFill>
                  <a:srgbClr val="595959"/>
                </a:solidFill>
                <a:latin typeface="Arial" panose="020B0604020202020204" pitchFamily="34" charset="0"/>
              </a:rPr>
              <a:t>AS A</a:t>
            </a:r>
            <a:r>
              <a:rPr lang="en-US" sz="2800" b="1" i="0" u="none" strike="noStrike" dirty="0">
                <a:solidFill>
                  <a:srgbClr val="595959"/>
                </a:solidFill>
                <a:effectLst/>
                <a:latin typeface="Arial" panose="020B0604020202020204" pitchFamily="34" charset="0"/>
              </a:rPr>
              <a:t> person who loves space, </a:t>
            </a:r>
          </a:p>
          <a:p>
            <a:pPr rtl="0" fontAlgn="base">
              <a:spcBef>
                <a:spcPts val="0"/>
              </a:spcBef>
              <a:spcAft>
                <a:spcPts val="1600"/>
              </a:spcAft>
            </a:pPr>
            <a:r>
              <a:rPr lang="en-US" sz="2800" b="1" i="0" u="none" strike="noStrike" dirty="0">
                <a:solidFill>
                  <a:srgbClr val="595959"/>
                </a:solidFill>
                <a:effectLst/>
                <a:latin typeface="Arial" panose="020B0604020202020204" pitchFamily="34" charset="0"/>
              </a:rPr>
              <a:t>I WANT to learn more about historical launches, my favorite astronaut, and </a:t>
            </a:r>
            <a:r>
              <a:rPr lang="en-US" sz="2800" b="1" dirty="0">
                <a:solidFill>
                  <a:srgbClr val="595959"/>
                </a:solidFill>
                <a:latin typeface="Arial" panose="020B0604020202020204" pitchFamily="34" charset="0"/>
              </a:rPr>
              <a:t>view NASA’s astronomy image of the day, </a:t>
            </a:r>
          </a:p>
          <a:p>
            <a:pPr rtl="0" fontAlgn="base">
              <a:spcBef>
                <a:spcPts val="0"/>
              </a:spcBef>
              <a:spcAft>
                <a:spcPts val="1600"/>
              </a:spcAft>
            </a:pPr>
            <a:r>
              <a:rPr lang="en-US" sz="2800" b="1" dirty="0">
                <a:solidFill>
                  <a:srgbClr val="595959"/>
                </a:solidFill>
                <a:latin typeface="Arial" panose="020B0604020202020204" pitchFamily="34" charset="0"/>
              </a:rPr>
              <a:t>SO THAT I have a greater appreciation for what NASA has accomplished and what it is still working so hard to provide.</a:t>
            </a:r>
            <a:endParaRPr lang="en-US" sz="2800" b="1" i="0" u="none" strike="noStrike" dirty="0">
              <a:solidFill>
                <a:srgbClr val="595959"/>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23033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A4D1-01FF-441E-990E-162DB3282891}"/>
              </a:ext>
            </a:extLst>
          </p:cNvPr>
          <p:cNvSpPr>
            <a:spLocks noGrp="1"/>
          </p:cNvSpPr>
          <p:nvPr>
            <p:ph type="ctrTitle"/>
          </p:nvPr>
        </p:nvSpPr>
        <p:spPr>
          <a:xfrm>
            <a:off x="1524000" y="719527"/>
            <a:ext cx="9144000" cy="1006606"/>
          </a:xfrm>
        </p:spPr>
        <p:txBody>
          <a:bodyPr/>
          <a:lstStyle/>
          <a:p>
            <a:r>
              <a:rPr lang="en-US" b="0" i="0" u="none" strike="noStrike" dirty="0">
                <a:solidFill>
                  <a:srgbClr val="000000"/>
                </a:solidFill>
                <a:effectLst/>
                <a:latin typeface="Arial" panose="020B0604020202020204" pitchFamily="34" charset="0"/>
              </a:rPr>
              <a:t>Let’s check it out now!</a:t>
            </a:r>
            <a:endParaRPr lang="en-US" dirty="0"/>
          </a:p>
        </p:txBody>
      </p:sp>
      <p:pic>
        <p:nvPicPr>
          <p:cNvPr id="5" name="Picture 4" descr="A rocket taking off&#10;&#10;Description automatically generated with low confidence">
            <a:extLst>
              <a:ext uri="{FF2B5EF4-FFF2-40B4-BE49-F238E27FC236}">
                <a16:creationId xmlns:a16="http://schemas.microsoft.com/office/drawing/2014/main" id="{EA039302-EE6A-4DBA-A394-2AF5E07F8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77" y="1726133"/>
            <a:ext cx="8769246" cy="4333747"/>
          </a:xfrm>
          <a:prstGeom prst="rect">
            <a:avLst/>
          </a:prstGeom>
        </p:spPr>
      </p:pic>
    </p:spTree>
    <p:extLst>
      <p:ext uri="{BB962C8B-B14F-4D97-AF65-F5344CB8AC3E}">
        <p14:creationId xmlns:p14="http://schemas.microsoft.com/office/powerpoint/2010/main" val="173924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97AC-AF8B-4E2A-81CC-965401379695}"/>
              </a:ext>
            </a:extLst>
          </p:cNvPr>
          <p:cNvSpPr>
            <a:spLocks noGrp="1"/>
          </p:cNvSpPr>
          <p:nvPr>
            <p:ph type="ctrTitle"/>
          </p:nvPr>
        </p:nvSpPr>
        <p:spPr>
          <a:xfrm>
            <a:off x="1524000" y="802625"/>
            <a:ext cx="9144000" cy="1051576"/>
          </a:xfrm>
        </p:spPr>
        <p:txBody>
          <a:bodyPr/>
          <a:lstStyle/>
          <a:p>
            <a:r>
              <a:rPr lang="en-US" dirty="0">
                <a:solidFill>
                  <a:srgbClr val="000000"/>
                </a:solidFill>
                <a:latin typeface="Arial" panose="020B0604020202020204" pitchFamily="34" charset="0"/>
              </a:rPr>
              <a:t>Our future plans:</a:t>
            </a:r>
            <a:endParaRPr lang="en-US" dirty="0"/>
          </a:p>
        </p:txBody>
      </p:sp>
      <p:sp>
        <p:nvSpPr>
          <p:cNvPr id="3" name="Subtitle 2">
            <a:extLst>
              <a:ext uri="{FF2B5EF4-FFF2-40B4-BE49-F238E27FC236}">
                <a16:creationId xmlns:a16="http://schemas.microsoft.com/office/drawing/2014/main" id="{6348CDBC-9FB7-4A8A-8ECE-319318E2DFB6}"/>
              </a:ext>
            </a:extLst>
          </p:cNvPr>
          <p:cNvSpPr>
            <a:spLocks noGrp="1"/>
          </p:cNvSpPr>
          <p:nvPr>
            <p:ph type="subTitle" idx="1"/>
          </p:nvPr>
        </p:nvSpPr>
        <p:spPr>
          <a:xfrm>
            <a:off x="1524000" y="2124024"/>
            <a:ext cx="9144000" cy="3403599"/>
          </a:xfrm>
        </p:spPr>
        <p:txBody>
          <a:bodyPr/>
          <a:lstStyle/>
          <a:p>
            <a:pPr algn="l"/>
            <a:r>
              <a:rPr lang="en-US" sz="3600" dirty="0"/>
              <a:t>We’d love to help you learn even more about space and hope to be able to one day:</a:t>
            </a:r>
          </a:p>
          <a:p>
            <a:pPr marL="342900" indent="-342900" algn="l">
              <a:buFont typeface="Arial" panose="020B0604020202020204" pitchFamily="34" charset="0"/>
              <a:buChar char="•"/>
            </a:pPr>
            <a:r>
              <a:rPr lang="en-US" sz="3600" dirty="0"/>
              <a:t>Add information about past expeditions</a:t>
            </a:r>
          </a:p>
          <a:p>
            <a:pPr marL="342900" indent="-342900" algn="l">
              <a:buFont typeface="Arial" panose="020B0604020202020204" pitchFamily="34" charset="0"/>
              <a:buChar char="•"/>
            </a:pPr>
            <a:r>
              <a:rPr lang="en-US" sz="3600" dirty="0"/>
              <a:t>Show content about the launch vehicles</a:t>
            </a:r>
          </a:p>
          <a:p>
            <a:pPr marL="342900" indent="-342900" algn="l">
              <a:buFont typeface="Arial" panose="020B0604020202020204" pitchFamily="34" charset="0"/>
              <a:buChar char="•"/>
            </a:pPr>
            <a:r>
              <a:rPr lang="en-US" sz="3600" dirty="0"/>
              <a:t>Display launch locations </a:t>
            </a:r>
          </a:p>
        </p:txBody>
      </p:sp>
    </p:spTree>
    <p:extLst>
      <p:ext uri="{BB962C8B-B14F-4D97-AF65-F5344CB8AC3E}">
        <p14:creationId xmlns:p14="http://schemas.microsoft.com/office/powerpoint/2010/main" val="39419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8141-F540-4CC6-A54D-A998754D887E}"/>
              </a:ext>
            </a:extLst>
          </p:cNvPr>
          <p:cNvSpPr>
            <a:spLocks noGrp="1"/>
          </p:cNvSpPr>
          <p:nvPr>
            <p:ph type="ctrTitle"/>
          </p:nvPr>
        </p:nvSpPr>
        <p:spPr>
          <a:xfrm>
            <a:off x="1524000" y="2954610"/>
            <a:ext cx="9144000" cy="948779"/>
          </a:xfrm>
        </p:spPr>
        <p:txBody>
          <a:bodyPr/>
          <a:lstStyle/>
          <a:p>
            <a:pPr rtl="0" fontAlgn="base">
              <a:spcBef>
                <a:spcPts val="0"/>
              </a:spcBef>
              <a:spcAft>
                <a:spcPts val="0"/>
              </a:spcAft>
            </a:pPr>
            <a:br>
              <a:rPr lang="en-US" sz="1800" b="0" i="0" u="none" strike="noStrike" dirty="0">
                <a:solidFill>
                  <a:srgbClr val="595959"/>
                </a:solidFill>
                <a:effectLst/>
                <a:latin typeface="Arial" panose="020B0604020202020204" pitchFamily="34" charset="0"/>
              </a:rPr>
            </a:br>
            <a:br>
              <a:rPr lang="en-US" b="0" dirty="0">
                <a:effectLst/>
              </a:rPr>
            </a:br>
            <a:r>
              <a:rPr lang="en-US" sz="9600" b="1" dirty="0">
                <a:effectLst/>
              </a:rPr>
              <a:t>THANK YOU</a:t>
            </a:r>
            <a:br>
              <a:rPr lang="en-US" sz="9600" b="1" dirty="0">
                <a:effectLst/>
              </a:rPr>
            </a:br>
            <a:r>
              <a:rPr lang="en-US" b="1" dirty="0">
                <a:effectLst/>
              </a:rPr>
              <a:t>FOR ALLOWING US TO SHARE OUR PROJECT WITH YOU!</a:t>
            </a:r>
            <a:endParaRPr lang="en-US" sz="9600" b="1" dirty="0"/>
          </a:p>
        </p:txBody>
      </p:sp>
      <p:sp>
        <p:nvSpPr>
          <p:cNvPr id="3" name="Subtitle 2">
            <a:extLst>
              <a:ext uri="{FF2B5EF4-FFF2-40B4-BE49-F238E27FC236}">
                <a16:creationId xmlns:a16="http://schemas.microsoft.com/office/drawing/2014/main" id="{5B85C9CB-52F2-4FC3-BF96-A0B4503B618B}"/>
              </a:ext>
            </a:extLst>
          </p:cNvPr>
          <p:cNvSpPr>
            <a:spLocks noGrp="1"/>
          </p:cNvSpPr>
          <p:nvPr>
            <p:ph type="subTitle" idx="1"/>
          </p:nvPr>
        </p:nvSpPr>
        <p:spPr>
          <a:xfrm>
            <a:off x="1524000" y="3903388"/>
            <a:ext cx="9144000" cy="2482421"/>
          </a:xfrm>
        </p:spPr>
        <p:txBody>
          <a:bodyPr/>
          <a:lstStyle/>
          <a:p>
            <a:pPr rtl="0" fontAlgn="base">
              <a:spcBef>
                <a:spcPts val="0"/>
              </a:spcBef>
              <a:spcAft>
                <a:spcPts val="1600"/>
              </a:spcAft>
            </a:pPr>
            <a:r>
              <a:rPr lang="en-US" sz="3200" b="0" i="0" u="none" strike="noStrike" dirty="0">
                <a:solidFill>
                  <a:srgbClr val="595959"/>
                </a:solidFill>
                <a:effectLst/>
                <a:latin typeface="Arial" panose="020B0604020202020204" pitchFamily="34" charset="0"/>
              </a:rPr>
              <a:t>We hope you enjoy being a Space Explorer!</a:t>
            </a:r>
          </a:p>
          <a:p>
            <a:pPr rtl="0" fontAlgn="base">
              <a:spcBef>
                <a:spcPts val="0"/>
              </a:spcBef>
              <a:spcAft>
                <a:spcPts val="1600"/>
              </a:spcAft>
            </a:pPr>
            <a:r>
              <a:rPr lang="en-US" sz="3200" dirty="0">
                <a:solidFill>
                  <a:srgbClr val="595959"/>
                </a:solidFill>
                <a:latin typeface="Arial" panose="020B0604020202020204" pitchFamily="34" charset="0"/>
              </a:rPr>
              <a:t>Visit our project at https://jamwil1226.github.io/quickvibes/</a:t>
            </a:r>
            <a:endParaRPr lang="en-US" sz="3200" b="0" i="0" u="none" strike="noStrike" dirty="0">
              <a:solidFill>
                <a:srgbClr val="595959"/>
              </a:solidFill>
              <a:effectLst/>
              <a:latin typeface="Arial" panose="020B0604020202020204" pitchFamily="34" charset="0"/>
            </a:endParaRPr>
          </a:p>
          <a:p>
            <a:pPr rtl="0" fontAlgn="base">
              <a:spcBef>
                <a:spcPts val="0"/>
              </a:spcBef>
              <a:spcAft>
                <a:spcPts val="0"/>
              </a:spcAft>
            </a:pPr>
            <a:r>
              <a:rPr lang="en-US" sz="3200" b="0" i="0" u="none" strike="noStrike" dirty="0">
                <a:solidFill>
                  <a:srgbClr val="595959"/>
                </a:solidFill>
                <a:effectLst/>
                <a:latin typeface="Arial" panose="020B0604020202020204" pitchFamily="34" charset="0"/>
              </a:rPr>
              <a:t>https://github.com/jamwil1226/quickvibes</a:t>
            </a:r>
            <a:endParaRPr lang="en-US" dirty="0"/>
          </a:p>
        </p:txBody>
      </p:sp>
    </p:spTree>
    <p:extLst>
      <p:ext uri="{BB962C8B-B14F-4D97-AF65-F5344CB8AC3E}">
        <p14:creationId xmlns:p14="http://schemas.microsoft.com/office/powerpoint/2010/main" val="37136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440</Words>
  <Application>Microsoft Office PowerPoint</Application>
  <PresentationFormat>Widescreen</PresentationFormat>
  <Paragraphs>33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Space Explorer</vt:lpstr>
      <vt:lpstr>What is Space Explorer?</vt:lpstr>
      <vt:lpstr>To create this project:</vt:lpstr>
      <vt:lpstr>CALLING ALL SPACE LOVERS!</vt:lpstr>
      <vt:lpstr>Let’s check it out now!</vt:lpstr>
      <vt:lpstr>Our future plans:</vt:lpstr>
      <vt:lpstr>  THANK YOU FOR ALLOWING US TO SHARE OUR PROJECT WITH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dc:title>
  <dc:creator>Jamie Williams</dc:creator>
  <cp:lastModifiedBy>Jamie Williams</cp:lastModifiedBy>
  <cp:revision>4</cp:revision>
  <dcterms:created xsi:type="dcterms:W3CDTF">2021-10-05T15:05:17Z</dcterms:created>
  <dcterms:modified xsi:type="dcterms:W3CDTF">2021-10-05T16:23:34Z</dcterms:modified>
</cp:coreProperties>
</file>