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5F5F-2828-4D56-9343-02D100424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2469D-1A85-453A-A9BE-196857708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A2BF-6CB5-46DF-96E7-F614243A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00C1-CCCF-42A7-8D76-CC83F7DC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875C-158A-4BD7-9E79-5653EBB7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3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BE03-CAA6-4388-91F6-0D999894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BA7C5-85C1-4957-A2D1-5FEC867C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460D-251C-45D9-817A-7DF012FB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2144-14B5-42F9-A4B6-6E603A3A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0695-2892-42F5-B00C-880AE19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6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D51A2-82CF-4173-B0A2-66C495A2D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F1F68-CCB7-40DD-B170-67F279CE6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21D9-7539-4DCF-B236-0D262FA6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0F4C-9743-4D01-A5E9-3BB9553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7E02-8B06-45A9-BD91-66EB4B20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A646-5B2B-4B69-805E-F6BA0D62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335B-71D3-4939-874A-CF0EBC08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3480C-3470-4BB9-A97C-A216C2CB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8F41-3A25-44BB-A967-34968B19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DD51-7EDB-4026-8328-DD8728E8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8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51D1-A197-4F9A-AA4D-CA744BBB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D685-A328-4ABB-BB87-1B9318D8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064F-9F09-40F9-AC23-A5F25BB3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7467-C562-414E-8EDC-872A9FDC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913F-AF33-4882-8F09-8987F941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8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1AFD-35DD-4B89-8C38-BFE23900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FAF7-456B-4D04-A4AE-69E1541A4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61092-93C4-4564-B0CE-275F427AA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96BD-50A9-48F7-9051-E9564DA9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7857D-DC00-48C0-B9EC-71FCA57C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12BF9-1B1F-4AEC-8AF6-C8F8948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0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C269-C694-48E3-916F-C730C317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8047-2318-43F5-884A-FB1EE9EC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3410-4651-41CD-BB85-EF6EBCC8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4E9A6-903E-4496-A502-22F931432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0CC2B-2BDB-426E-9E25-1C1223615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4F4AF-C108-459B-9259-823EE300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F9296-7E9C-4381-AE8E-0BD769B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C7220-5962-44A2-8A88-6915E504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4F96-69B6-4C91-B233-794C88B4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B0D5B-E85C-42BD-99F4-39BC824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92612-939C-43FE-8E3C-40A4E1EA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F6E65-599F-4EE9-B9B6-3F47630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A20CA-51DE-4AD0-8331-AAB99AE7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8924C-4B8F-49F2-BA36-A8E13637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3C63F-B905-442D-9EC2-42C020D5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2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2C83-D82D-4C93-BB6C-465718A0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837A-E0F7-4988-8256-0931987E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57462-E975-4FB1-B65C-D79D106E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30E71-EFB9-4383-A852-589BE0A8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1DC8B-9C1D-46D1-A0A1-37E305B7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1B2D-80A5-4C9F-8FD1-DF059F3D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E761-AFD1-47DB-9163-BE8BA112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FD6BA-208B-4A49-910D-D39B0E38D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76324-82F6-428F-A592-6DA1666A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51FF-4423-4A82-9C8D-E60DC088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5DE7-935E-45F9-9DC4-7A4CA31A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7835-912E-4A51-BD40-84C5BCFA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E812F-B8B2-4A68-A5BA-C3E1BBE3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B592-B3B7-44A7-91DE-56D29C2F8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43A5-18BB-4D71-B912-39D870EA2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B4E3-A06D-4524-89DA-153CD7026BD8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30C2-7A36-421C-ADDA-9CBC6E996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CDDB-F818-45E4-978C-DA735E7BD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2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2E40-BCB5-463B-A13F-B6A8066CA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High Performance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401B2-06D5-4F31-A1D8-86EC7FC58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3200" dirty="0"/>
              <a:t>GENETIC ALGORITMS</a:t>
            </a:r>
          </a:p>
        </p:txBody>
      </p:sp>
    </p:spTree>
    <p:extLst>
      <p:ext uri="{BB962C8B-B14F-4D97-AF65-F5344CB8AC3E}">
        <p14:creationId xmlns:p14="http://schemas.microsoft.com/office/powerpoint/2010/main" val="286735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C15-339D-4E1D-90AB-7265D8EA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Proposal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8720-F1A2-4497-BB7A-23FEDC4A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01"/>
            <a:ext cx="10515600" cy="3571998"/>
          </a:xfrm>
        </p:spPr>
        <p:txBody>
          <a:bodyPr/>
          <a:lstStyle/>
          <a:p>
            <a:r>
              <a:rPr lang="en-IN" dirty="0"/>
              <a:t>Genetic Algorithms are used for finding optimal solutions.</a:t>
            </a:r>
          </a:p>
          <a:p>
            <a:r>
              <a:rPr lang="en-IN" dirty="0"/>
              <a:t>Implementation: Python</a:t>
            </a:r>
          </a:p>
          <a:p>
            <a:r>
              <a:rPr lang="en-IN" dirty="0"/>
              <a:t>Example: Identifying Target String using Random String </a:t>
            </a:r>
          </a:p>
          <a:p>
            <a:r>
              <a:rPr lang="en-IN" dirty="0"/>
              <a:t>Other Problems (Goals):</a:t>
            </a:r>
          </a:p>
          <a:p>
            <a:pPr lvl="1"/>
            <a:r>
              <a:rPr lang="en-IN" dirty="0"/>
              <a:t>Finding the best weights for a polynomial equation</a:t>
            </a:r>
          </a:p>
          <a:p>
            <a:pPr lvl="1"/>
            <a:r>
              <a:rPr lang="en-IN" dirty="0"/>
              <a:t>Maximizing a function</a:t>
            </a:r>
          </a:p>
          <a:p>
            <a:pPr lvl="1"/>
            <a:r>
              <a:rPr lang="en-IN" dirty="0"/>
              <a:t>Finding the best weights in a neural network for the Prediction of COVID -19 new cases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1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High Performance Computing</vt:lpstr>
      <vt:lpstr>Project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</dc:title>
  <dc:creator>Shaurya Khurana</dc:creator>
  <cp:lastModifiedBy>Shaurya Khurana</cp:lastModifiedBy>
  <cp:revision>2</cp:revision>
  <dcterms:created xsi:type="dcterms:W3CDTF">2020-04-09T18:44:03Z</dcterms:created>
  <dcterms:modified xsi:type="dcterms:W3CDTF">2020-04-09T18:59:00Z</dcterms:modified>
</cp:coreProperties>
</file>