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7"/>
  </p:notesMasterIdLst>
  <p:sldIdLst>
    <p:sldId id="256" r:id="rId2"/>
    <p:sldId id="258" r:id="rId3"/>
    <p:sldId id="368" r:id="rId4"/>
    <p:sldId id="370" r:id="rId5"/>
    <p:sldId id="369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Bold" panose="020B0906030804020204" pitchFamily="34" charset="0"/>
      <p:bold r:id="rId20"/>
      <p:boldItalic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3BB58-0326-49CE-B27F-0FB21558DE2D}">
  <a:tblStyle styleId="{4B43BB58-0326-49CE-B27F-0FB21558DE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4634428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c4634428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79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3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122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27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227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8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0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89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6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3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4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3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18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58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85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35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451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30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75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8" name="MSIPCMContentMarking" descr="{&quot;HashCode&quot;:-1489314896,&quot;Placement&quot;:&quot;Footer&quot;,&quot;Top&quot;:385.811737,&quot;Left&quot;:0.0,&quot;SlideWidth&quot;:720,&quot;SlideHeight&quot;:405}">
            <a:extLst>
              <a:ext uri="{FF2B5EF4-FFF2-40B4-BE49-F238E27FC236}">
                <a16:creationId xmlns:a16="http://schemas.microsoft.com/office/drawing/2014/main" id="{16745CDF-6EF0-413C-830A-29664A6934B5}"/>
              </a:ext>
            </a:extLst>
          </p:cNvPr>
          <p:cNvSpPr txBox="1"/>
          <p:nvPr userDrawn="1"/>
        </p:nvSpPr>
        <p:spPr>
          <a:xfrm>
            <a:off x="0" y="4899809"/>
            <a:ext cx="1304575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900">
                <a:solidFill>
                  <a:srgbClr val="CF022B"/>
                </a:solidFill>
                <a:latin typeface="Tahoma" panose="020B0604030504040204" pitchFamily="34" charset="0"/>
              </a:rPr>
              <a:t>C2 – Usage restreint </a:t>
            </a:r>
          </a:p>
        </p:txBody>
      </p:sp>
    </p:spTree>
    <p:extLst>
      <p:ext uri="{BB962C8B-B14F-4D97-AF65-F5344CB8AC3E}">
        <p14:creationId xmlns:p14="http://schemas.microsoft.com/office/powerpoint/2010/main" val="356843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2666360" y="4075469"/>
            <a:ext cx="2821492" cy="822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J.EL GHIYATI à Openclassrooms</a:t>
            </a:r>
            <a:endParaRPr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83EC92-92D3-4765-A5E9-0B5DD4AE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8" y="1216682"/>
            <a:ext cx="2666360" cy="2428184"/>
          </a:xfrm>
          <a:prstGeom prst="rect">
            <a:avLst/>
          </a:prstGeom>
        </p:spPr>
      </p:pic>
      <p:sp>
        <p:nvSpPr>
          <p:cNvPr id="255" name="Google Shape;255;p35"/>
          <p:cNvSpPr txBox="1">
            <a:spLocks noGrp="1"/>
          </p:cNvSpPr>
          <p:nvPr>
            <p:ph type="ctrTitle"/>
          </p:nvPr>
        </p:nvSpPr>
        <p:spPr>
          <a:xfrm>
            <a:off x="2666360" y="1904418"/>
            <a:ext cx="5040725" cy="1529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PROJET 7 : Trouvez un restaurant pour déjeuner avec vos collègues</a:t>
            </a:r>
            <a:br>
              <a:rPr lang="fr-FR" sz="1000" b="1" i="0" dirty="0">
                <a:effectLst/>
                <a:latin typeface="Montserrat" panose="00000500000000000000" pitchFamily="2" charset="0"/>
              </a:rPr>
            </a:br>
            <a:br>
              <a:rPr lang="fr-FR" sz="2000" b="1" dirty="0">
                <a:latin typeface="Montserrat" panose="00000500000000000000" pitchFamily="2" charset="0"/>
              </a:rPr>
            </a:br>
            <a:endParaRPr lang="fr-FR" sz="20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3891224" y="852408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062456" y="2009252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4139296" y="3294565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title"/>
          </p:nvPr>
        </p:nvSpPr>
        <p:spPr>
          <a:xfrm>
            <a:off x="3847399" y="239223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/>
          </p:nvPr>
        </p:nvSpPr>
        <p:spPr>
          <a:xfrm>
            <a:off x="3687324" y="849224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3"/>
          </p:nvPr>
        </p:nvSpPr>
        <p:spPr>
          <a:xfrm>
            <a:off x="3858556" y="200517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/>
          </p:nvPr>
        </p:nvSpPr>
        <p:spPr>
          <a:xfrm>
            <a:off x="3935396" y="3297744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4632949" y="1122224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/>
              <a:t>Contexte et état des lieux.</a:t>
            </a:r>
            <a:endParaRPr sz="1350" b="1"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5"/>
          </p:nvPr>
        </p:nvSpPr>
        <p:spPr>
          <a:xfrm>
            <a:off x="4758556" y="227533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600"/>
            </a:pPr>
            <a:r>
              <a:rPr lang="en" dirty="0"/>
              <a:t>Travail à faire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6"/>
          </p:nvPr>
        </p:nvSpPr>
        <p:spPr>
          <a:xfrm>
            <a:off x="4835396" y="356588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1350" b="1" dirty="0"/>
              <a:t>Démonstration</a:t>
            </a:r>
            <a:endParaRPr sz="1350" b="1"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title" idx="15"/>
          </p:nvPr>
        </p:nvSpPr>
        <p:spPr>
          <a:xfrm>
            <a:off x="443592" y="1464632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326" name="Google Shape;326;p37"/>
          <p:cNvSpPr/>
          <p:nvPr/>
        </p:nvSpPr>
        <p:spPr>
          <a:xfrm>
            <a:off x="1916538" y="889315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2784621" y="2996658"/>
            <a:ext cx="2050931" cy="1132692"/>
            <a:chOff x="3080825" y="3429675"/>
            <a:chExt cx="2050931" cy="1132692"/>
          </a:xfrm>
        </p:grpSpPr>
        <p:sp>
          <p:nvSpPr>
            <p:cNvPr id="328" name="Google Shape;328;p37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9" name="Google Shape;329;p37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37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7"/>
          <p:cNvGrpSpPr/>
          <p:nvPr/>
        </p:nvGrpSpPr>
        <p:grpSpPr>
          <a:xfrm>
            <a:off x="3020131" y="1965017"/>
            <a:ext cx="1738581" cy="879296"/>
            <a:chOff x="3393175" y="2649096"/>
            <a:chExt cx="1738581" cy="879296"/>
          </a:xfrm>
        </p:grpSpPr>
        <p:sp>
          <p:nvSpPr>
            <p:cNvPr id="332" name="Google Shape;332;p37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3" name="Google Shape;333;p37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7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7"/>
          <p:cNvGrpSpPr/>
          <p:nvPr/>
        </p:nvGrpSpPr>
        <p:grpSpPr>
          <a:xfrm>
            <a:off x="2848899" y="808160"/>
            <a:ext cx="1738581" cy="879296"/>
            <a:chOff x="3393175" y="1615121"/>
            <a:chExt cx="1738581" cy="879296"/>
          </a:xfrm>
        </p:grpSpPr>
        <p:sp>
          <p:nvSpPr>
            <p:cNvPr id="336" name="Google Shape;336;p37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7" name="Google Shape;337;p37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7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1EB3A5EE-E530-47BE-9075-D269034F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36" y="857948"/>
            <a:ext cx="5726919" cy="378201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sz="1400" dirty="0"/>
              <a:t>L’application Go4Lunch est une application collaborative utilisée par tous les employés de notre client.</a:t>
            </a:r>
          </a:p>
          <a:p>
            <a:pPr algn="l"/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 Go4Lunch permet de rechercher un restaurant dans les environs, puis de sélectionner celui de son choix en en faisant part à ses collègues.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Il est possible également de consulter les restaurants sélectionnés par les collègues afin de se joindre à eux.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Un peu avant l’heure du déjeuner, l’application notifie les différents employés pour les inviter à rejoindre leurs collègues.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L’accès à Go4Lunch est restreint : il est impératif de se connecter avec un compte Google ou Facebook.</a:t>
            </a:r>
          </a:p>
          <a:p>
            <a:pPr marL="0" indent="0" algn="l"/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Go4Lunch se repose sur le </a:t>
            </a:r>
            <a:r>
              <a:rPr lang="fr-FR" sz="1400" dirty="0" err="1"/>
              <a:t>back-end</a:t>
            </a:r>
            <a:r>
              <a:rPr lang="fr-FR" sz="1400" dirty="0"/>
              <a:t> </a:t>
            </a:r>
            <a:r>
              <a:rPr lang="fr-FR" sz="1400" dirty="0" err="1"/>
              <a:t>Firebase</a:t>
            </a:r>
            <a:r>
              <a:rPr lang="fr-FR" sz="1400" dirty="0"/>
              <a:t> de Google.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fr-FR" sz="14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400" dirty="0"/>
              <a:t>Go4Lunch est à développer </a:t>
            </a:r>
            <a:r>
              <a:rPr lang="fr-FR" sz="1400" dirty="0" err="1"/>
              <a:t>from</a:t>
            </a:r>
            <a:r>
              <a:rPr lang="fr-FR" sz="1400" dirty="0"/>
              <a:t> scratch .</a:t>
            </a:r>
            <a:endParaRPr lang="fr-FR"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493;p46">
            <a:extLst>
              <a:ext uri="{FF2B5EF4-FFF2-40B4-BE49-F238E27FC236}">
                <a16:creationId xmlns:a16="http://schemas.microsoft.com/office/drawing/2014/main" id="{37F860B6-12F9-465B-B207-B7CBA97EFB44}"/>
              </a:ext>
            </a:extLst>
          </p:cNvPr>
          <p:cNvSpPr txBox="1">
            <a:spLocks/>
          </p:cNvSpPr>
          <p:nvPr/>
        </p:nvSpPr>
        <p:spPr>
          <a:xfrm>
            <a:off x="-99893" y="285248"/>
            <a:ext cx="77178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</a:pPr>
            <a:r>
              <a:rPr lang="fr-FR" sz="2800" b="1" u="sng" dirty="0">
                <a:latin typeface="Montserrat" panose="00000500000000000000" pitchFamily="2" charset="0"/>
              </a:rPr>
              <a:t>Contexte et état des lieux</a:t>
            </a:r>
            <a:br>
              <a:rPr lang="fr-FR" sz="2800" b="1" dirty="0">
                <a:latin typeface="Montserrat" panose="00000500000000000000" pitchFamily="2" charset="0"/>
              </a:rPr>
            </a:br>
            <a:r>
              <a:rPr lang="fr-FR" sz="2800" b="1" dirty="0">
                <a:latin typeface="Montserrat" panose="00000500000000000000" pitchFamily="2" charset="0"/>
              </a:rPr>
              <a:t> 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CC44B5-53F3-4ED7-B93F-DEF6E3290239}"/>
              </a:ext>
            </a:extLst>
          </p:cNvPr>
          <p:cNvSpPr txBox="1"/>
          <p:nvPr/>
        </p:nvSpPr>
        <p:spPr>
          <a:xfrm flipH="1">
            <a:off x="4963884" y="4695801"/>
            <a:ext cx="25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Mock</a:t>
            </a:r>
            <a:r>
              <a:rPr lang="fr-FR" sz="1200" i="1" u="sng" dirty="0"/>
              <a:t>-up de </a:t>
            </a:r>
            <a:r>
              <a:rPr lang="fr-FR" sz="1200" i="1" u="sng" dirty="0" err="1"/>
              <a:t>Todoc</a:t>
            </a:r>
            <a:endParaRPr lang="fr-FR" sz="1200" i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F561E6-62A6-8ED3-D13B-7000402D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07" y="503541"/>
            <a:ext cx="2314937" cy="3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1EB3A5EE-E530-47BE-9075-D269034F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80" y="776835"/>
            <a:ext cx="6462225" cy="38691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fr-FR" sz="1350" dirty="0"/>
              <a:t>Go4Luch est composée de trois vues principales, accessibles grâce à trois boutons situés en bas de l’écran :</a:t>
            </a:r>
          </a:p>
          <a:p>
            <a:pPr marL="342900" indent="127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350" dirty="0"/>
              <a:t>  Vue des restaurants sous forme de carte</a:t>
            </a:r>
          </a:p>
          <a:p>
            <a:pPr marL="342900" indent="1016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350" dirty="0"/>
              <a:t> Vue des restaurants sous forme de liste : Lorsque l’utilisateur clique sur </a:t>
            </a:r>
          </a:p>
          <a:p>
            <a:pPr marL="542925" indent="-187325" algn="l">
              <a:lnSpc>
                <a:spcPct val="150000"/>
              </a:lnSpc>
              <a:tabLst>
                <a:tab pos="720725" algn="l"/>
              </a:tabLst>
            </a:pPr>
            <a:r>
              <a:rPr lang="fr-FR" sz="1350" dirty="0"/>
              <a:t>   un restaurant (depuis la carte ou depuis la liste), un nouvel écran apparaît pour afficher le détail de ce restaurant.</a:t>
            </a:r>
          </a:p>
          <a:p>
            <a:pPr marL="342900" indent="1016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350" dirty="0"/>
              <a:t> Vue des collègues sous forme de liste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fr-FR" sz="1350" dirty="0"/>
              <a:t>L’application à un bouton de menu qui se situe  en haut à gauche , En cliquant dessus, un menu latéral s’affiche.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fr-FR" sz="1350" dirty="0"/>
              <a:t>Go4Luch comporte également une fonctionnalité de recherche sur chaque vue.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fr-FR" sz="1350" dirty="0"/>
              <a:t>Un message de notification devra être automatiquement envoyé à tous les utilisateurs qui ont sélectionné un restaurant dans l'application.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fr-FR" sz="1350" dirty="0"/>
              <a:t>Fonctionnalité complémentaire: d'authentification via Twitter</a:t>
            </a:r>
          </a:p>
        </p:txBody>
      </p:sp>
      <p:sp>
        <p:nvSpPr>
          <p:cNvPr id="10" name="Google Shape;493;p46">
            <a:extLst>
              <a:ext uri="{FF2B5EF4-FFF2-40B4-BE49-F238E27FC236}">
                <a16:creationId xmlns:a16="http://schemas.microsoft.com/office/drawing/2014/main" id="{37F860B6-12F9-465B-B207-B7CBA97EFB44}"/>
              </a:ext>
            </a:extLst>
          </p:cNvPr>
          <p:cNvSpPr txBox="1">
            <a:spLocks/>
          </p:cNvSpPr>
          <p:nvPr/>
        </p:nvSpPr>
        <p:spPr>
          <a:xfrm>
            <a:off x="237980" y="0"/>
            <a:ext cx="77178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</a:pPr>
            <a:endParaRPr lang="fr-FR" sz="2800" b="1" dirty="0">
              <a:latin typeface="Montserrat" panose="00000500000000000000" pitchFamily="2" charset="0"/>
            </a:endParaRPr>
          </a:p>
          <a:p>
            <a:pPr>
              <a:buClrTx/>
            </a:pPr>
            <a:endParaRPr lang="fr-FR" sz="2800" b="1" dirty="0">
              <a:latin typeface="Montserrat" panose="00000500000000000000" pitchFamily="2" charset="0"/>
            </a:endParaRPr>
          </a:p>
          <a:p>
            <a:pPr>
              <a:buClrTx/>
            </a:pPr>
            <a:r>
              <a:rPr lang="fr-FR" sz="2800" b="1" u="sng" dirty="0">
                <a:latin typeface="Montserrat" panose="00000500000000000000" pitchFamily="2" charset="0"/>
              </a:rPr>
              <a:t>Travail à faire</a:t>
            </a:r>
          </a:p>
          <a:p>
            <a:pPr>
              <a:buClrTx/>
            </a:pPr>
            <a:br>
              <a:rPr lang="fr-FR" sz="2800" b="1" dirty="0">
                <a:latin typeface="Montserrat" panose="00000500000000000000" pitchFamily="2" charset="0"/>
              </a:rPr>
            </a:br>
            <a:r>
              <a:rPr lang="fr-FR" sz="2800" b="1" dirty="0">
                <a:latin typeface="Montserrat" panose="00000500000000000000" pitchFamily="2" charset="0"/>
              </a:rPr>
              <a:t>  </a:t>
            </a:r>
            <a:endParaRPr lang="fr-FR" dirty="0"/>
          </a:p>
        </p:txBody>
      </p:sp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57BD192F-7A64-8AA9-75F7-F7588AFB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398" y="276423"/>
            <a:ext cx="2559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C247BF3-EFEC-43EC-B8DC-36224381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7" y="841438"/>
            <a:ext cx="7717800" cy="572700"/>
          </a:xfrm>
        </p:spPr>
        <p:txBody>
          <a:bodyPr/>
          <a:lstStyle/>
          <a:p>
            <a:r>
              <a:rPr lang="fr-FR" u="sng" dirty="0"/>
              <a:t>Démonstration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74DC23-8C37-4E7C-B005-80784EA3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6" y="1414139"/>
            <a:ext cx="6235700" cy="31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299</Words>
  <Application>Microsoft Office PowerPoint</Application>
  <PresentationFormat>Affichage à l'écran (16:9)</PresentationFormat>
  <Paragraphs>39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Trebuchet MS</vt:lpstr>
      <vt:lpstr>Open Sans ExtraBold</vt:lpstr>
      <vt:lpstr>Fira Sans Extra Condensed Medium</vt:lpstr>
      <vt:lpstr>Wingdings 3</vt:lpstr>
      <vt:lpstr>Tahoma</vt:lpstr>
      <vt:lpstr>Wingdings</vt:lpstr>
      <vt:lpstr>Montserrat</vt:lpstr>
      <vt:lpstr>Arial</vt:lpstr>
      <vt:lpstr>Open Sans</vt:lpstr>
      <vt:lpstr>Facette</vt:lpstr>
      <vt:lpstr>PROJET 7 : Trouvez un restaurant pour déjeuner avec vos collègues  </vt:lpstr>
      <vt:lpstr>01</vt:lpstr>
      <vt:lpstr>Présentation PowerPoint</vt:lpstr>
      <vt:lpstr>Présentation PowerPoint</vt:lpstr>
      <vt:lpstr>Démonstration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les tests de l’application MagIC GitHub</dc:title>
  <dc:creator>KAID Youssef</dc:creator>
  <cp:lastModifiedBy>KAID Youssef</cp:lastModifiedBy>
  <cp:revision>13</cp:revision>
  <dcterms:modified xsi:type="dcterms:W3CDTF">2022-08-26T20:13:13Z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d1f144-26ac-4410-8fdb-05c7de218e82_Enabled">
    <vt:lpwstr>true</vt:lpwstr>
  </property>
  <property fmtid="{D5CDD505-2E9C-101B-9397-08002B2CF9AE}" pid="3" name="MSIP_Label_7bd1f144-26ac-4410-8fdb-05c7de218e82_SetDate">
    <vt:lpwstr>2022-03-20T22:09:57Z</vt:lpwstr>
  </property>
  <property fmtid="{D5CDD505-2E9C-101B-9397-08002B2CF9AE}" pid="4" name="MSIP_Label_7bd1f144-26ac-4410-8fdb-05c7de218e82_Method">
    <vt:lpwstr>Standard</vt:lpwstr>
  </property>
  <property fmtid="{D5CDD505-2E9C-101B-9397-08002B2CF9AE}" pid="5" name="MSIP_Label_7bd1f144-26ac-4410-8fdb-05c7de218e82_Name">
    <vt:lpwstr>FR Usage restreint</vt:lpwstr>
  </property>
  <property fmtid="{D5CDD505-2E9C-101B-9397-08002B2CF9AE}" pid="6" name="MSIP_Label_7bd1f144-26ac-4410-8fdb-05c7de218e82_SiteId">
    <vt:lpwstr>8b87af7d-8647-4dc7-8df4-5f69a2011bb5</vt:lpwstr>
  </property>
  <property fmtid="{D5CDD505-2E9C-101B-9397-08002B2CF9AE}" pid="7" name="MSIP_Label_7bd1f144-26ac-4410-8fdb-05c7de218e82_ActionId">
    <vt:lpwstr>0e42efae-8d1a-4c86-bc44-ac080a954ca1</vt:lpwstr>
  </property>
  <property fmtid="{D5CDD505-2E9C-101B-9397-08002B2CF9AE}" pid="8" name="MSIP_Label_7bd1f144-26ac-4410-8fdb-05c7de218e82_ContentBits">
    <vt:lpwstr>3</vt:lpwstr>
  </property>
</Properties>
</file>