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B7A9-8710-24AF-77A3-77D35EAF9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19767-4BAD-8DA5-C385-E172657A9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2EC1-9E54-838A-B098-D2E21E91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FF24B-AF99-3440-B2EF-26665C37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7DBC2-C689-A24F-E364-F06FA271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BEBF-7EEC-41A1-9591-00E7285F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12133-AADE-F358-B05B-295A1FD91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3B95-63C3-8F40-DDD1-2F30313D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97A2-BE4A-B905-671E-D73DD20C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0AEE-3AD4-C3C5-6465-1982BF0B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1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CE51-60A4-F585-E62E-F0DB2AA51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F7617-397B-AE6E-C99C-7A93B2218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EB3A-6219-356D-9AD5-A9CE19F3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1373C-900F-9F0F-3743-8967E14B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3743-B8AD-8371-7FCE-D70ECC14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F546-688D-A222-1844-D37A2903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B461-FA83-714E-99C9-B08558F8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D570-35CF-6A38-E929-E339945D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2B5D-FBCD-11C1-691A-E69AB25F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9257-BEBC-3F00-7820-F15F94FA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3D6C-B6E1-3E41-55DE-9B60D6D4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269CE-1DAE-60F6-04A8-7E247CC6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9749-A9B7-795E-8686-E6A3B4E3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EC3F-B0D2-1777-6A82-434CE3B0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0DB6-9A66-5DC1-C9D6-89E0521B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CB08-C00C-BFF5-C1C7-7D9670E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D37E-6403-946D-C65E-A52EBD461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9CC37-427F-8C9F-4FB4-24E50A2E5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9774A-D408-5D33-B29F-9D3F641E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CAA6-B428-A476-55CD-39D5B8D6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179F-B47D-3739-77A3-B8289B0C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A436-8D5D-6642-5C46-2CF2954B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144E4-9887-1D51-DD2C-D6AD2B7D8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9ADE-38EF-6D99-9551-F31ABA22C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26516-38FC-11A2-61DA-89FF78669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093CF-E155-2391-D505-74996646B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A1D9-8D2D-331E-60B5-5A361379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1A253-741E-7E2C-1A97-D6AE4B11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1A242-FEC3-5AB8-CC07-1AD62D2B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925A-68DA-C0B8-458A-603173B2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7E3DE-CF83-EC62-6D34-5EEF837A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5BDAE-EEFE-2C77-EA0E-8F897A86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4E0B6-7C37-8EFC-5CC1-ABB238C3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5B0C0-A777-3932-8C0A-A4C2D8CB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E8668-FF64-3F8C-8994-6F4959FA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65595-B5D9-4EC2-E8E5-FF8A77FD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F739-0747-108D-8C81-A8267EB5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E14E-5BF9-693E-AF5B-8FE62724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4F7AC-F20E-26DC-7CDC-25BC0AE03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6E4D-385F-CC85-B2F0-88785FB9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3C92-E606-322E-07D9-107E5C6A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54875-8443-C0AD-2B8E-1EF45EA3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EC59-271A-7701-F513-EB896446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0DAEE-676C-BE99-CA1D-A6818316B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B5F2C-2C86-A86D-10F5-30E36E08D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E5DFB-B250-A86D-C5E8-540C7DE6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2AF38-93D8-E5F1-5A86-EC1EDE70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8CF4-38C7-F164-B995-DE337A75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9D79-EE40-F0B3-C8B2-8A6164E2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C997-EFF2-543F-45AB-3F2A608F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2CB4-9C39-95ED-2977-B3EDF4359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7731C-4878-8446-AA24-114EBBBFDE6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6C36-3741-1FF5-3A31-EF14651A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9008-BA94-3BD1-0A41-2932907AA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F50F-B98A-1640-955E-3647AEE0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489B-CCBC-6CCD-48E9-6AEF9D50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9755"/>
            <a:ext cx="9144000" cy="107219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AutoGen</a:t>
            </a:r>
            <a:r>
              <a:rPr lang="en-US"/>
              <a:t> by MS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CA2378-38C2-FF66-84BE-2329E2DCAE67}"/>
              </a:ext>
            </a:extLst>
          </p:cNvPr>
          <p:cNvSpPr txBox="1">
            <a:spLocks/>
          </p:cNvSpPr>
          <p:nvPr/>
        </p:nvSpPr>
        <p:spPr>
          <a:xfrm>
            <a:off x="1524000" y="322681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Developers can create an ecosystem of AI agents that specialize in different tasks and cooperate with each 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22F44-D123-F92F-05A0-3308C5A3FE26}"/>
              </a:ext>
            </a:extLst>
          </p:cNvPr>
          <p:cNvSpPr txBox="1"/>
          <p:nvPr/>
        </p:nvSpPr>
        <p:spPr>
          <a:xfrm>
            <a:off x="548640" y="561441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venturebeat.com</a:t>
            </a:r>
            <a:r>
              <a:rPr lang="en-US" dirty="0"/>
              <a:t>/ai/microsofts-autogen-framework-allows-multiple-ai-agents-to-talk-to-each-other-and-complete-your-tasks/</a:t>
            </a:r>
          </a:p>
        </p:txBody>
      </p:sp>
    </p:spTree>
    <p:extLst>
      <p:ext uri="{BB962C8B-B14F-4D97-AF65-F5344CB8AC3E}">
        <p14:creationId xmlns:p14="http://schemas.microsoft.com/office/powerpoint/2010/main" val="12928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489B-CCBC-6CCD-48E9-6AEF9D50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Developers can create an ecosystem of AI agents that specialize in different tasks and cooperate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97891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489B-CCBC-6CCD-48E9-6AEF9D50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dirty="0" err="1"/>
              <a:t>AutoGen</a:t>
            </a:r>
            <a:r>
              <a:rPr lang="en-US" dirty="0"/>
              <a:t> we can create individual agents</a:t>
            </a:r>
          </a:p>
        </p:txBody>
      </p:sp>
    </p:spTree>
    <p:extLst>
      <p:ext uri="{BB962C8B-B14F-4D97-AF65-F5344CB8AC3E}">
        <p14:creationId xmlns:p14="http://schemas.microsoft.com/office/powerpoint/2010/main" val="380847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9FB462-1108-F4C8-59D2-36069B82E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AutoGen by MS</vt:lpstr>
      <vt:lpstr>Developers can create an ecosystem of AI agents that specialize in different tasks and cooperate with each other</vt:lpstr>
      <vt:lpstr>With AutoGen we can create individual agents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AutoGen</dc:title>
  <dc:creator>James Marin</dc:creator>
  <cp:lastModifiedBy>James Marin</cp:lastModifiedBy>
  <cp:revision>2</cp:revision>
  <dcterms:created xsi:type="dcterms:W3CDTF">2023-10-19T20:53:32Z</dcterms:created>
  <dcterms:modified xsi:type="dcterms:W3CDTF">2023-10-19T21:12:23Z</dcterms:modified>
</cp:coreProperties>
</file>