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D637-CBE3-06FF-BD88-F6CB1744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6FBC-F091-2D22-4E95-B1F1B77DE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4BDE-F37E-C7F1-5415-C225C00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6836-F9D0-1198-1A2E-2E8750F7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BF749-87A8-36E5-F31E-2D64558B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7D57-0CE1-E832-EC2C-44072730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F3736-855A-43D6-C823-436A92E74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7FE9-3ABB-7F09-6699-144EBE9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131A-54D1-F6DC-0B87-AC87412F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1DC8-5585-12F6-5EB2-707876B8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FD502-9C93-F499-7955-22698F3F0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2BE80-C022-652A-DFBF-238FAE05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23E5-23CB-14A9-1B45-5FD02C30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D01E-6215-CA4C-E2BD-544EDB2C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7057-82F2-0E53-D521-E19109F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87C0-0D9D-847E-3ABF-D09209A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5931-6F5A-BC69-B46A-179424A9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F426-48E4-6016-4344-3B980A6F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77A9-A721-C882-7D6F-CE990078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A126-D516-0FBD-D360-FBD43C7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0402-E8B7-721F-D781-979D9714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25E-A841-0226-3FDA-E4B2F2CF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81A4-08D0-5555-59DE-F508D4B2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7AAA-B792-F77E-1307-98984F13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904-1FC5-1427-3638-F9BDA9CC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2507-45FE-2CE4-8942-B6F60939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9281-732B-9AAB-284F-293067C5A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C777-A5B8-17CC-E7E6-8E94AE72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3C180-B6A6-B9D3-DE66-1E10378F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CDD9-F8A5-D5FC-1D59-BEECC5BA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2EECD-DC53-626F-661B-C24D734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529B-38DA-610E-4EB4-8D52488A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1EB9D-DD34-B377-E113-786BBA92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CAF28-5B13-6040-3277-FED3DF80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B8CAD-A131-C00E-BB9F-6FC7ECDD6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FE025-7D49-A5FA-1111-AB9F28C54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43F51-92CB-D3F0-415B-8E131BC2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CC34A-BBBF-F727-D08A-34FECCC2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F426F-5E65-8E81-C13C-4492C894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F48E-D22D-8853-C58E-ED6FF88F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57F07-9FB1-D0A2-A901-08F09C0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FC741-FD39-3BB0-A483-0830F729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F1CE3-D61F-BDEF-5311-D6A56844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5F7A5-6F0F-DCC9-315B-D59F7DA8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E8C8B-FCE4-8280-2C9C-3BEA8CDA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D39CF-3254-6FF3-CECE-1C1DCF7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D6C4-55CB-B8BB-379A-5C417CB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569F-64DD-EBF2-1A6B-F931D1D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A1B-F9B5-1539-F36B-BB69DE5E3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5F15-89D3-D8C4-2054-C6FBD825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22877-5E1A-C7A4-C11E-4F72024B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A2AD5-B3C8-19D7-911A-DE4CB3E2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8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B5CC-0E77-7556-EAD2-0AC66ED0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53F93-1F38-C19A-1720-9612A9A1C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98ED-3B06-5A23-E7AB-0D34655C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242C-59D0-E43A-1659-5A64CFDB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2E803-8963-00A8-054A-996B7A0A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DC01-59A8-CD87-9B95-1F50EC93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9B494-6648-C289-AD38-E6A885E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15F6-4946-4E39-33F6-3066C0CE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0EBB-DF27-B4B8-AA46-672970EA3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5D02C-7687-5946-B377-8440F3E9CBA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225A-1113-42D4-FDC8-E5C0D360A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D8F3-21DE-35C1-7058-190C01489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FDD37-DE3A-634C-AC18-C22DEE1F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quantum.ib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5A40-209C-308E-21D6-8139FA56F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Qiskit</a:t>
            </a:r>
            <a:r>
              <a:rPr lang="en-US" dirty="0"/>
              <a:t> and Primitives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1C731-ABAA-F73A-6130-55EFBD1B5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Janani A</a:t>
            </a:r>
          </a:p>
          <a:p>
            <a:r>
              <a:rPr lang="en-US" dirty="0"/>
              <a:t>IBM Quantum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53855-A374-5213-A27E-4AC88C66754B}"/>
              </a:ext>
            </a:extLst>
          </p:cNvPr>
          <p:cNvSpPr txBox="1"/>
          <p:nvPr/>
        </p:nvSpPr>
        <p:spPr>
          <a:xfrm>
            <a:off x="4250365" y="534987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jan</a:t>
            </a:r>
            <a:r>
              <a:rPr lang="en-US" dirty="0"/>
              <a:t>-an/ICIIS-2024</a:t>
            </a:r>
          </a:p>
        </p:txBody>
      </p:sp>
    </p:spTree>
    <p:extLst>
      <p:ext uri="{BB962C8B-B14F-4D97-AF65-F5344CB8AC3E}">
        <p14:creationId xmlns:p14="http://schemas.microsoft.com/office/powerpoint/2010/main" val="268930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8428-B1E7-3D20-6B8E-55B91CD2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up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8E16-595E-8F1C-8CB4-8F4D8DE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https://docs.quantum.ibm.com</a:t>
            </a:r>
            <a:r>
              <a:rPr lang="en-US" dirty="0"/>
              <a:t> (IBM Quantum Documentation)</a:t>
            </a:r>
          </a:p>
          <a:p>
            <a:r>
              <a:rPr lang="en-US" dirty="0"/>
              <a:t>Latest version of the code and available features </a:t>
            </a:r>
          </a:p>
          <a:p>
            <a:r>
              <a:rPr lang="en-US" dirty="0"/>
              <a:t>Usually has the (latest version)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Regularly update to latest version of </a:t>
            </a:r>
            <a:r>
              <a:rPr lang="en-US" dirty="0" err="1"/>
              <a:t>Qiskit</a:t>
            </a:r>
            <a:r>
              <a:rPr lang="en-US" dirty="0"/>
              <a:t> and </a:t>
            </a:r>
            <a:r>
              <a:rPr lang="en-US" dirty="0" err="1"/>
              <a:t>Qiskit</a:t>
            </a:r>
            <a:r>
              <a:rPr lang="en-US" dirty="0"/>
              <a:t> Runtime</a:t>
            </a:r>
          </a:p>
          <a:p>
            <a:r>
              <a:rPr lang="en-US" dirty="0"/>
              <a:t>Best source is the </a:t>
            </a:r>
            <a:r>
              <a:rPr lang="en-US" dirty="0" err="1"/>
              <a:t>github</a:t>
            </a:r>
            <a:r>
              <a:rPr lang="en-US" dirty="0"/>
              <a:t> repository: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qiskit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9AA7D-2662-D689-401A-63FEBCBC4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340" b="58978"/>
          <a:stretch/>
        </p:blipFill>
        <p:spPr>
          <a:xfrm>
            <a:off x="1122405" y="3429000"/>
            <a:ext cx="7292546" cy="13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E29E-F66A-3677-AE9A-93947A3E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&amp; Expectation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1932-A939-36BD-36FF-CED74005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are operators (matrices) and expectation values are scalars</a:t>
            </a:r>
          </a:p>
          <a:p>
            <a:r>
              <a:rPr lang="en-US" dirty="0"/>
              <a:t>Observables encode information about a physical/measurable trait of a system. </a:t>
            </a:r>
          </a:p>
          <a:p>
            <a:r>
              <a:rPr lang="en-US" dirty="0"/>
              <a:t>Example: Hamiltonian -&gt; Total energy of a system</a:t>
            </a:r>
          </a:p>
          <a:p>
            <a:r>
              <a:rPr lang="en-US" dirty="0"/>
              <a:t>Expectation values are the ‘measurements’ of these observables</a:t>
            </a:r>
          </a:p>
          <a:p>
            <a:r>
              <a:rPr lang="en-US" dirty="0"/>
              <a:t>Expectation values of a Hamiltonian will yield the measurement outcome: energy</a:t>
            </a:r>
          </a:p>
        </p:txBody>
      </p:sp>
    </p:spTree>
    <p:extLst>
      <p:ext uri="{BB962C8B-B14F-4D97-AF65-F5344CB8AC3E}">
        <p14:creationId xmlns:p14="http://schemas.microsoft.com/office/powerpoint/2010/main" val="7514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134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Introduction to Qiskit and Primitives</vt:lpstr>
      <vt:lpstr>Looking up documentation</vt:lpstr>
      <vt:lpstr>Observables &amp; Expectation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A</dc:creator>
  <cp:lastModifiedBy>Janani A</cp:lastModifiedBy>
  <cp:revision>5</cp:revision>
  <dcterms:created xsi:type="dcterms:W3CDTF">2024-12-20T19:09:03Z</dcterms:created>
  <dcterms:modified xsi:type="dcterms:W3CDTF">2024-12-21T03:43:18Z</dcterms:modified>
</cp:coreProperties>
</file>