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31A45F-4EF7-4FAB-BF49-18AB8A392CDA}">
  <a:tblStyle styleId="{0631A45F-4EF7-4FAB-BF49-18AB8A392C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verage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4.gif"/><Relationship Id="rId5" Type="http://schemas.openxmlformats.org/officeDocument/2006/relationships/image" Target="../media/image6.gif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3D Image Reconstruction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01847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22, 2018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Arifullah Jan | Bilal Khalid | Saqib Shakeel | Waqas Yaseen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72600" y="1111425"/>
            <a:ext cx="49281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every point 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every image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match the point(with all points)</a:t>
            </a:r>
            <a:endParaRPr/>
          </a:p>
          <a:p>
            <a:pPr indent="457200" lvl="0" marL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			in all images.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Quite complex….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Algorithm Analysis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72600" y="1111425"/>
            <a:ext cx="79980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x*x points in one image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 images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x^2(points in the subject image) </a:t>
            </a:r>
            <a:r>
              <a:rPr lang="en" sz="2400"/>
              <a:t>*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19 (no of images)</a:t>
            </a:r>
            <a:r>
              <a:rPr lang="en" sz="2400"/>
              <a:t> * </a:t>
            </a:r>
            <a:r>
              <a:rPr lang="en"/>
              <a:t> </a:t>
            </a:r>
            <a:r>
              <a:rPr lang="en">
                <a:solidFill>
                  <a:srgbClr val="00FFFF"/>
                </a:solidFill>
              </a:rPr>
              <a:t>x^2 (blocks in line)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do this for all images…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image can’t have all the 3d points present.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	Not </a:t>
            </a:r>
            <a:r>
              <a:rPr lang="en" sz="2400"/>
              <a:t>feasible</a:t>
            </a:r>
            <a:r>
              <a:rPr lang="en" sz="2400"/>
              <a:t> at all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 - Blocks instead of pixels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sense, doing depth determination at pixel level.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Extremely</a:t>
            </a:r>
            <a:r>
              <a:rPr lang="en"/>
              <a:t> </a:t>
            </a:r>
            <a:r>
              <a:rPr lang="en"/>
              <a:t>resource</a:t>
            </a:r>
            <a:r>
              <a:rPr lang="en"/>
              <a:t> hungry.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Unsatisfying results.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 are used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Grouping into blocks is done through complex algorithms.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" name="Shape 144"/>
          <p:cNvGraphicFramePr/>
          <p:nvPr/>
        </p:nvGraphicFramePr>
        <p:xfrm>
          <a:off x="5769500" y="189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{0631A45F-4EF7-4FAB-BF49-18AB8A392CDA}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14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Optimizations-Epipolar Line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504" l="0" r="0" t="504"/>
          <a:stretch/>
        </p:blipFill>
        <p:spPr>
          <a:xfrm>
            <a:off x="4572000" y="1587675"/>
            <a:ext cx="4290675" cy="28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42906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the point in the epipolar line only.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Optimizations-Object Detection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42906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the object.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Ignore all other blocks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475" y="1620200"/>
            <a:ext cx="4236900" cy="210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2600" y="1111425"/>
            <a:ext cx="49281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every block - in every image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match the block in line - in all images.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algorithm takes about  10 minutes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Depends on the output you want.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</a:t>
            </a:r>
            <a:r>
              <a:rPr lang="en"/>
              <a:t>Algorithm Analysis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2600" y="1111425"/>
            <a:ext cx="79980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x*x blocks in one image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 images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x blocks in one line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x^2(points in the subject image) </a:t>
            </a:r>
            <a:r>
              <a:rPr lang="en" sz="2400"/>
              <a:t>*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19 (no of images)</a:t>
            </a:r>
            <a:r>
              <a:rPr lang="en" sz="2400"/>
              <a:t> * </a:t>
            </a:r>
            <a:r>
              <a:rPr lang="en"/>
              <a:t> </a:t>
            </a:r>
            <a:r>
              <a:rPr lang="en">
                <a:solidFill>
                  <a:srgbClr val="00FFFF"/>
                </a:solidFill>
              </a:rPr>
              <a:t>x (blocks in line)</a:t>
            </a:r>
            <a:endParaRPr>
              <a:solidFill>
                <a:srgbClr val="00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do this for all images…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image can’t have all the 3d points present.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	Not feasible at all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46175" y="1331550"/>
            <a:ext cx="8520600" cy="24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Thank you</a:t>
            </a:r>
            <a:endParaRPr sz="6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3d Reconstruction?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 to detect the 3d shape.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Methods: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using tools like meshlab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UV camera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images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3d Image Reconstruction?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Technique to detect the 3d shape using image.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discuss block matching algorithm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Complexity depends on the output you want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of images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Detail in the images (texture)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882850" y="1039750"/>
            <a:ext cx="171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</a:t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50" y="543300"/>
            <a:ext cx="2933725" cy="18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900" y="2005950"/>
            <a:ext cx="1657362" cy="19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5">
            <a:alphaModFix/>
          </a:blip>
          <a:srcRect b="0" l="0" r="56205" t="0"/>
          <a:stretch/>
        </p:blipFill>
        <p:spPr>
          <a:xfrm>
            <a:off x="5675075" y="2062225"/>
            <a:ext cx="2546524" cy="21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8325" y="3806125"/>
            <a:ext cx="3709125" cy="10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see 3d?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We have two eyes.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displays show us two </a:t>
            </a:r>
            <a:r>
              <a:rPr lang="en"/>
              <a:t>different</a:t>
            </a:r>
            <a:r>
              <a:rPr lang="en"/>
              <a:t> images to both eyes.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display shows one image.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25" y="516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it done?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 idea is finding the distance of some point on the object from the camera.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Isn’t possible with a single picture.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 see 3D.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multiple images.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525" y="2188100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descr="Timeline background shape" id="105" name="Shape 105"/>
          <p:cNvSpPr/>
          <p:nvPr/>
        </p:nvSpPr>
        <p:spPr>
          <a:xfrm>
            <a:off x="311701" y="1152975"/>
            <a:ext cx="1969800" cy="457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4294967295" type="body"/>
          </p:nvPr>
        </p:nvSpPr>
        <p:spPr>
          <a:xfrm>
            <a:off x="363961" y="1153125"/>
            <a:ext cx="1761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Camera Calibration</a:t>
            </a:r>
            <a:endParaRPr sz="1400">
              <a:solidFill>
                <a:schemeClr val="lt1"/>
              </a:solidFill>
            </a:endParaRPr>
          </a:p>
        </p:txBody>
      </p:sp>
      <p:grpSp>
        <p:nvGrpSpPr>
          <p:cNvPr id="107" name="Shape 107"/>
          <p:cNvGrpSpPr/>
          <p:nvPr/>
        </p:nvGrpSpPr>
        <p:grpSpPr>
          <a:xfrm>
            <a:off x="2552687" y="1160976"/>
            <a:ext cx="3882680" cy="441657"/>
            <a:chOff x="4340596" y="3414482"/>
            <a:chExt cx="2453355" cy="351302"/>
          </a:xfrm>
        </p:grpSpPr>
        <p:sp>
          <p:nvSpPr>
            <p:cNvPr id="108" name="Shape 108"/>
            <p:cNvSpPr/>
            <p:nvPr/>
          </p:nvSpPr>
          <p:spPr>
            <a:xfrm>
              <a:off x="4340596" y="3414482"/>
              <a:ext cx="1768500" cy="3513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5990251" y="3414484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218851" y="3414484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447451" y="3414484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Timeline background shape" id="112" name="Shape 112"/>
          <p:cNvSpPr/>
          <p:nvPr/>
        </p:nvSpPr>
        <p:spPr>
          <a:xfrm>
            <a:off x="6862501" y="1169050"/>
            <a:ext cx="1969800" cy="457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4294967295" type="body"/>
          </p:nvPr>
        </p:nvSpPr>
        <p:spPr>
          <a:xfrm>
            <a:off x="6914761" y="1169200"/>
            <a:ext cx="17616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Material Application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2552807" y="1152975"/>
            <a:ext cx="29634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Depth Determination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2723100" y="1981750"/>
            <a:ext cx="32403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most important part of the process.</a:t>
            </a:r>
            <a:endParaRPr/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327950" y="1853150"/>
            <a:ext cx="18336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includes </a:t>
            </a:r>
            <a:r>
              <a:rPr lang="en"/>
              <a:t>tweaking</a:t>
            </a:r>
            <a:r>
              <a:rPr lang="en"/>
              <a:t> the pictures to make them suitable to be used in the algorithm.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Camera orientations etc.</a:t>
            </a:r>
            <a:endParaRPr/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6878750" y="1853150"/>
            <a:ext cx="18336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Applying the texture on the mesh generated by depth determination.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Determination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950" y="1387100"/>
            <a:ext cx="408622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" type="body"/>
          </p:nvPr>
        </p:nvSpPr>
        <p:spPr>
          <a:xfrm>
            <a:off x="472600" y="1111425"/>
            <a:ext cx="37629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distance of a 3d point from all the camera positions.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Matching a point in all images.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74" y="2571750"/>
            <a:ext cx="2589000" cy="19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