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4991BD-F081-49FB-9F09-E06C0CFF8897}">
  <a:tblStyle styleId="{554991BD-F081-49FB-9F09-E06C0CFF88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Average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acb01dd7d_2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acb01dd7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acb01dd7d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acb01dd7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b30f9bc4c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b30f9bc4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b30f9bc4c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b30f9bc4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acb01dd7d_2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acb01dd7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acb01dd7d_2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acb01dd7d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acb01dd7d_2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acb01dd7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acb01d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acb01d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acb01dd7d_2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acb01dd7d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30f9bc4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30f9bc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acb01dd7d_2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acb01dd7d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acb01dd7d_2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acb01dd7d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b30f9bc4c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b30f9bc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b30f9bc4c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b30f9bc4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gif"/><Relationship Id="rId5" Type="http://schemas.openxmlformats.org/officeDocument/2006/relationships/image" Target="../media/image2.gif"/><Relationship Id="rId6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3D Image Reconstruction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018475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22, 2018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Arifullah Jan | Bilal Khalid | Saqib Shakeel | Waqas Yaseen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42350" y="213250"/>
            <a:ext cx="83355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Our presentation is just an introduction to 3d image reconstruction so we will not focus on the analysis in detail.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There is no one algorithm so it is not possible. Still we will talk about the optimizations trends and their effect.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472600" y="1111425"/>
            <a:ext cx="49281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every point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every image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match the point(with all points)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				in all images.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Quite complex….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Algorithm Analysis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72600" y="1111425"/>
            <a:ext cx="79980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x*x points in one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x^2(points in the subject image) </a:t>
            </a:r>
            <a:r>
              <a:rPr lang="en" sz="2400"/>
              <a:t>*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19 (no of images)</a:t>
            </a:r>
            <a:r>
              <a:rPr lang="en" sz="2400"/>
              <a:t> * </a:t>
            </a:r>
            <a:r>
              <a:rPr lang="en"/>
              <a:t> </a:t>
            </a:r>
            <a:r>
              <a:rPr lang="en">
                <a:solidFill>
                  <a:srgbClr val="00FFFF"/>
                </a:solidFill>
              </a:rPr>
              <a:t>x^2 (total blocks)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to do this for all images…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image can’t have all the 3d points present.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	Not </a:t>
            </a:r>
            <a:r>
              <a:rPr lang="en" sz="2400"/>
              <a:t>feasible</a:t>
            </a:r>
            <a:r>
              <a:rPr lang="en" sz="2400"/>
              <a:t> at all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 - Blocks instead of pixels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sense, doing depth determination at pixel level.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Extremely</a:t>
            </a:r>
            <a:r>
              <a:rPr lang="en"/>
              <a:t> </a:t>
            </a:r>
            <a:r>
              <a:rPr lang="en"/>
              <a:t>resource</a:t>
            </a:r>
            <a:r>
              <a:rPr lang="en"/>
              <a:t> hungry.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Unsatisfying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Blocks are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Grouping into blocks is done through complex algorithms.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5769500" y="189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{554991BD-F081-49FB-9F09-E06C0CFF8897}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3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Optimizations-Epipolar Line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504" l="0" r="0" t="504"/>
          <a:stretch/>
        </p:blipFill>
        <p:spPr>
          <a:xfrm>
            <a:off x="4572000" y="1587675"/>
            <a:ext cx="4290675" cy="28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42906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the point in the epipolar line only.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Optimizations-Object Detection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4290600" cy="3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 the object.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Ignore all other blocks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475" y="1620200"/>
            <a:ext cx="4236900" cy="210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72600" y="1111425"/>
            <a:ext cx="49281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every block - in every image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match the block in line - in all images.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algorithm time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Depends on the output you want.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optimizations you want.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</a:t>
            </a:r>
            <a:r>
              <a:rPr lang="en"/>
              <a:t>Algorithm Analysis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472600" y="1111425"/>
            <a:ext cx="79980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x*x blocks in one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x blocks in one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x^2(points in the subject image) </a:t>
            </a:r>
            <a:r>
              <a:rPr lang="en" sz="2400"/>
              <a:t>*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19 (no of images)</a:t>
            </a:r>
            <a:r>
              <a:rPr lang="en" sz="2400"/>
              <a:t> * </a:t>
            </a:r>
            <a:r>
              <a:rPr lang="en"/>
              <a:t> </a:t>
            </a:r>
            <a:r>
              <a:rPr lang="en">
                <a:solidFill>
                  <a:srgbClr val="00FFFF"/>
                </a:solidFill>
              </a:rPr>
              <a:t>x (blocks in line)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to do this for all images…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image can’t have all the 3d points present.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446175" y="1331550"/>
            <a:ext cx="8520600" cy="24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Thank you</a:t>
            </a:r>
            <a:endParaRPr sz="6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3d Reconstruction?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 to detect the 3d shape.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Methods: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using tools like meshlab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UV camera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images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3d Image Reconstruction?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Technique to detect the 3d shape using 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discuss block matching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Complexity depends on the output you want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of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Detail in the images (texture)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882850" y="1039750"/>
            <a:ext cx="171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50" y="543300"/>
            <a:ext cx="2933725" cy="18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900" y="2005950"/>
            <a:ext cx="1657362" cy="19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 b="0" l="0" r="56205" t="0"/>
          <a:stretch/>
        </p:blipFill>
        <p:spPr>
          <a:xfrm>
            <a:off x="5675075" y="2062225"/>
            <a:ext cx="2546524" cy="21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8325" y="3806125"/>
            <a:ext cx="3709125" cy="10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see 3d?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We have two eyes.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3d displays show us two </a:t>
            </a:r>
            <a:r>
              <a:rPr lang="en"/>
              <a:t>different</a:t>
            </a:r>
            <a:r>
              <a:rPr lang="en"/>
              <a:t> images to both eyes.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display shows one image.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25" y="516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it done?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basic idea is finding the distance of some point on the object from the camera.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Isn’t possible with a single picture.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we see 3D.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multiple images.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525" y="2188100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descr="Timeline background shape" id="106" name="Google Shape;106;p20"/>
          <p:cNvSpPr/>
          <p:nvPr/>
        </p:nvSpPr>
        <p:spPr>
          <a:xfrm>
            <a:off x="311701" y="1152975"/>
            <a:ext cx="1969800" cy="457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4294967295" type="body"/>
          </p:nvPr>
        </p:nvSpPr>
        <p:spPr>
          <a:xfrm>
            <a:off x="363961" y="1153125"/>
            <a:ext cx="1761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Camera Calibration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2552687" y="1160976"/>
            <a:ext cx="3882680" cy="441657"/>
            <a:chOff x="4340596" y="3414482"/>
            <a:chExt cx="2453355" cy="351302"/>
          </a:xfrm>
        </p:grpSpPr>
        <p:sp>
          <p:nvSpPr>
            <p:cNvPr id="109" name="Google Shape;109;p20"/>
            <p:cNvSpPr/>
            <p:nvPr/>
          </p:nvSpPr>
          <p:spPr>
            <a:xfrm>
              <a:off x="4340596" y="3414482"/>
              <a:ext cx="1768500" cy="35130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5990251" y="3414484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6218851" y="3414484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6447451" y="3414484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Timeline background shape" id="113" name="Google Shape;113;p20"/>
          <p:cNvSpPr/>
          <p:nvPr/>
        </p:nvSpPr>
        <p:spPr>
          <a:xfrm>
            <a:off x="6862501" y="1169050"/>
            <a:ext cx="1969800" cy="457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4294967295" type="body"/>
          </p:nvPr>
        </p:nvSpPr>
        <p:spPr>
          <a:xfrm>
            <a:off x="6914761" y="1169200"/>
            <a:ext cx="1761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Material Application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5" name="Google Shape;115;p20"/>
          <p:cNvSpPr txBox="1"/>
          <p:nvPr>
            <p:ph idx="4294967295" type="body"/>
          </p:nvPr>
        </p:nvSpPr>
        <p:spPr>
          <a:xfrm>
            <a:off x="2552807" y="1152975"/>
            <a:ext cx="29634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Depth Determination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6" name="Google Shape;116;p20"/>
          <p:cNvSpPr txBox="1"/>
          <p:nvPr>
            <p:ph idx="4294967295" type="body"/>
          </p:nvPr>
        </p:nvSpPr>
        <p:spPr>
          <a:xfrm>
            <a:off x="2723100" y="1981750"/>
            <a:ext cx="32403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most important part of the process.</a:t>
            </a:r>
            <a:endParaRPr/>
          </a:p>
        </p:txBody>
      </p:sp>
      <p:sp>
        <p:nvSpPr>
          <p:cNvPr id="117" name="Google Shape;117;p20"/>
          <p:cNvSpPr txBox="1"/>
          <p:nvPr>
            <p:ph idx="4294967295" type="body"/>
          </p:nvPr>
        </p:nvSpPr>
        <p:spPr>
          <a:xfrm>
            <a:off x="327950" y="1853150"/>
            <a:ext cx="1833600" cy="28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includes </a:t>
            </a:r>
            <a:r>
              <a:rPr lang="en"/>
              <a:t>tweaking</a:t>
            </a:r>
            <a:r>
              <a:rPr lang="en"/>
              <a:t> the pictures to make them suitable to be used in the algorithm.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Camera orientations etc.</a:t>
            </a:r>
            <a:endParaRPr/>
          </a:p>
        </p:txBody>
      </p:sp>
      <p:sp>
        <p:nvSpPr>
          <p:cNvPr id="118" name="Google Shape;118;p20"/>
          <p:cNvSpPr txBox="1"/>
          <p:nvPr>
            <p:ph idx="4294967295" type="body"/>
          </p:nvPr>
        </p:nvSpPr>
        <p:spPr>
          <a:xfrm>
            <a:off x="6878750" y="1853150"/>
            <a:ext cx="18336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Applying the texture on the mesh generated by depth determination.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72600" y="445025"/>
            <a:ext cx="835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Determination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625" y="1734500"/>
            <a:ext cx="4445676" cy="32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72600" y="1111425"/>
            <a:ext cx="37629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distance of a 3d point from all the camera positions.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Matching a point in all images.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00" y="2378850"/>
            <a:ext cx="3431026" cy="25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