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333333"/>
    <a:srgbClr val="F5F5F5"/>
    <a:srgbClr val="F68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E9658-922E-1446-8D67-07A05034B11D}" type="datetimeFigureOut">
              <a:rPr lang="de-DE" smtClean="0"/>
              <a:t>21/01/14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2A0A-573A-9049-99D6-16F5B60CB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211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45E2C-55D3-9F48-AC81-1DE0B06D30F4}" type="datetimeFigureOut">
              <a:rPr lang="de-DE" smtClean="0"/>
              <a:t>21/01/14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8D2D-D2F5-9642-A0D7-19654D6CF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24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2983"/>
            <a:ext cx="9144000" cy="3503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B6ED-5864-CF4C-817A-3FB709F5DE13}" type="datetime1">
              <a:rPr lang="en-US" smtClean="0"/>
              <a:t>21/01/14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0938" y="575427"/>
            <a:ext cx="1859978" cy="1739626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 userDrawn="1"/>
        </p:nvSpPr>
        <p:spPr>
          <a:xfrm>
            <a:off x="2749902" y="615112"/>
            <a:ext cx="5635274" cy="1769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5400" dirty="0" smtClean="0">
                <a:solidFill>
                  <a:schemeClr val="bg1"/>
                </a:solidFill>
              </a:rPr>
              <a:t>Wahlinformations-system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175-C0F4-5C4C-A8FA-0DADCA4A648C}" type="datetime1">
              <a:rPr lang="en-US" smtClean="0"/>
              <a:t>21/01/14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6CBC-07CA-3049-932D-0F621D5882D7}" type="datetime1">
              <a:rPr lang="en-US" smtClean="0"/>
              <a:t>21/01/14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3886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CFC6-54E5-9F4E-9F23-771F7EDEC23A}" type="datetime1">
              <a:rPr lang="en-US" smtClean="0"/>
              <a:t>21/01/14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048000"/>
          </a:xfrm>
          <a:prstGeom prst="rect">
            <a:avLst/>
          </a:prstGeom>
          <a:solidFill>
            <a:srgbClr val="F68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15D-B26D-4C40-A898-C196925B36C5}" type="datetime1">
              <a:rPr lang="en-US" smtClean="0"/>
              <a:t>21/01/14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3681-2691-1244-81A5-5DEFA9A55968}" type="datetime1">
              <a:rPr lang="en-US" smtClean="0"/>
              <a:t>21/01/14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03606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755730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103606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755730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36D-603C-6840-8941-D14C5EB42324}" type="datetime1">
              <a:rPr lang="en-US" smtClean="0"/>
              <a:t>21/01/14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63874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63874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CE5A-A646-154F-8C8B-9ECE221FFE2B}" type="datetime1">
              <a:rPr lang="en-US" smtClean="0"/>
              <a:t>21/01/14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542B-B047-F84E-8D15-AB6D723FED92}" type="datetime1">
              <a:rPr lang="en-US" smtClean="0"/>
              <a:t>21/01/14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6BD-92B3-834F-812E-A58AC89CD135}" type="datetime1">
              <a:rPr lang="en-US" smtClean="0"/>
              <a:t>21/01/14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C2CE-A0FC-7141-AF65-36DF018D98EE}" type="datetime1">
              <a:rPr lang="en-US" smtClean="0"/>
              <a:t>21/01/14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00EB746-111B-514A-BDA9-2D694A62EC1B}" type="datetime1">
              <a:rPr lang="en-US" smtClean="0"/>
              <a:t>21/01/14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de-DE" smtClean="0"/>
              <a:t>Jan Auer, Manuel Gerding, Philip Schäfer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68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0038"/>
            <a:ext cx="9144000" cy="84207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7229" y="24177"/>
            <a:ext cx="707396" cy="661623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929544" y="-101092"/>
            <a:ext cx="5635274" cy="555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</a:rPr>
              <a:t>Wahlinformationssystem</a:t>
            </a:r>
            <a:endParaRPr lang="de-DE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dirty="0" smtClean="0"/>
              <a:t>Datenbanksysteme</a:t>
            </a:r>
            <a:endParaRPr lang="de-DE" sz="7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4287876"/>
            <a:ext cx="6858000" cy="9906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Technische Universität München,</a:t>
            </a:r>
          </a:p>
          <a:p>
            <a:r>
              <a:rPr lang="de-DE" dirty="0" smtClean="0"/>
              <a:t>Elitestudiengang Software-Engineering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38" y="575427"/>
            <a:ext cx="1859978" cy="1739626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2749902" y="615112"/>
            <a:ext cx="5635274" cy="1769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5400" dirty="0" smtClean="0">
                <a:solidFill>
                  <a:schemeClr val="bg1"/>
                </a:solidFill>
              </a:rPr>
              <a:t>Wahlinformations-system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033035"/>
            <a:ext cx="7543800" cy="3886200"/>
          </a:xfrm>
        </p:spPr>
        <p:txBody>
          <a:bodyPr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Demo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Technologien &amp; Architektur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Sitzverteilungsalgorithmus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Highlights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Leistungsfähigkeit(?)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1999" y="2720888"/>
            <a:ext cx="7543800" cy="831718"/>
          </a:xfrm>
        </p:spPr>
        <p:txBody>
          <a:bodyPr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4000" b="1" i="1" dirty="0" smtClean="0"/>
              <a:t>Demo</a:t>
            </a:r>
            <a:endParaRPr lang="de-DE" sz="4000" b="1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Technologien &amp; Architektur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2842" y="1160774"/>
            <a:ext cx="82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Arial"/>
                <a:cs typeface="Arial"/>
              </a:rPr>
              <a:t>Client</a:t>
            </a:r>
            <a:endParaRPr lang="de-DE" i="1" dirty="0">
              <a:latin typeface="Arial"/>
              <a:cs typeface="Arial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72640" y="3337088"/>
            <a:ext cx="91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Arial"/>
                <a:cs typeface="Arial"/>
              </a:rPr>
              <a:t>Server</a:t>
            </a:r>
            <a:endParaRPr lang="de-DE" i="1" dirty="0">
              <a:latin typeface="Arial"/>
              <a:cs typeface="Arial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-59751" y="5336734"/>
            <a:ext cx="93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Arial"/>
                <a:cs typeface="Arial"/>
              </a:rPr>
              <a:t>Daten-</a:t>
            </a:r>
          </a:p>
          <a:p>
            <a:r>
              <a:rPr lang="de-DE" i="1" dirty="0" err="1" smtClean="0">
                <a:latin typeface="Arial"/>
                <a:cs typeface="Arial"/>
              </a:rPr>
              <a:t>bank</a:t>
            </a:r>
            <a:endParaRPr lang="de-DE" i="1" dirty="0">
              <a:latin typeface="Arial"/>
              <a:cs typeface="Arial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12126" y="4970742"/>
            <a:ext cx="109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Arial"/>
                <a:cs typeface="Arial"/>
              </a:rPr>
              <a:t>Importer</a:t>
            </a:r>
            <a:endParaRPr lang="de-DE" i="1" dirty="0">
              <a:latin typeface="Arial"/>
              <a:cs typeface="Arial"/>
            </a:endParaRPr>
          </a:p>
        </p:txBody>
      </p:sp>
      <p:pic>
        <p:nvPicPr>
          <p:cNvPr id="21" name="Bild 20" descr="architektur cop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6" y="950339"/>
            <a:ext cx="8426002" cy="50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033035"/>
            <a:ext cx="7543800" cy="388620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i="1" dirty="0" smtClean="0"/>
              <a:t>TODO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Sitzverteilungsalgorithmus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5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033035"/>
            <a:ext cx="7543800" cy="3886200"/>
          </a:xfrm>
        </p:spPr>
        <p:txBody>
          <a:bodyPr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i="1" dirty="0" smtClean="0"/>
              <a:t>TODO</a:t>
            </a:r>
            <a:endParaRPr lang="de-DE" i="1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Sitzverteilung vollständig in SQL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Materialized</a:t>
            </a:r>
            <a:r>
              <a:rPr lang="de-DE" dirty="0" smtClean="0"/>
              <a:t> Views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Importer</a:t>
            </a:r>
            <a:r>
              <a:rPr lang="de-DE" dirty="0" smtClean="0"/>
              <a:t> </a:t>
            </a:r>
            <a:r>
              <a:rPr lang="de-DE" dirty="0" err="1" smtClean="0"/>
              <a:t>Commandline</a:t>
            </a:r>
            <a:r>
              <a:rPr lang="de-DE" dirty="0" smtClean="0"/>
              <a:t> Tool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Performance / JavaScript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Responsiveness</a:t>
            </a:r>
            <a:r>
              <a:rPr lang="de-DE" dirty="0" smtClean="0"/>
              <a:t> UI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85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Zeitungspapier.thmx</Template>
  <TotalTime>0</TotalTime>
  <Words>108</Words>
  <Application>Microsoft Macintosh PowerPoint</Application>
  <PresentationFormat>Bildschirmpräsentation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Zeitungspapier</vt:lpstr>
      <vt:lpstr>Datenbanksysteme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Datenbanksysteme</dc:title>
  <dc:creator>Microsoft Office User</dc:creator>
  <cp:lastModifiedBy>Microsoft Office User</cp:lastModifiedBy>
  <cp:revision>28</cp:revision>
  <dcterms:created xsi:type="dcterms:W3CDTF">2014-01-21T19:12:35Z</dcterms:created>
  <dcterms:modified xsi:type="dcterms:W3CDTF">2014-01-21T20:07:29Z</dcterms:modified>
</cp:coreProperties>
</file>