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7C17-356C-4E18-A1BF-761FA3EF415A}" type="datetimeFigureOut">
              <a:rPr lang="pl-PL" smtClean="0"/>
              <a:t>2014-06-18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5068-93BD-4937-BBB7-7F86F8349EA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Cassandra</a:t>
            </a:r>
            <a:r>
              <a:rPr lang="pl-PL" dirty="0" smtClean="0"/>
              <a:t> w praktyce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l-PL" b="1" dirty="0" smtClean="0"/>
              <a:t>Projekt SRDS</a:t>
            </a:r>
          </a:p>
          <a:p>
            <a:r>
              <a:rPr lang="pl-PL" dirty="0" smtClean="0"/>
              <a:t>Jan Baranowski</a:t>
            </a:r>
          </a:p>
          <a:p>
            <a:r>
              <a:rPr lang="pl-PL" dirty="0" smtClean="0"/>
              <a:t>Michał Kaik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Przedstawienie bazy danych </a:t>
            </a:r>
            <a:r>
              <a:rPr lang="pl-PL" dirty="0" err="1" smtClean="0"/>
              <a:t>Cassandra</a:t>
            </a:r>
            <a:r>
              <a:rPr lang="pl-PL" dirty="0" smtClean="0"/>
              <a:t> w ujęciu praktycznym</a:t>
            </a:r>
          </a:p>
          <a:p>
            <a:endParaRPr lang="pl-PL" dirty="0"/>
          </a:p>
          <a:p>
            <a:r>
              <a:rPr lang="pl-PL" dirty="0" smtClean="0"/>
              <a:t>Opracowanie przewodnika instalacji i konfiguracji</a:t>
            </a:r>
          </a:p>
          <a:p>
            <a:r>
              <a:rPr lang="pl-PL" dirty="0" smtClean="0"/>
              <a:t>Analiza zgodności faktycznego zachowania </a:t>
            </a:r>
            <a:r>
              <a:rPr lang="pl-PL" dirty="0" err="1" smtClean="0"/>
              <a:t>Cassandry</a:t>
            </a:r>
            <a:r>
              <a:rPr lang="pl-PL" dirty="0" smtClean="0"/>
              <a:t> w przypadku awarii z zachowaniem przewidywanym</a:t>
            </a:r>
          </a:p>
          <a:p>
            <a:r>
              <a:rPr lang="pl-PL" dirty="0" smtClean="0"/>
              <a:t>Przedstawienie możliwości dostępu do </a:t>
            </a:r>
            <a:r>
              <a:rPr lang="pl-PL" dirty="0" err="1" smtClean="0"/>
              <a:t>klastra</a:t>
            </a:r>
            <a:r>
              <a:rPr lang="pl-PL" dirty="0" smtClean="0"/>
              <a:t> dla programistów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VierualBox</a:t>
            </a:r>
            <a:endParaRPr lang="pl-PL" dirty="0" smtClean="0"/>
          </a:p>
          <a:p>
            <a:r>
              <a:rPr lang="pl-PL" dirty="0" err="1" smtClean="0"/>
              <a:t>Debian</a:t>
            </a:r>
            <a:r>
              <a:rPr lang="pl-PL" dirty="0" smtClean="0"/>
              <a:t> </a:t>
            </a:r>
            <a:r>
              <a:rPr lang="pl-PL" dirty="0" err="1" smtClean="0"/>
              <a:t>Wheezy</a:t>
            </a:r>
            <a:endParaRPr lang="pl-PL" dirty="0" smtClean="0"/>
          </a:p>
          <a:p>
            <a:r>
              <a:rPr lang="pl-PL" dirty="0" err="1" smtClean="0"/>
              <a:t>OpenJDK</a:t>
            </a:r>
            <a:endParaRPr lang="pl-PL" dirty="0" smtClean="0"/>
          </a:p>
          <a:p>
            <a:r>
              <a:rPr lang="pl-PL" dirty="0" smtClean="0"/>
              <a:t>Konektory </a:t>
            </a:r>
            <a:r>
              <a:rPr lang="pl-PL" dirty="0" err="1" smtClean="0"/>
              <a:t>DataStax</a:t>
            </a:r>
            <a:endParaRPr lang="pl-PL" dirty="0" smtClean="0"/>
          </a:p>
          <a:p>
            <a:r>
              <a:rPr lang="pl-PL" dirty="0" smtClean="0"/>
              <a:t>Apache </a:t>
            </a:r>
            <a:r>
              <a:rPr lang="pl-PL" dirty="0" err="1" smtClean="0"/>
              <a:t>Cassandra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LaTeX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Skonfigurowany klaster </a:t>
            </a:r>
            <a:r>
              <a:rPr lang="pl-PL" dirty="0" err="1" smtClean="0"/>
              <a:t>Cassandry</a:t>
            </a:r>
            <a:endParaRPr lang="pl-PL" dirty="0" smtClean="0"/>
          </a:p>
          <a:p>
            <a:r>
              <a:rPr lang="pl-PL" dirty="0" err="1" smtClean="0"/>
              <a:t>Deployment</a:t>
            </a:r>
            <a:r>
              <a:rPr lang="pl-PL" dirty="0" smtClean="0"/>
              <a:t> </a:t>
            </a:r>
            <a:r>
              <a:rPr lang="pl-PL" dirty="0" err="1" smtClean="0"/>
              <a:t>guide</a:t>
            </a:r>
            <a:endParaRPr lang="pl-PL" dirty="0" smtClean="0"/>
          </a:p>
          <a:p>
            <a:r>
              <a:rPr lang="pl-PL" dirty="0" smtClean="0"/>
              <a:t>Zestaw przykładów opartych o CQL</a:t>
            </a:r>
          </a:p>
          <a:p>
            <a:r>
              <a:rPr lang="pl-PL" dirty="0" smtClean="0"/>
              <a:t>Zestaw przykładów  opartych o drivery </a:t>
            </a:r>
            <a:r>
              <a:rPr lang="pl-PL" dirty="0" err="1" smtClean="0"/>
              <a:t>DataStax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Wybór technologii:</a:t>
            </a:r>
          </a:p>
          <a:p>
            <a:pPr lvl="1"/>
            <a:r>
              <a:rPr lang="pl-PL" dirty="0" err="1" smtClean="0"/>
              <a:t>DataStax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Apache </a:t>
            </a:r>
            <a:r>
              <a:rPr lang="pl-PL" dirty="0" err="1" smtClean="0"/>
              <a:t>Cassandra</a:t>
            </a:r>
            <a:endParaRPr lang="pl-PL" dirty="0" smtClean="0"/>
          </a:p>
          <a:p>
            <a:pPr lvl="1"/>
            <a:r>
              <a:rPr lang="pl-PL" dirty="0" smtClean="0"/>
              <a:t>Oracle JRE </a:t>
            </a:r>
            <a:r>
              <a:rPr lang="pl-PL" dirty="0" err="1" smtClean="0"/>
              <a:t>vs</a:t>
            </a:r>
            <a:r>
              <a:rPr lang="pl-PL" dirty="0" smtClean="0"/>
              <a:t>. </a:t>
            </a:r>
            <a:r>
              <a:rPr lang="pl-PL" dirty="0" err="1" smtClean="0"/>
              <a:t>OpenJDK</a:t>
            </a:r>
            <a:endParaRPr lang="pl-PL" dirty="0" smtClean="0"/>
          </a:p>
          <a:p>
            <a:pPr lvl="1"/>
            <a:r>
              <a:rPr lang="pl-PL" dirty="0" err="1" smtClean="0"/>
              <a:t>Debian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każdy inny Linux</a:t>
            </a:r>
          </a:p>
          <a:p>
            <a:pPr lvl="1"/>
            <a:r>
              <a:rPr lang="pl-PL" dirty="0" smtClean="0"/>
              <a:t>Drivery </a:t>
            </a:r>
            <a:r>
              <a:rPr lang="pl-PL" dirty="0" err="1" smtClean="0"/>
              <a:t>DataStax</a:t>
            </a:r>
            <a:r>
              <a:rPr lang="pl-PL" dirty="0" smtClean="0"/>
              <a:t> </a:t>
            </a:r>
            <a:r>
              <a:rPr lang="pl-PL" dirty="0" err="1" smtClean="0"/>
              <a:t>vs</a:t>
            </a:r>
            <a:r>
              <a:rPr lang="pl-PL" dirty="0" smtClean="0"/>
              <a:t>. </a:t>
            </a:r>
            <a:r>
              <a:rPr lang="pl-PL" dirty="0" err="1"/>
              <a:t>k</a:t>
            </a:r>
            <a:r>
              <a:rPr lang="pl-PL" dirty="0" err="1" smtClean="0"/>
              <a:t>lienty</a:t>
            </a:r>
            <a:r>
              <a:rPr lang="pl-PL" dirty="0" smtClean="0"/>
              <a:t> </a:t>
            </a:r>
            <a:r>
              <a:rPr lang="pl-PL" dirty="0" err="1" smtClean="0"/>
              <a:t>Thrift</a:t>
            </a:r>
            <a:r>
              <a:rPr lang="pl-PL" dirty="0" smtClean="0"/>
              <a:t> (np. Hector)</a:t>
            </a:r>
          </a:p>
          <a:p>
            <a:r>
              <a:rPr lang="pl-PL" dirty="0" err="1" smtClean="0"/>
              <a:t>LaTeX</a:t>
            </a:r>
            <a:endParaRPr lang="pl-PL" dirty="0" smtClean="0"/>
          </a:p>
          <a:p>
            <a:r>
              <a:rPr lang="pl-PL" dirty="0" smtClean="0"/>
              <a:t>Inne (w trakcie demonstracji)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Architektura </a:t>
            </a:r>
            <a:r>
              <a:rPr lang="pl-PL" dirty="0" err="1" smtClean="0"/>
              <a:t>klastra</a:t>
            </a:r>
            <a:endParaRPr lang="pl-PL" dirty="0"/>
          </a:p>
        </p:txBody>
      </p:sp>
      <p:sp>
        <p:nvSpPr>
          <p:cNvPr id="4" name="Prostokąt zaokrąglony 3"/>
          <p:cNvSpPr/>
          <p:nvPr/>
        </p:nvSpPr>
        <p:spPr>
          <a:xfrm>
            <a:off x="1419892" y="1768276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smtClean="0"/>
              <a:t>NODE1</a:t>
            </a:r>
            <a:endParaRPr lang="pl-PL" sz="3200" b="1" dirty="0"/>
          </a:p>
        </p:txBody>
      </p:sp>
      <p:sp>
        <p:nvSpPr>
          <p:cNvPr id="5" name="Prostokąt zaokrąglony 4"/>
          <p:cNvSpPr/>
          <p:nvPr/>
        </p:nvSpPr>
        <p:spPr>
          <a:xfrm>
            <a:off x="6084169" y="1844824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smtClean="0"/>
              <a:t>NODE2</a:t>
            </a:r>
            <a:endParaRPr lang="pl-PL" sz="3200" b="1" dirty="0"/>
          </a:p>
        </p:txBody>
      </p:sp>
      <p:sp>
        <p:nvSpPr>
          <p:cNvPr id="6" name="Prostokąt zaokrąglony 5"/>
          <p:cNvSpPr/>
          <p:nvPr/>
        </p:nvSpPr>
        <p:spPr>
          <a:xfrm>
            <a:off x="3707904" y="4869160"/>
            <a:ext cx="16561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smtClean="0"/>
              <a:t>NODE3</a:t>
            </a:r>
            <a:endParaRPr lang="pl-PL" sz="3200" b="1" dirty="0"/>
          </a:p>
        </p:txBody>
      </p:sp>
      <p:sp>
        <p:nvSpPr>
          <p:cNvPr id="7" name="Strzałka w górę i w dół 6"/>
          <p:cNvSpPr/>
          <p:nvPr/>
        </p:nvSpPr>
        <p:spPr>
          <a:xfrm rot="18941270">
            <a:off x="3536005" y="1986570"/>
            <a:ext cx="504056" cy="17281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 w górę i w dół 7"/>
          <p:cNvSpPr/>
          <p:nvPr/>
        </p:nvSpPr>
        <p:spPr>
          <a:xfrm rot="2893130">
            <a:off x="5060240" y="2032431"/>
            <a:ext cx="504056" cy="17281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 w górę i w dół 8"/>
          <p:cNvSpPr/>
          <p:nvPr/>
        </p:nvSpPr>
        <p:spPr>
          <a:xfrm>
            <a:off x="4283968" y="3717032"/>
            <a:ext cx="504056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bjaśnienie w chmurce 9"/>
          <p:cNvSpPr/>
          <p:nvPr/>
        </p:nvSpPr>
        <p:spPr>
          <a:xfrm>
            <a:off x="5364088" y="3356992"/>
            <a:ext cx="2592288" cy="1512168"/>
          </a:xfrm>
          <a:prstGeom prst="cloudCallout">
            <a:avLst>
              <a:gd name="adj1" fmla="val -76684"/>
              <a:gd name="adj2" fmla="val -31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 smtClean="0"/>
              <a:t>VirtualBox</a:t>
            </a:r>
            <a:r>
              <a:rPr lang="pl-PL" sz="2400" dirty="0" smtClean="0"/>
              <a:t> </a:t>
            </a:r>
            <a:r>
              <a:rPr lang="pl-PL" sz="2400" dirty="0" err="1" smtClean="0"/>
              <a:t>internal</a:t>
            </a:r>
            <a:r>
              <a:rPr lang="pl-PL" sz="2400" dirty="0" smtClean="0"/>
              <a:t> </a:t>
            </a:r>
            <a:r>
              <a:rPr lang="pl-PL" sz="2400" dirty="0" err="1" smtClean="0"/>
              <a:t>network</a:t>
            </a:r>
            <a:endParaRPr lang="pl-PL" sz="2400" dirty="0"/>
          </a:p>
        </p:txBody>
      </p:sp>
      <p:sp>
        <p:nvSpPr>
          <p:cNvPr id="11" name="Objaśnienie prostokątne zaokrąglone 10"/>
          <p:cNvSpPr/>
          <p:nvPr/>
        </p:nvSpPr>
        <p:spPr>
          <a:xfrm>
            <a:off x="539552" y="3717032"/>
            <a:ext cx="2592288" cy="1440160"/>
          </a:xfrm>
          <a:prstGeom prst="wedgeRoundRectCallout">
            <a:avLst>
              <a:gd name="adj1" fmla="val 12845"/>
              <a:gd name="adj2" fmla="val -97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SSH</a:t>
            </a:r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Thrift</a:t>
            </a:r>
            <a:endParaRPr lang="pl-PL" dirty="0" smtClean="0"/>
          </a:p>
          <a:p>
            <a:pPr>
              <a:buFont typeface="Arial" pitchFamily="34" charset="0"/>
              <a:buChar char="•"/>
            </a:pPr>
            <a:r>
              <a:rPr lang="pl-PL" dirty="0" err="1" smtClean="0"/>
              <a:t>Native</a:t>
            </a:r>
            <a:r>
              <a:rPr lang="pl-PL" dirty="0" smtClean="0"/>
              <a:t> transport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JMX </a:t>
            </a:r>
            <a:r>
              <a:rPr lang="pl-PL" dirty="0" err="1" smtClean="0"/>
              <a:t>console</a:t>
            </a:r>
            <a:r>
              <a:rPr lang="pl-PL" dirty="0" smtClean="0"/>
              <a:t> </a:t>
            </a:r>
            <a:r>
              <a:rPr lang="pl-PL" dirty="0" err="1" smtClean="0"/>
              <a:t>over</a:t>
            </a:r>
            <a:r>
              <a:rPr lang="pl-PL" dirty="0" smtClean="0"/>
              <a:t> HTTP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122</Words>
  <Application>Microsoft Office PowerPoint</Application>
  <PresentationFormat>Pokaz na ekranie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Cassandra w praktyce</vt:lpstr>
      <vt:lpstr>Cel projektu</vt:lpstr>
      <vt:lpstr>Technologie</vt:lpstr>
      <vt:lpstr>Wyniki</vt:lpstr>
      <vt:lpstr>Problemy</vt:lpstr>
      <vt:lpstr>Architektura klastra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Cassandra w praktyce</dc:title>
  <dc:creator>Ja</dc:creator>
  <cp:lastModifiedBy>Ja</cp:lastModifiedBy>
  <cp:revision>4</cp:revision>
  <dcterms:created xsi:type="dcterms:W3CDTF">2014-06-18T13:23:40Z</dcterms:created>
  <dcterms:modified xsi:type="dcterms:W3CDTF">2014-06-18T13:40:06Z</dcterms:modified>
</cp:coreProperties>
</file>