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Split View in SwiftUI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NavigationSplitView in SwiftUI as an alternative to UISplitViewController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</a:t>
            </a:r>
            <a:r>
              <a:rPr dirty="0" err="1"/>
              <a:t>NavigationSplitView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NavigationSplitView</a:t>
            </a:r>
            <a:r>
              <a:rPr dirty="0"/>
              <a:t> provides a way to create a split interface in </a:t>
            </a:r>
            <a:r>
              <a:rPr dirty="0" err="1"/>
              <a:t>SwiftUI</a:t>
            </a:r>
            <a:r>
              <a:rPr dirty="0"/>
              <a:t>.</a:t>
            </a:r>
          </a:p>
          <a:p>
            <a:r>
              <a:rPr dirty="0"/>
              <a:t>Similar to </a:t>
            </a:r>
            <a:r>
              <a:rPr dirty="0" err="1"/>
              <a:t>UISplitViewController</a:t>
            </a:r>
            <a:r>
              <a:rPr dirty="0"/>
              <a:t>, it divides the interface into two or more views.</a:t>
            </a:r>
          </a:p>
          <a:p>
            <a:r>
              <a:rPr dirty="0"/>
              <a:t>Works across iPad, iPhone, and macOS for an adaptive and responsive layout.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NavigationSplitView in SwiftUI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View {</a:t>
            </a:r>
          </a:p>
          <a:p>
            <a:pPr marL="800100" lvl="2" indent="0">
              <a:buNone/>
            </a:pPr>
            <a:r>
              <a:rPr dirty="0"/>
              <a:t>   @State private var </a:t>
            </a:r>
            <a:r>
              <a:rPr dirty="0" err="1"/>
              <a:t>selectedItem</a:t>
            </a:r>
            <a:r>
              <a:rPr dirty="0"/>
              <a:t>: Item?</a:t>
            </a:r>
          </a:p>
          <a:p>
            <a:pPr marL="800100" lvl="2" indent="0">
              <a:buNone/>
            </a:pPr>
            <a:r>
              <a:rPr lang="en-US" dirty="0"/>
              <a:t>    var body: some View {</a:t>
            </a:r>
          </a:p>
          <a:p>
            <a:pPr marL="800100" lvl="2" indent="0">
              <a:buNone/>
            </a:pPr>
            <a:r>
              <a:rPr lang="en-US" dirty="0"/>
              <a:t>        </a:t>
            </a:r>
            <a:r>
              <a:rPr lang="en-US" b="1" dirty="0" err="1"/>
              <a:t>NavigationSplitView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dirty="0"/>
              <a:t>            </a:t>
            </a:r>
            <a:r>
              <a:rPr b="1" dirty="0" err="1"/>
              <a:t>SidebarView</a:t>
            </a:r>
            <a:r>
              <a:rPr dirty="0"/>
              <a:t>(</a:t>
            </a:r>
            <a:r>
              <a:rPr dirty="0" err="1"/>
              <a:t>selectedItem</a:t>
            </a:r>
            <a:r>
              <a:rPr dirty="0"/>
              <a:t>: $</a:t>
            </a:r>
            <a:r>
              <a:rPr dirty="0" err="1"/>
              <a:t>selectedItem</a:t>
            </a:r>
            <a:r>
              <a:rPr dirty="0"/>
              <a:t>)</a:t>
            </a:r>
          </a:p>
          <a:p>
            <a:pPr marL="800100" lvl="2" indent="0">
              <a:buNone/>
            </a:pPr>
            <a:r>
              <a:rPr dirty="0"/>
              <a:t>        } detail: {</a:t>
            </a:r>
          </a:p>
          <a:p>
            <a:pPr marL="800100" lvl="2" indent="0">
              <a:buNone/>
            </a:pPr>
            <a:r>
              <a:rPr dirty="0"/>
              <a:t>            if let </a:t>
            </a:r>
            <a:r>
              <a:rPr dirty="0" err="1"/>
              <a:t>selectedItem</a:t>
            </a:r>
            <a:r>
              <a:rPr dirty="0"/>
              <a:t> = </a:t>
            </a:r>
            <a:r>
              <a:rPr dirty="0" err="1"/>
              <a:t>selectedItem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</a:t>
            </a:r>
            <a:r>
              <a:rPr lang="en-US" dirty="0"/>
              <a:t>               </a:t>
            </a:r>
            <a:r>
              <a:rPr lang="en-US" b="1" dirty="0" err="1"/>
              <a:t>DetailView</a:t>
            </a:r>
            <a:r>
              <a:rPr dirty="0"/>
              <a:t>(item: </a:t>
            </a:r>
            <a:r>
              <a:rPr dirty="0" err="1"/>
              <a:t>selectedItem</a:t>
            </a:r>
            <a:r>
              <a:rPr dirty="0"/>
              <a:t>)</a:t>
            </a:r>
          </a:p>
          <a:p>
            <a:pPr marL="800100" lvl="2" indent="0">
              <a:buNone/>
            </a:pPr>
            <a:r>
              <a:rPr dirty="0"/>
              <a:t>            } else {</a:t>
            </a:r>
          </a:p>
          <a:p>
            <a:pPr marL="800100" lvl="2" indent="0">
              <a:buNone/>
            </a:pPr>
            <a:r>
              <a:rPr dirty="0"/>
              <a:t>                Text("Select an item")</a:t>
            </a:r>
          </a:p>
          <a:p>
            <a:pPr marL="800100" lvl="2" indent="0">
              <a:buNone/>
            </a:pPr>
            <a:r>
              <a:rPr dirty="0"/>
              <a:t>            }</a:t>
            </a:r>
          </a:p>
          <a:p>
            <a:pPr marL="800100" lvl="2" indent="0">
              <a:buNone/>
            </a:pPr>
            <a:r>
              <a:rPr dirty="0"/>
              <a:t>        }</a:t>
            </a:r>
          </a:p>
          <a:p>
            <a:pPr marL="800100" lvl="2" indent="0">
              <a:buNone/>
            </a:pPr>
            <a:r>
              <a:rPr dirty="0"/>
              <a:t>    }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5926" cy="4694274"/>
          </a:xfrm>
        </p:spPr>
        <p:txBody>
          <a:bodyPr/>
          <a:lstStyle/>
          <a:p>
            <a:r>
              <a:rPr b="1" dirty="0" err="1"/>
              <a:t>ContentView</a:t>
            </a:r>
            <a:r>
              <a:rPr dirty="0"/>
              <a:t>: Main container that holds the </a:t>
            </a:r>
            <a:r>
              <a:rPr dirty="0" err="1"/>
              <a:t>NavigationSplitView</a:t>
            </a:r>
            <a:r>
              <a:rPr dirty="0"/>
              <a:t>.</a:t>
            </a:r>
          </a:p>
          <a:p>
            <a:r>
              <a:rPr b="1" dirty="0" err="1"/>
              <a:t>SidebarView</a:t>
            </a:r>
            <a:r>
              <a:rPr dirty="0"/>
              <a:t>: Displays the sidebar with selectable items.</a:t>
            </a:r>
          </a:p>
          <a:p>
            <a:r>
              <a:rPr lang="en-US" b="1" dirty="0" err="1"/>
              <a:t>DetailView</a:t>
            </a:r>
            <a:r>
              <a:rPr dirty="0"/>
              <a:t>: Shows details of the selected item from </a:t>
            </a:r>
            <a:r>
              <a:rPr dirty="0" err="1"/>
              <a:t>SidebarView</a:t>
            </a:r>
            <a:r>
              <a:rPr dirty="0"/>
              <a:t>.</a:t>
            </a:r>
          </a:p>
          <a:p>
            <a:r>
              <a:rPr dirty="0"/>
              <a:t>State Binding: Uses @State and @Binding to manage selected items between 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NavigationSplitView</a:t>
            </a:r>
            <a:r>
              <a:rPr dirty="0"/>
              <a:t> is adaptive and adjusts to screen sizes.</a:t>
            </a:r>
          </a:p>
          <a:p>
            <a:r>
              <a:rPr dirty="0"/>
              <a:t>iPad and macOS: Sidebar and </a:t>
            </a:r>
            <a:r>
              <a:rPr dirty="0" err="1"/>
              <a:t>DetailView</a:t>
            </a:r>
            <a:r>
              <a:rPr dirty="0"/>
              <a:t> displayed side-by-side.</a:t>
            </a:r>
          </a:p>
          <a:p>
            <a:r>
              <a:rPr dirty="0"/>
              <a:t>iPhone: Uses a stacked navigation view for a seamless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NavigationSplitView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Responsive Design: Adapts automatically to different devices.</a:t>
            </a:r>
          </a:p>
          <a:p>
            <a:r>
              <a:rPr dirty="0"/>
              <a:t>Declarative Syntax: </a:t>
            </a:r>
            <a:r>
              <a:rPr dirty="0" err="1"/>
              <a:t>SwiftUI's</a:t>
            </a:r>
            <a:r>
              <a:rPr dirty="0"/>
              <a:t> declarative syntax makes it simpler.</a:t>
            </a:r>
          </a:p>
          <a:p>
            <a:r>
              <a:rPr dirty="0"/>
              <a:t>Flexibility: Suitable for data-driven apps with master-detail interfaces.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Creating a Split View in SwiftUI</vt:lpstr>
      <vt:lpstr>Introduction to NavigationSplitView</vt:lpstr>
      <vt:lpstr>Code Example: NavigationSplitView in SwiftUI</vt:lpstr>
      <vt:lpstr>Component Breakdown</vt:lpstr>
      <vt:lpstr>Adaptive Layout</vt:lpstr>
      <vt:lpstr>Benefits of NavigationSplitView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Ahmed, Rabah</cp:lastModifiedBy>
  <cp:revision>2</cp:revision>
  <dcterms:created xsi:type="dcterms:W3CDTF">2013-01-27T09:14:16Z</dcterms:created>
  <dcterms:modified xsi:type="dcterms:W3CDTF">2024-11-10T16:37:28Z</dcterms:modified>
  <cp:category/>
</cp:coreProperties>
</file>