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TabView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>
              <a:defRPr b="1"/>
            </a:pPr>
            <a:r>
              <a:rPr dirty="0" err="1"/>
              <a:t>TabView</a:t>
            </a:r>
            <a:r>
              <a:rPr dirty="0"/>
              <a:t> acts as a tab bar controller</a:t>
            </a:r>
            <a:endParaRPr lang="en-US" dirty="0"/>
          </a:p>
          <a:p>
            <a:pPr>
              <a:defRPr b="1"/>
            </a:pPr>
            <a:r>
              <a:rPr dirty="0"/>
              <a:t> </a:t>
            </a:r>
            <a:r>
              <a:rPr lang="en-US" dirty="0"/>
              <a:t>A</a:t>
            </a:r>
            <a:r>
              <a:rPr dirty="0"/>
              <a:t>llow</a:t>
            </a:r>
            <a:r>
              <a:rPr lang="en-US" dirty="0"/>
              <a:t>s</a:t>
            </a:r>
            <a:r>
              <a:rPr dirty="0"/>
              <a:t> for navigation across multiple views with a tab bar at the bottom.</a:t>
            </a:r>
            <a:endParaRPr lang="en-US" dirty="0"/>
          </a:p>
          <a:p>
            <a:pPr marL="0" indent="0">
              <a:buNone/>
              <a:defRPr b="1"/>
            </a:pPr>
            <a:endParaRPr dirty="0"/>
          </a:p>
          <a:p>
            <a:pPr marL="800100" lvl="2" indent="0">
              <a:buNone/>
            </a:pPr>
            <a:r>
              <a:rPr dirty="0" err="1"/>
              <a:t>TabView</a:t>
            </a:r>
            <a:r>
              <a:rPr dirty="0"/>
              <a:t> {</a:t>
            </a:r>
          </a:p>
          <a:p>
            <a:pPr marL="800100" lvl="2" indent="0">
              <a:buNone/>
            </a:pPr>
            <a:r>
              <a:rPr dirty="0"/>
              <a:t>    Text("Home Screen")</a:t>
            </a:r>
          </a:p>
          <a:p>
            <a:pPr marL="800100" lvl="2" indent="0">
              <a:buNone/>
            </a:pPr>
            <a:r>
              <a:rPr dirty="0"/>
              <a:t>        .</a:t>
            </a:r>
            <a:r>
              <a:rPr dirty="0" err="1"/>
              <a:t>tabItem</a:t>
            </a:r>
            <a:r>
              <a:rPr dirty="0"/>
              <a:t> {</a:t>
            </a:r>
          </a:p>
          <a:p>
            <a:pPr marL="800100" lvl="2" indent="0">
              <a:buNone/>
            </a:pPr>
            <a:r>
              <a:rPr dirty="0"/>
              <a:t>            Label("Home", </a:t>
            </a:r>
            <a:r>
              <a:rPr dirty="0" err="1"/>
              <a:t>systemImage</a:t>
            </a:r>
            <a:r>
              <a:rPr dirty="0"/>
              <a:t>: "house")</a:t>
            </a:r>
          </a:p>
          <a:p>
            <a:pPr marL="800100" lvl="2" indent="0">
              <a:buNone/>
            </a:pPr>
            <a:r>
              <a:rPr dirty="0"/>
              <a:t>        }</a:t>
            </a:r>
          </a:p>
          <a:p>
            <a:pPr marL="800100" lvl="2" indent="0">
              <a:buNone/>
            </a:pPr>
            <a:r>
              <a:rPr dirty="0"/>
              <a:t>}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TabView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92500" lnSpcReduction="20000"/>
          </a:bodyPr>
          <a:lstStyle/>
          <a:p>
            <a:pPr>
              <a:defRPr b="1"/>
            </a:pPr>
            <a:r>
              <a:rPr dirty="0" err="1"/>
              <a:t>TabView</a:t>
            </a:r>
            <a:r>
              <a:rPr dirty="0"/>
              <a:t> contains different views as tabs</a:t>
            </a:r>
            <a:endParaRPr lang="en-US" dirty="0"/>
          </a:p>
          <a:p>
            <a:pPr>
              <a:defRPr b="1"/>
            </a:pPr>
            <a:r>
              <a:rPr dirty="0"/>
              <a:t> </a:t>
            </a:r>
            <a:r>
              <a:rPr lang="en-US" dirty="0"/>
              <a:t>E</a:t>
            </a:r>
            <a:r>
              <a:rPr dirty="0"/>
              <a:t>ach</a:t>
            </a:r>
            <a:r>
              <a:rPr lang="en-US" dirty="0"/>
              <a:t> tab is</a:t>
            </a:r>
            <a:r>
              <a:rPr dirty="0"/>
              <a:t> set up with .</a:t>
            </a:r>
            <a:r>
              <a:rPr dirty="0" err="1"/>
              <a:t>tabItem</a:t>
            </a:r>
            <a:r>
              <a:rPr dirty="0"/>
              <a:t> to define label and icon.</a:t>
            </a:r>
          </a:p>
          <a:p>
            <a:endParaRPr lang="en-US" dirty="0"/>
          </a:p>
          <a:p>
            <a:pPr marL="1257300" lvl="3" indent="0">
              <a:buNone/>
            </a:pPr>
            <a:r>
              <a:rPr dirty="0" err="1"/>
              <a:t>TabView</a:t>
            </a:r>
            <a:r>
              <a:rPr dirty="0"/>
              <a:t> {</a:t>
            </a:r>
          </a:p>
          <a:p>
            <a:pPr marL="1257300" lvl="3" indent="0">
              <a:buNone/>
            </a:pPr>
            <a:r>
              <a:rPr dirty="0"/>
              <a:t>    Text("Home Screen")</a:t>
            </a:r>
          </a:p>
          <a:p>
            <a:pPr marL="1257300" lvl="3" indent="0">
              <a:buNone/>
            </a:pPr>
            <a:r>
              <a:rPr dirty="0"/>
              <a:t>        </a:t>
            </a:r>
            <a:r>
              <a:rPr b="1" dirty="0"/>
              <a:t>.</a:t>
            </a:r>
            <a:r>
              <a:rPr b="1" dirty="0" err="1"/>
              <a:t>tabItem</a:t>
            </a:r>
            <a:r>
              <a:rPr b="1" dirty="0"/>
              <a:t> </a:t>
            </a:r>
            <a:r>
              <a:rPr dirty="0"/>
              <a:t>{</a:t>
            </a:r>
          </a:p>
          <a:p>
            <a:pPr marL="1257300" lvl="3" indent="0">
              <a:buNone/>
            </a:pPr>
            <a:r>
              <a:rPr dirty="0"/>
              <a:t>            Label("Home", </a:t>
            </a:r>
            <a:r>
              <a:rPr dirty="0" err="1"/>
              <a:t>systemImage</a:t>
            </a:r>
            <a:r>
              <a:rPr dirty="0"/>
              <a:t>: "house")</a:t>
            </a:r>
          </a:p>
          <a:p>
            <a:pPr marL="1257300" lvl="3" indent="0">
              <a:buNone/>
            </a:pPr>
            <a:r>
              <a:rPr dirty="0"/>
              <a:t>        }</a:t>
            </a:r>
          </a:p>
          <a:p>
            <a:pPr lvl="3"/>
            <a:endParaRPr dirty="0"/>
          </a:p>
          <a:p>
            <a:pPr marL="1257300" lvl="3" indent="0">
              <a:buNone/>
            </a:pPr>
            <a:r>
              <a:rPr dirty="0"/>
              <a:t>    Text("Profile Screen")</a:t>
            </a:r>
          </a:p>
          <a:p>
            <a:pPr marL="1257300" lvl="3" indent="0">
              <a:buNone/>
            </a:pPr>
            <a:r>
              <a:rPr dirty="0"/>
              <a:t>        </a:t>
            </a:r>
            <a:r>
              <a:rPr b="1" dirty="0"/>
              <a:t>.</a:t>
            </a:r>
            <a:r>
              <a:rPr b="1" dirty="0" err="1"/>
              <a:t>tabItem</a:t>
            </a:r>
            <a:r>
              <a:rPr b="1" dirty="0"/>
              <a:t> </a:t>
            </a:r>
            <a:r>
              <a:rPr dirty="0"/>
              <a:t>{</a:t>
            </a:r>
          </a:p>
          <a:p>
            <a:pPr marL="1257300" lvl="3" indent="0">
              <a:buNone/>
            </a:pPr>
            <a:r>
              <a:rPr dirty="0"/>
              <a:t>            Label("Profile", </a:t>
            </a:r>
            <a:r>
              <a:rPr dirty="0" err="1"/>
              <a:t>systemImage</a:t>
            </a:r>
            <a:r>
              <a:rPr dirty="0"/>
              <a:t>: "</a:t>
            </a:r>
            <a:r>
              <a:rPr dirty="0" err="1"/>
              <a:t>person.circle</a:t>
            </a:r>
            <a:r>
              <a:rPr dirty="0"/>
              <a:t>")</a:t>
            </a:r>
          </a:p>
          <a:p>
            <a:pPr marL="1257300" lvl="3" indent="0">
              <a:buNone/>
            </a:pPr>
            <a:r>
              <a:rPr dirty="0"/>
              <a:t>        }</a:t>
            </a:r>
          </a:p>
          <a:p>
            <a:pPr marL="1257300" lvl="3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Using Custom Views as Tab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 b="1"/>
            </a:pPr>
            <a:r>
              <a:rPr dirty="0"/>
              <a:t>Each tab can use custom views rather than simple Text.</a:t>
            </a:r>
          </a:p>
          <a:p>
            <a:endParaRPr lang="en-US" dirty="0"/>
          </a:p>
          <a:p>
            <a:pPr marL="1257300" lvl="3" indent="0">
              <a:buNone/>
            </a:pPr>
            <a:r>
              <a:rPr dirty="0" err="1"/>
              <a:t>TabView</a:t>
            </a:r>
            <a:r>
              <a:rPr dirty="0"/>
              <a:t> {</a:t>
            </a:r>
          </a:p>
          <a:p>
            <a:pPr marL="1257300" lvl="3" indent="0">
              <a:buNone/>
            </a:pPr>
            <a:r>
              <a:rPr dirty="0"/>
              <a:t>    </a:t>
            </a:r>
            <a:r>
              <a:rPr b="1" dirty="0" err="1"/>
              <a:t>HomeView</a:t>
            </a:r>
            <a:r>
              <a:rPr dirty="0"/>
              <a:t>()</a:t>
            </a:r>
          </a:p>
          <a:p>
            <a:pPr marL="1257300" lvl="3" indent="0">
              <a:buNone/>
            </a:pPr>
            <a:r>
              <a:rPr dirty="0"/>
              <a:t>        .</a:t>
            </a:r>
            <a:r>
              <a:rPr dirty="0" err="1"/>
              <a:t>tabItem</a:t>
            </a:r>
            <a:r>
              <a:rPr dirty="0"/>
              <a:t> {</a:t>
            </a:r>
          </a:p>
          <a:p>
            <a:pPr marL="1257300" lvl="3" indent="0">
              <a:buNone/>
            </a:pPr>
            <a:r>
              <a:rPr dirty="0"/>
              <a:t>            Label("Home", </a:t>
            </a:r>
            <a:r>
              <a:rPr dirty="0" err="1"/>
              <a:t>systemImage</a:t>
            </a:r>
            <a:r>
              <a:rPr dirty="0"/>
              <a:t>: "house")</a:t>
            </a:r>
          </a:p>
          <a:p>
            <a:pPr marL="1257300" lvl="3" indent="0">
              <a:buNone/>
            </a:pPr>
            <a:r>
              <a:rPr dirty="0"/>
              <a:t>        }</a:t>
            </a:r>
          </a:p>
          <a:p>
            <a:pPr marL="1257300" lvl="3" indent="0">
              <a:buNone/>
            </a:pPr>
            <a:r>
              <a:rPr dirty="0"/>
              <a:t>}</a:t>
            </a:r>
          </a:p>
          <a:p>
            <a:pPr lvl="3"/>
            <a:endParaRPr dirty="0"/>
          </a:p>
          <a:p>
            <a:pPr marL="1257300" lvl="3" indent="0">
              <a:buNone/>
            </a:pPr>
            <a:r>
              <a:rPr dirty="0"/>
              <a:t>struct </a:t>
            </a:r>
            <a:r>
              <a:rPr b="1" dirty="0" err="1"/>
              <a:t>HomeView</a:t>
            </a:r>
            <a:r>
              <a:rPr dirty="0"/>
              <a:t>: View {</a:t>
            </a:r>
          </a:p>
          <a:p>
            <a:pPr marL="1257300" lvl="3" indent="0">
              <a:buNone/>
            </a:pPr>
            <a:r>
              <a:rPr dirty="0"/>
              <a:t>    var body: some View {</a:t>
            </a:r>
          </a:p>
          <a:p>
            <a:pPr marL="1257300" lvl="3" indent="0">
              <a:buNone/>
            </a:pPr>
            <a:r>
              <a:rPr dirty="0"/>
              <a:t>        Text("Welcome to Home")</a:t>
            </a:r>
          </a:p>
          <a:p>
            <a:pPr marL="1257300" lvl="3" indent="0">
              <a:buNone/>
            </a:pPr>
            <a:r>
              <a:rPr dirty="0"/>
              <a:t>    }</a:t>
            </a:r>
          </a:p>
          <a:p>
            <a:pPr marL="1257300" lvl="3" indent="0">
              <a:buNone/>
            </a:pPr>
            <a:r>
              <a:rPr dirty="0"/>
              <a:t>}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3678"/>
          </a:xfrm>
        </p:spPr>
        <p:txBody>
          <a:bodyPr/>
          <a:lstStyle/>
          <a:p>
            <a:r>
              <a:t>Managing Selected Tab with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7294"/>
            <a:ext cx="8229600" cy="2923954"/>
          </a:xfrm>
        </p:spPr>
        <p:txBody>
          <a:bodyPr>
            <a:normAutofit fontScale="70000" lnSpcReduction="20000"/>
          </a:bodyPr>
          <a:lstStyle/>
          <a:p>
            <a:pPr>
              <a:defRPr b="1"/>
            </a:pPr>
            <a:r>
              <a:rPr dirty="0"/>
              <a:t>Use @State to programmatically control the selected tab.</a:t>
            </a:r>
          </a:p>
          <a:p>
            <a:endParaRPr lang="en-US" dirty="0"/>
          </a:p>
          <a:p>
            <a:pPr marL="1257300" lvl="3" indent="0">
              <a:buNone/>
            </a:pPr>
            <a:r>
              <a:rPr i="1" dirty="0"/>
              <a:t>@State private var </a:t>
            </a:r>
            <a:r>
              <a:rPr i="1" dirty="0" err="1"/>
              <a:t>selectedTab</a:t>
            </a:r>
            <a:r>
              <a:rPr i="1" dirty="0"/>
              <a:t> = 0</a:t>
            </a:r>
          </a:p>
          <a:p>
            <a:pPr marL="1371600" lvl="3" indent="0">
              <a:buNone/>
            </a:pPr>
            <a:endParaRPr i="1" dirty="0"/>
          </a:p>
          <a:p>
            <a:pPr marL="1257300" lvl="3" indent="0">
              <a:buNone/>
            </a:pPr>
            <a:r>
              <a:rPr i="1" dirty="0" err="1"/>
              <a:t>TabView</a:t>
            </a:r>
            <a:r>
              <a:rPr i="1" dirty="0"/>
              <a:t>(selection: $</a:t>
            </a:r>
            <a:r>
              <a:rPr i="1" dirty="0" err="1"/>
              <a:t>selectedTab</a:t>
            </a:r>
            <a:r>
              <a:rPr i="1" dirty="0"/>
              <a:t>) {</a:t>
            </a:r>
          </a:p>
          <a:p>
            <a:pPr marL="1257300" lvl="3" indent="0">
              <a:buNone/>
            </a:pPr>
            <a:r>
              <a:rPr i="1" dirty="0"/>
              <a:t>    </a:t>
            </a:r>
            <a:r>
              <a:rPr i="1" dirty="0" err="1"/>
              <a:t>HomeView</a:t>
            </a:r>
            <a:r>
              <a:rPr i="1" dirty="0"/>
              <a:t>()</a:t>
            </a:r>
          </a:p>
          <a:p>
            <a:pPr marL="1257300" lvl="3" indent="0">
              <a:buNone/>
            </a:pPr>
            <a:r>
              <a:rPr i="1" dirty="0"/>
              <a:t>        .</a:t>
            </a:r>
            <a:r>
              <a:rPr i="1" dirty="0" err="1"/>
              <a:t>tabItem</a:t>
            </a:r>
            <a:r>
              <a:rPr i="1" dirty="0"/>
              <a:t> {</a:t>
            </a:r>
          </a:p>
          <a:p>
            <a:pPr marL="1257300" lvl="3" indent="0">
              <a:buNone/>
            </a:pPr>
            <a:r>
              <a:rPr i="1" dirty="0"/>
              <a:t>            Label("Home", </a:t>
            </a:r>
            <a:r>
              <a:rPr i="1" dirty="0" err="1"/>
              <a:t>systemImage</a:t>
            </a:r>
            <a:r>
              <a:rPr i="1" dirty="0"/>
              <a:t>: "house")</a:t>
            </a:r>
          </a:p>
          <a:p>
            <a:pPr marL="1257300" lvl="3" indent="0">
              <a:buNone/>
            </a:pPr>
            <a:r>
              <a:rPr i="1" dirty="0"/>
              <a:t>        }</a:t>
            </a:r>
          </a:p>
          <a:p>
            <a:pPr marL="1257300" lvl="3" indent="0">
              <a:buNone/>
            </a:pPr>
            <a:r>
              <a:rPr i="1" dirty="0"/>
              <a:t>        .tag(0)</a:t>
            </a:r>
          </a:p>
          <a:p>
            <a:pPr marL="1257300" lvl="3" indent="0">
              <a:buNone/>
            </a:pPr>
            <a:r>
              <a:rPr i="1" dirty="0"/>
              <a:t>}</a:t>
            </a:r>
            <a:endParaRPr lang="en-US" i="1" dirty="0"/>
          </a:p>
          <a:p>
            <a:pPr marL="1257300" lvl="3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A00732F-CD3B-1EED-0FD2-E65386EA3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140" y="4552037"/>
            <a:ext cx="8229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 tab can have an associated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.tag()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value.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tag allows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SwiftUI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match the selected tab with 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selection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binding value </a:t>
            </a:r>
            <a:r>
              <a:rPr lang="en-US" altLang="en-US" dirty="0"/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Button("Go to Profile") {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selectedTab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1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Customizing TabView Appearance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 b="1"/>
            </a:pPr>
            <a:r>
              <a:rPr sz="2400" dirty="0"/>
              <a:t>In iOS 15+, customize </a:t>
            </a:r>
            <a:r>
              <a:rPr sz="2400" dirty="0" err="1"/>
              <a:t>TabView</a:t>
            </a:r>
            <a:r>
              <a:rPr sz="2400" dirty="0"/>
              <a:t> appearance with .toolbar.</a:t>
            </a:r>
            <a:endParaRPr lang="en-US" sz="2400" dirty="0"/>
          </a:p>
          <a:p>
            <a:pPr>
              <a:defRPr b="1"/>
            </a:pPr>
            <a:endParaRPr sz="2400" dirty="0"/>
          </a:p>
          <a:p>
            <a:pPr marL="1257300" lvl="3" indent="0">
              <a:buNone/>
            </a:pPr>
            <a:r>
              <a:rPr dirty="0" err="1"/>
              <a:t>TabView</a:t>
            </a:r>
            <a:r>
              <a:rPr dirty="0"/>
              <a:t> {</a:t>
            </a:r>
          </a:p>
          <a:p>
            <a:pPr marL="1257300" lvl="3" indent="0">
              <a:buNone/>
            </a:pPr>
            <a:r>
              <a:rPr dirty="0"/>
              <a:t>    </a:t>
            </a:r>
            <a:r>
              <a:rPr dirty="0" err="1"/>
              <a:t>HomeView</a:t>
            </a:r>
            <a:r>
              <a:rPr dirty="0"/>
              <a:t>()</a:t>
            </a:r>
          </a:p>
          <a:p>
            <a:pPr marL="1257300" lvl="3" indent="0">
              <a:buNone/>
            </a:pPr>
            <a:r>
              <a:rPr dirty="0"/>
              <a:t>        .</a:t>
            </a:r>
            <a:r>
              <a:rPr dirty="0" err="1"/>
              <a:t>tabItem</a:t>
            </a:r>
            <a:r>
              <a:rPr dirty="0"/>
              <a:t> {</a:t>
            </a:r>
          </a:p>
          <a:p>
            <a:pPr marL="1257300" lvl="3" indent="0">
              <a:buNone/>
            </a:pPr>
            <a:r>
              <a:rPr dirty="0"/>
              <a:t>            Label("Home", </a:t>
            </a:r>
            <a:r>
              <a:rPr dirty="0" err="1"/>
              <a:t>systemImage</a:t>
            </a:r>
            <a:r>
              <a:rPr dirty="0"/>
              <a:t>: "</a:t>
            </a:r>
            <a:r>
              <a:rPr dirty="0" err="1"/>
              <a:t>house.fill</a:t>
            </a:r>
            <a:r>
              <a:rPr dirty="0"/>
              <a:t>")</a:t>
            </a:r>
          </a:p>
          <a:p>
            <a:pPr marL="1257300" lvl="3" indent="0">
              <a:buNone/>
            </a:pPr>
            <a:r>
              <a:rPr dirty="0"/>
              <a:t>        }</a:t>
            </a:r>
          </a:p>
          <a:p>
            <a:pPr marL="1257300" lvl="3" indent="0">
              <a:buNone/>
            </a:pPr>
            <a:r>
              <a:rPr dirty="0"/>
              <a:t>}</a:t>
            </a:r>
          </a:p>
          <a:p>
            <a:pPr marL="1257300" lvl="3" indent="0">
              <a:buNone/>
            </a:pPr>
            <a:r>
              <a:rPr b="1" dirty="0"/>
              <a:t>.toolbar </a:t>
            </a:r>
            <a:r>
              <a:rPr dirty="0"/>
              <a:t>{</a:t>
            </a:r>
          </a:p>
          <a:p>
            <a:pPr marL="1257300" lvl="3" indent="0">
              <a:buNone/>
            </a:pPr>
            <a:r>
              <a:rPr dirty="0"/>
              <a:t>    </a:t>
            </a:r>
            <a:r>
              <a:rPr dirty="0" err="1"/>
              <a:t>ToolbarItem</a:t>
            </a:r>
            <a:r>
              <a:rPr dirty="0"/>
              <a:t>(placement: .</a:t>
            </a:r>
            <a:r>
              <a:rPr dirty="0" err="1"/>
              <a:t>bottomBar</a:t>
            </a:r>
            <a:r>
              <a:rPr dirty="0"/>
              <a:t>) {</a:t>
            </a:r>
          </a:p>
          <a:p>
            <a:pPr marL="1257300" lvl="3" indent="0">
              <a:buNone/>
            </a:pPr>
            <a:r>
              <a:rPr dirty="0"/>
              <a:t>        Text("Custom Bottom Bar Text")</a:t>
            </a:r>
          </a:p>
          <a:p>
            <a:pPr marL="1257300" lvl="3" indent="0">
              <a:buNone/>
            </a:pPr>
            <a:r>
              <a:rPr dirty="0"/>
              <a:t>    }</a:t>
            </a:r>
          </a:p>
          <a:p>
            <a:pPr marL="1257300" lvl="3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EB765-CDFC-E301-1933-B5F2B07E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Customizations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44125-8F96-E5D3-B085-69CCE5B4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.</a:t>
            </a:r>
            <a:r>
              <a:rPr lang="en-US" b="1" dirty="0" err="1"/>
              <a:t>toobar</a:t>
            </a:r>
            <a:r>
              <a:rPr lang="en-US" b="1" dirty="0"/>
              <a:t> </a:t>
            </a:r>
            <a:r>
              <a:rPr lang="en-US" dirty="0"/>
              <a:t>modifier can be used to</a:t>
            </a:r>
          </a:p>
          <a:p>
            <a:pPr lvl="1"/>
            <a:r>
              <a:rPr lang="en-US" b="1" dirty="0"/>
              <a:t>Add Multiple Toolbar Items</a:t>
            </a:r>
            <a:r>
              <a:rPr lang="en-US" dirty="0"/>
              <a:t>: You can add multiple </a:t>
            </a:r>
            <a:r>
              <a:rPr lang="en-US" i="1" dirty="0" err="1"/>
              <a:t>ToolbarItems</a:t>
            </a:r>
            <a:r>
              <a:rPr lang="en-US" i="1" dirty="0"/>
              <a:t> </a:t>
            </a:r>
            <a:r>
              <a:rPr lang="en-US" dirty="0"/>
              <a:t>each with different placements, such as buttons for navigation or options within a tab bar.</a:t>
            </a:r>
            <a:endParaRPr lang="en-US" i="1" dirty="0"/>
          </a:p>
          <a:p>
            <a:pPr lvl="1"/>
            <a:r>
              <a:rPr lang="en-US" b="1" dirty="0"/>
              <a:t>Customize Colors and Styles</a:t>
            </a:r>
            <a:r>
              <a:rPr lang="en-US" dirty="0"/>
              <a:t>: You can modify the color and font of toolbar items, aligning with the overall app theme.</a:t>
            </a:r>
          </a:p>
        </p:txBody>
      </p:sp>
    </p:spTree>
    <p:extLst>
      <p:ext uri="{BB962C8B-B14F-4D97-AF65-F5344CB8AC3E}">
        <p14:creationId xmlns:p14="http://schemas.microsoft.com/office/powerpoint/2010/main" val="3386373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7F4ED6-94AD-31CA-11C0-21D55EDE455D}"/>
              </a:ext>
            </a:extLst>
          </p:cNvPr>
          <p:cNvSpPr txBox="1"/>
          <p:nvPr/>
        </p:nvSpPr>
        <p:spPr>
          <a:xfrm>
            <a:off x="287079" y="335845"/>
            <a:ext cx="864427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import </a:t>
            </a:r>
            <a:r>
              <a:rPr lang="en-US" sz="1200" dirty="0" err="1"/>
              <a:t>SwiftUI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struct </a:t>
            </a:r>
            <a:r>
              <a:rPr lang="en-US" sz="1200" dirty="0" err="1"/>
              <a:t>ContentView</a:t>
            </a:r>
            <a:r>
              <a:rPr lang="en-US" sz="1200" dirty="0"/>
              <a:t>: View {</a:t>
            </a:r>
          </a:p>
          <a:p>
            <a:r>
              <a:rPr lang="en-US" sz="1200" dirty="0"/>
              <a:t>    @State private var </a:t>
            </a:r>
            <a:r>
              <a:rPr lang="en-US" sz="1200" dirty="0" err="1"/>
              <a:t>selectedTab</a:t>
            </a:r>
            <a:r>
              <a:rPr lang="en-US" sz="1200" dirty="0"/>
              <a:t> = 0</a:t>
            </a:r>
          </a:p>
          <a:p>
            <a:r>
              <a:rPr lang="en-US" sz="1200" dirty="0"/>
              <a:t>    </a:t>
            </a:r>
          </a:p>
          <a:p>
            <a:r>
              <a:rPr lang="en-US" sz="1200" dirty="0"/>
              <a:t>    var body: some View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TabView</a:t>
            </a:r>
            <a:r>
              <a:rPr lang="en-US" sz="1200" dirty="0"/>
              <a:t>(selection: $</a:t>
            </a:r>
            <a:r>
              <a:rPr lang="en-US" sz="1200" dirty="0" err="1"/>
              <a:t>selectedTab</a:t>
            </a:r>
            <a:r>
              <a:rPr lang="en-US" sz="1200" dirty="0"/>
              <a:t>) {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HomeView</a:t>
            </a:r>
            <a:r>
              <a:rPr lang="en-US" sz="1200" dirty="0"/>
              <a:t>()</a:t>
            </a:r>
          </a:p>
          <a:p>
            <a:r>
              <a:rPr lang="en-US" sz="1200" dirty="0"/>
              <a:t>                .</a:t>
            </a:r>
            <a:r>
              <a:rPr lang="en-US" sz="1200" dirty="0" err="1"/>
              <a:t>tabItem</a:t>
            </a:r>
            <a:r>
              <a:rPr lang="en-US" sz="1200" dirty="0"/>
              <a:t> {</a:t>
            </a:r>
          </a:p>
          <a:p>
            <a:r>
              <a:rPr lang="en-US" sz="1200" dirty="0"/>
              <a:t>                    Label("Home", </a:t>
            </a:r>
            <a:r>
              <a:rPr lang="en-US" sz="1200" dirty="0" err="1"/>
              <a:t>systemImage</a:t>
            </a:r>
            <a:r>
              <a:rPr lang="en-US" sz="1200" dirty="0"/>
              <a:t>: "house")</a:t>
            </a:r>
          </a:p>
          <a:p>
            <a:r>
              <a:rPr lang="en-US" sz="1200" dirty="0"/>
              <a:t>                }</a:t>
            </a:r>
          </a:p>
          <a:p>
            <a:r>
              <a:rPr lang="en-US" sz="1200" dirty="0"/>
              <a:t>                .tag(0)</a:t>
            </a:r>
          </a:p>
          <a:p>
            <a:r>
              <a:rPr lang="en-US" sz="1200" dirty="0"/>
              <a:t>            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ProfileView</a:t>
            </a:r>
            <a:r>
              <a:rPr lang="en-US" sz="1200" dirty="0"/>
              <a:t>()</a:t>
            </a:r>
          </a:p>
          <a:p>
            <a:r>
              <a:rPr lang="en-US" sz="1200" dirty="0"/>
              <a:t>                .</a:t>
            </a:r>
            <a:r>
              <a:rPr lang="en-US" sz="1200" dirty="0" err="1"/>
              <a:t>tabItem</a:t>
            </a:r>
            <a:r>
              <a:rPr lang="en-US" sz="1200" dirty="0"/>
              <a:t> {</a:t>
            </a:r>
          </a:p>
          <a:p>
            <a:r>
              <a:rPr lang="en-US" sz="1200" dirty="0"/>
              <a:t>                    Label("Profile", </a:t>
            </a:r>
            <a:r>
              <a:rPr lang="en-US" sz="1200" dirty="0" err="1"/>
              <a:t>systemImage</a:t>
            </a:r>
            <a:r>
              <a:rPr lang="en-US" sz="1200" dirty="0"/>
              <a:t>: "</a:t>
            </a:r>
            <a:r>
              <a:rPr lang="en-US" sz="1200" dirty="0" err="1"/>
              <a:t>person.circle</a:t>
            </a:r>
            <a:r>
              <a:rPr lang="en-US" sz="1200" dirty="0"/>
              <a:t>")</a:t>
            </a:r>
          </a:p>
          <a:p>
            <a:r>
              <a:rPr lang="en-US" sz="1200" dirty="0"/>
              <a:t>                }</a:t>
            </a:r>
          </a:p>
          <a:p>
            <a:r>
              <a:rPr lang="en-US" sz="1200" dirty="0"/>
              <a:t>                .tag(1)</a:t>
            </a:r>
          </a:p>
          <a:p>
            <a:r>
              <a:rPr lang="en-US" sz="1200" dirty="0"/>
              <a:t>        }</a:t>
            </a:r>
          </a:p>
          <a:p>
            <a:r>
              <a:rPr lang="en-US" sz="1200" dirty="0"/>
              <a:t>        .toolbar {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ToolbarItem</a:t>
            </a:r>
            <a:r>
              <a:rPr lang="en-US" sz="1200" dirty="0"/>
              <a:t>(placement: .</a:t>
            </a:r>
            <a:r>
              <a:rPr lang="en-US" sz="1200" dirty="0" err="1"/>
              <a:t>bottomBar</a:t>
            </a:r>
            <a:r>
              <a:rPr lang="en-US" sz="1200" dirty="0"/>
              <a:t>) {</a:t>
            </a:r>
          </a:p>
          <a:p>
            <a:r>
              <a:rPr lang="en-US" sz="1200" dirty="0"/>
              <a:t>                Button(action: { /* Action for favorite */ }) {</a:t>
            </a:r>
          </a:p>
          <a:p>
            <a:r>
              <a:rPr lang="en-US" sz="1200" dirty="0"/>
              <a:t>                    Label("Favorites", </a:t>
            </a:r>
            <a:r>
              <a:rPr lang="en-US" sz="1200" dirty="0" err="1"/>
              <a:t>systemImage</a:t>
            </a:r>
            <a:r>
              <a:rPr lang="en-US" sz="1200" dirty="0"/>
              <a:t>: "</a:t>
            </a:r>
            <a:r>
              <a:rPr lang="en-US" sz="1200" dirty="0" err="1"/>
              <a:t>star.fill</a:t>
            </a:r>
            <a:r>
              <a:rPr lang="en-US" sz="1200" dirty="0"/>
              <a:t>")</a:t>
            </a:r>
          </a:p>
          <a:p>
            <a:r>
              <a:rPr lang="en-US" sz="1200" dirty="0"/>
              <a:t>                }</a:t>
            </a:r>
          </a:p>
          <a:p>
            <a:r>
              <a:rPr lang="en-US" sz="1200" dirty="0"/>
              <a:t>            }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ToolbarItem</a:t>
            </a:r>
            <a:r>
              <a:rPr lang="en-US" sz="1200" dirty="0"/>
              <a:t>(placement: .</a:t>
            </a:r>
            <a:r>
              <a:rPr lang="en-US" sz="1200" dirty="0" err="1"/>
              <a:t>bottomBar</a:t>
            </a:r>
            <a:r>
              <a:rPr lang="en-US" sz="1200" dirty="0"/>
              <a:t>) {</a:t>
            </a:r>
          </a:p>
          <a:p>
            <a:r>
              <a:rPr lang="en-US" sz="1200" dirty="0"/>
              <a:t>                Button(action: { /* Action for settings */ }) {</a:t>
            </a:r>
          </a:p>
          <a:p>
            <a:r>
              <a:rPr lang="en-US" sz="1200" dirty="0"/>
              <a:t>                    Label("Settings", </a:t>
            </a:r>
            <a:r>
              <a:rPr lang="en-US" sz="1200" dirty="0" err="1"/>
              <a:t>systemImage</a:t>
            </a:r>
            <a:r>
              <a:rPr lang="en-US" sz="1200" dirty="0"/>
              <a:t>: "</a:t>
            </a:r>
            <a:r>
              <a:rPr lang="en-US" sz="1200" dirty="0" err="1"/>
              <a:t>gearshape.fill</a:t>
            </a:r>
            <a:r>
              <a:rPr lang="en-US" sz="1200" dirty="0"/>
              <a:t>")</a:t>
            </a:r>
          </a:p>
          <a:p>
            <a:r>
              <a:rPr lang="en-US" sz="1200" dirty="0"/>
              <a:t>                }</a:t>
            </a:r>
          </a:p>
          <a:p>
            <a:r>
              <a:rPr lang="en-US" sz="1200" dirty="0"/>
              <a:t>            }</a:t>
            </a:r>
          </a:p>
          <a:p>
            <a:r>
              <a:rPr lang="en-US" sz="1200" dirty="0"/>
              <a:t>        }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0057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574</Words>
  <Application>Microsoft Office PowerPoint</Application>
  <PresentationFormat>On-screen Show (4:3)</PresentationFormat>
  <Paragraphs>109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Unicode MS</vt:lpstr>
      <vt:lpstr>Calibri</vt:lpstr>
      <vt:lpstr>Office Theme</vt:lpstr>
      <vt:lpstr>Introduction to TabView</vt:lpstr>
      <vt:lpstr>Setting Up TabView</vt:lpstr>
      <vt:lpstr>Using Custom Views as Tab Content</vt:lpstr>
      <vt:lpstr>Managing Selected Tab with State</vt:lpstr>
      <vt:lpstr>Customizing TabView Appearance</vt:lpstr>
      <vt:lpstr>Additional Customizations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Ahmed, Rabah</cp:lastModifiedBy>
  <cp:revision>3</cp:revision>
  <dcterms:created xsi:type="dcterms:W3CDTF">2013-01-27T09:14:16Z</dcterms:created>
  <dcterms:modified xsi:type="dcterms:W3CDTF">2024-11-10T16:37:41Z</dcterms:modified>
  <cp:category/>
</cp:coreProperties>
</file>