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96"/>
  </p:normalViewPr>
  <p:slideViewPr>
    <p:cSldViewPr snapToGrid="0" snapToObjects="1"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State and Data Flow in SwiftUI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Teaching SwiftUI State and Data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SwiftUI’s state and data flow is essential for building efficient, maintainable apps.</a:t>
            </a:r>
          </a:p>
          <a:p>
            <a:endParaRPr/>
          </a:p>
          <a:p>
            <a:r>
              <a:t>Mastering state management leads to more predictable and cleaner code.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SwiftUI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4046"/>
          </a:xfrm>
        </p:spPr>
        <p:txBody>
          <a:bodyPr>
            <a:normAutofit fontScale="92500" lnSpcReduction="10000"/>
          </a:bodyPr>
          <a:lstStyle/>
          <a:p>
            <a:r>
              <a:rPr dirty="0" err="1"/>
              <a:t>SwiftUI</a:t>
            </a:r>
            <a:r>
              <a:rPr dirty="0"/>
              <a:t> is Apple's declarative framework for building user interfaces. </a:t>
            </a:r>
            <a:endParaRPr lang="en-US" dirty="0"/>
          </a:p>
          <a:p>
            <a:r>
              <a:rPr dirty="0"/>
              <a:t>It simplifies UI development with declarative syntax </a:t>
            </a:r>
            <a:endParaRPr lang="en-US" dirty="0"/>
          </a:p>
          <a:p>
            <a:r>
              <a:rPr lang="en-US" dirty="0"/>
              <a:t>A</a:t>
            </a:r>
            <a:r>
              <a:rPr dirty="0"/>
              <a:t>llows real-time previews.</a:t>
            </a:r>
          </a:p>
          <a:p>
            <a:r>
              <a:rPr dirty="0"/>
              <a:t>Benefi</a:t>
            </a:r>
            <a:r>
              <a:rPr lang="en-US" dirty="0"/>
              <a:t>ts: </a:t>
            </a:r>
          </a:p>
          <a:p>
            <a:pPr lvl="1"/>
            <a:r>
              <a:rPr dirty="0"/>
              <a:t>Simpler syntax</a:t>
            </a:r>
            <a:endParaRPr lang="en-US" dirty="0"/>
          </a:p>
          <a:p>
            <a:pPr lvl="1"/>
            <a:r>
              <a:rPr dirty="0"/>
              <a:t>better integration with Swift, </a:t>
            </a:r>
            <a:endParaRPr lang="en-US" dirty="0"/>
          </a:p>
          <a:p>
            <a:pPr lvl="1"/>
            <a:r>
              <a:rPr dirty="0"/>
              <a:t>live previews.</a:t>
            </a:r>
          </a:p>
          <a:p>
            <a:r>
              <a:rPr dirty="0"/>
              <a:t>State management is a key concept in </a:t>
            </a:r>
            <a:r>
              <a:rPr dirty="0" err="1"/>
              <a:t>SwiftUI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State in SwiftUI?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State is the source of truth for data that changes over time in a view.</a:t>
            </a:r>
          </a:p>
          <a:p>
            <a:r>
              <a:t>The @State property wrapper allows SwiftUI to track changes and re-render views.</a:t>
            </a:r>
          </a:p>
          <a:p>
            <a:r>
              <a:t>Example:</a:t>
            </a:r>
          </a:p>
          <a:p>
            <a:r>
              <a:t>@State private var counter: Int =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@State and @Binding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@State: Local state management within a view.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@Binding: Pass state between views to create two-way data binding.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Example:</a:t>
            </a:r>
          </a:p>
          <a:p>
            <a:pPr marL="0" indent="0">
              <a:buNone/>
            </a:pPr>
            <a:br>
              <a:rPr dirty="0"/>
            </a:br>
            <a:r>
              <a:rPr lang="en-US" dirty="0"/>
              <a:t>	@State private var </a:t>
            </a:r>
            <a:r>
              <a:rPr lang="en-US" dirty="0" err="1"/>
              <a:t>isOn</a:t>
            </a:r>
            <a:r>
              <a:rPr lang="en-US" dirty="0"/>
              <a:t>: Bool = false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struct </a:t>
            </a:r>
            <a:r>
              <a:rPr lang="en-US" dirty="0" err="1"/>
              <a:t>ToggleView</a:t>
            </a:r>
            <a:r>
              <a:rPr lang="en-US" dirty="0"/>
              <a:t>: View {</a:t>
            </a:r>
            <a:br>
              <a:rPr lang="en-US" dirty="0"/>
            </a:br>
            <a:r>
              <a:rPr lang="en-US" dirty="0"/>
              <a:t>    		@Binding var </a:t>
            </a:r>
            <a:r>
              <a:rPr lang="en-US" dirty="0" err="1"/>
              <a:t>isOn</a:t>
            </a:r>
            <a:r>
              <a:rPr lang="en-US" dirty="0"/>
              <a:t>: Bool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@ObservedObject?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@</a:t>
            </a:r>
            <a:r>
              <a:rPr dirty="0" err="1"/>
              <a:t>ObservedObject</a:t>
            </a:r>
            <a:r>
              <a:rPr dirty="0"/>
              <a:t>: </a:t>
            </a:r>
            <a:endParaRPr lang="en-US" dirty="0"/>
          </a:p>
          <a:p>
            <a:pPr lvl="1"/>
            <a:r>
              <a:rPr dirty="0"/>
              <a:t>Observes changes in a data model across multiple views.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dirty="0"/>
            </a:br>
            <a:r>
              <a:rPr lang="en-US" dirty="0"/>
              <a:t>	</a:t>
            </a:r>
            <a:r>
              <a:rPr dirty="0"/>
              <a:t>class Counter: </a:t>
            </a:r>
            <a:r>
              <a:rPr dirty="0" err="1"/>
              <a:t>ObservableObject</a:t>
            </a:r>
            <a:r>
              <a:rPr dirty="0"/>
              <a:t> {</a:t>
            </a:r>
            <a:br>
              <a:rPr dirty="0"/>
            </a:br>
            <a:r>
              <a:rPr dirty="0"/>
              <a:t>    </a:t>
            </a:r>
            <a:r>
              <a:rPr lang="en-US" dirty="0"/>
              <a:t>		</a:t>
            </a:r>
            <a:r>
              <a:rPr dirty="0"/>
              <a:t>@Published var value: Int = 0</a:t>
            </a:r>
            <a:br>
              <a:rPr dirty="0"/>
            </a:br>
            <a:r>
              <a:rPr lang="en-US" dirty="0"/>
              <a:t>	</a:t>
            </a:r>
            <a:r>
              <a:rPr dirty="0"/>
              <a:t>}</a:t>
            </a:r>
            <a:br>
              <a:rPr dirty="0"/>
            </a:br>
            <a:br>
              <a:rPr dirty="0"/>
            </a:br>
            <a:r>
              <a:rPr dirty="0"/>
              <a:t>@</a:t>
            </a:r>
            <a:r>
              <a:rPr dirty="0" err="1"/>
              <a:t>ObservedObject</a:t>
            </a:r>
            <a:r>
              <a:rPr dirty="0"/>
              <a:t> var counter = Counter()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@EnvironmentObject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@</a:t>
            </a:r>
            <a:r>
              <a:rPr dirty="0" err="1"/>
              <a:t>EnvironmentObject</a:t>
            </a:r>
            <a:r>
              <a:rPr dirty="0"/>
              <a:t>: </a:t>
            </a:r>
            <a:endParaRPr lang="en-US" dirty="0"/>
          </a:p>
          <a:p>
            <a:pPr lvl="1"/>
            <a:r>
              <a:rPr dirty="0"/>
              <a:t>A shared data model available across the entire app.</a:t>
            </a:r>
          </a:p>
          <a:p>
            <a:r>
              <a:rPr dirty="0"/>
              <a:t>Use @</a:t>
            </a:r>
            <a:r>
              <a:rPr dirty="0" err="1"/>
              <a:t>EnvironmentObject</a:t>
            </a:r>
            <a:r>
              <a:rPr dirty="0"/>
              <a:t> for global state sharing across views.</a:t>
            </a:r>
          </a:p>
          <a:p>
            <a:pPr lvl="2"/>
            <a:r>
              <a:rPr dirty="0"/>
              <a:t>@</a:t>
            </a:r>
            <a:r>
              <a:rPr dirty="0" err="1"/>
              <a:t>EnvironmentObject</a:t>
            </a:r>
            <a:r>
              <a:rPr dirty="0"/>
              <a:t> var </a:t>
            </a:r>
            <a:r>
              <a:rPr dirty="0" err="1"/>
              <a:t>userSettings</a:t>
            </a:r>
            <a:r>
              <a:rPr dirty="0"/>
              <a:t>: </a:t>
            </a:r>
            <a:r>
              <a:rPr dirty="0" err="1"/>
              <a:t>UserSettings</a:t>
            </a:r>
            <a:r>
              <a:rPr lang="en-US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in SwiftUI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@State: Local state</a:t>
            </a:r>
          </a:p>
          <a:p>
            <a:r>
              <a:t>2. @Binding: Passing state between views</a:t>
            </a:r>
          </a:p>
          <a:p>
            <a:r>
              <a:t>3. @ObservedObject: External state for multiple views</a:t>
            </a:r>
          </a:p>
          <a:p>
            <a:r>
              <a:t>4. @EnvironmentObject: Global state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Combining State and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32500" lnSpcReduction="20000"/>
          </a:bodyPr>
          <a:lstStyle/>
          <a:p>
            <a:r>
              <a:rPr sz="4900" dirty="0"/>
              <a:t>Example of combining @</a:t>
            </a:r>
            <a:r>
              <a:rPr sz="4900" dirty="0" err="1"/>
              <a:t>StateObject</a:t>
            </a:r>
            <a:r>
              <a:rPr sz="4900" dirty="0"/>
              <a:t>, @Binding, and @</a:t>
            </a:r>
            <a:r>
              <a:rPr sz="4900" dirty="0" err="1"/>
              <a:t>ObservedObject</a:t>
            </a:r>
            <a:r>
              <a:rPr sz="4900" dirty="0"/>
              <a:t>.</a:t>
            </a:r>
          </a:p>
          <a:p>
            <a:pPr marL="0" indent="0">
              <a:buNone/>
            </a:pPr>
            <a:br>
              <a:rPr dirty="0"/>
            </a:br>
            <a:r>
              <a:rPr lang="en-US" sz="4300" dirty="0"/>
              <a:t>class Counter: </a:t>
            </a:r>
            <a:r>
              <a:rPr lang="en-US" sz="4300" dirty="0" err="1"/>
              <a:t>ObservableObject</a:t>
            </a:r>
            <a:r>
              <a:rPr lang="en-US" sz="4300" dirty="0"/>
              <a:t> {</a:t>
            </a:r>
            <a:br>
              <a:rPr lang="en-US" sz="4300" dirty="0"/>
            </a:br>
            <a:r>
              <a:rPr lang="en-US" sz="4300" dirty="0"/>
              <a:t>    @Published var value: Int = 0</a:t>
            </a:r>
            <a:br>
              <a:rPr lang="en-US" sz="4300" dirty="0"/>
            </a:br>
            <a:r>
              <a:rPr lang="en-US" sz="4300" dirty="0"/>
              <a:t>}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struct </a:t>
            </a:r>
            <a:r>
              <a:rPr lang="en-US" sz="4300" dirty="0" err="1"/>
              <a:t>ParentView</a:t>
            </a:r>
            <a:r>
              <a:rPr lang="en-US" sz="4300" dirty="0"/>
              <a:t>: View {</a:t>
            </a:r>
            <a:br>
              <a:rPr lang="en-US" sz="4300" dirty="0"/>
            </a:br>
            <a:r>
              <a:rPr lang="en-US" sz="4300" dirty="0"/>
              <a:t>    @</a:t>
            </a:r>
            <a:r>
              <a:rPr lang="en-US" sz="4300" dirty="0" err="1"/>
              <a:t>StateObject</a:t>
            </a:r>
            <a:r>
              <a:rPr lang="en-US" sz="4300" dirty="0"/>
              <a:t> var counter = Counter()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    var body: some View {</a:t>
            </a:r>
            <a:br>
              <a:rPr lang="en-US" sz="4300" dirty="0"/>
            </a:br>
            <a:r>
              <a:rPr lang="en-US" sz="4300" dirty="0"/>
              <a:t>        </a:t>
            </a:r>
            <a:r>
              <a:rPr lang="en-US" sz="4300" dirty="0" err="1"/>
              <a:t>VStack</a:t>
            </a:r>
            <a:r>
              <a:rPr lang="en-US" sz="4300" dirty="0"/>
              <a:t> {</a:t>
            </a:r>
            <a:br>
              <a:rPr lang="en-US" sz="4300" dirty="0"/>
            </a:br>
            <a:r>
              <a:rPr lang="en-US" sz="4300" dirty="0"/>
              <a:t>            Text("Counter: \(</a:t>
            </a:r>
            <a:r>
              <a:rPr lang="en-US" sz="4300" dirty="0" err="1"/>
              <a:t>counter.value</a:t>
            </a:r>
            <a:r>
              <a:rPr lang="en-US" sz="4300" dirty="0"/>
              <a:t>)")</a:t>
            </a:r>
            <a:br>
              <a:rPr lang="en-US" sz="4300" dirty="0"/>
            </a:br>
            <a:r>
              <a:rPr lang="en-US" sz="4300" dirty="0"/>
              <a:t>            </a:t>
            </a:r>
            <a:r>
              <a:rPr lang="en-US" sz="4300" dirty="0" err="1"/>
              <a:t>ChildView</a:t>
            </a:r>
            <a:r>
              <a:rPr lang="en-US" sz="4300" dirty="0"/>
              <a:t>(counter: $</a:t>
            </a:r>
            <a:r>
              <a:rPr lang="en-US" sz="4300" dirty="0" err="1"/>
              <a:t>counter.value</a:t>
            </a:r>
            <a:r>
              <a:rPr lang="en-US" sz="4300" dirty="0"/>
              <a:t>)</a:t>
            </a:r>
            <a:br>
              <a:rPr lang="en-US" sz="4300" dirty="0"/>
            </a:br>
            <a:r>
              <a:rPr lang="en-US" sz="4300" dirty="0"/>
              <a:t>        }</a:t>
            </a:r>
            <a:br>
              <a:rPr lang="en-US" sz="4300" dirty="0"/>
            </a:br>
            <a:r>
              <a:rPr lang="en-US" sz="4300" dirty="0"/>
              <a:t>    }</a:t>
            </a:r>
            <a:br>
              <a:rPr lang="en-US" sz="4300" dirty="0"/>
            </a:br>
            <a:r>
              <a:rPr lang="en-US" sz="4300" dirty="0"/>
              <a:t>}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struct </a:t>
            </a:r>
            <a:r>
              <a:rPr lang="en-US" sz="4300" dirty="0" err="1"/>
              <a:t>ChildView</a:t>
            </a:r>
            <a:r>
              <a:rPr lang="en-US" sz="4300" dirty="0"/>
              <a:t>: View {</a:t>
            </a:r>
            <a:br>
              <a:rPr lang="en-US" sz="4300" dirty="0"/>
            </a:br>
            <a:r>
              <a:rPr lang="en-US" sz="4300" dirty="0"/>
              <a:t>    @Binding var counter: Int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    var body: some View {</a:t>
            </a:r>
            <a:br>
              <a:rPr lang="en-US" sz="4300" dirty="0"/>
            </a:br>
            <a:r>
              <a:rPr lang="en-US" sz="4300" dirty="0"/>
              <a:t>        Button("Increment") {</a:t>
            </a:r>
            <a:br>
              <a:rPr lang="en-US" sz="4300" dirty="0"/>
            </a:br>
            <a:r>
              <a:rPr lang="en-US" sz="4300" dirty="0"/>
              <a:t>            counter += 1</a:t>
            </a:r>
            <a:br>
              <a:rPr lang="en-US" sz="4300" dirty="0"/>
            </a:br>
            <a:r>
              <a:rPr lang="en-US" sz="4300" dirty="0"/>
              <a:t>        }</a:t>
            </a:r>
            <a:br>
              <a:rPr lang="en-US" sz="4300" dirty="0"/>
            </a:br>
            <a:r>
              <a:rPr lang="en-US" sz="4300" dirty="0"/>
              <a:t>    }</a:t>
            </a:r>
            <a:br>
              <a:rPr lang="en-US" sz="4300" dirty="0"/>
            </a:br>
            <a:r>
              <a:rPr lang="en-US" sz="4300" dirty="0"/>
              <a:t>}</a:t>
            </a:r>
            <a:br>
              <a:rPr lang="en-US" sz="4300" dirty="0"/>
            </a:br>
            <a:endParaRPr sz="4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Keep state local as much as possible.</a:t>
            </a:r>
          </a:p>
          <a:p>
            <a:r>
              <a:t>2. Use @Binding for child views to avoid excessive re-renders.</a:t>
            </a:r>
          </a:p>
          <a:p>
            <a:r>
              <a:t>3. Use @ObservedObject for shared models and @EnvironmentObject for global app state.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502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Understanding State and Data Flow in SwiftUI</vt:lpstr>
      <vt:lpstr>Introduction to SwiftUI</vt:lpstr>
      <vt:lpstr>What is State in SwiftUI?</vt:lpstr>
      <vt:lpstr>@State and @Binding</vt:lpstr>
      <vt:lpstr>What is @ObservedObject?</vt:lpstr>
      <vt:lpstr>Role of @EnvironmentObject</vt:lpstr>
      <vt:lpstr>Data Flow in SwiftUI</vt:lpstr>
      <vt:lpstr>Combining State and Data Flow</vt:lpstr>
      <vt:lpstr>Best Practices for State Management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Ahmed, Rabah</cp:lastModifiedBy>
  <cp:revision>4</cp:revision>
  <dcterms:created xsi:type="dcterms:W3CDTF">2013-01-27T09:14:16Z</dcterms:created>
  <dcterms:modified xsi:type="dcterms:W3CDTF">2024-11-12T14:32:02Z</dcterms:modified>
  <cp:category/>
</cp:coreProperties>
</file>