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5689-DF90-6798-5112-FEB5E505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21A58-2DEC-A5F6-56FC-C5840995E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3155-6219-34DF-7DD9-DC8D9876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B406-E154-EE6D-C1BE-3426D4F9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1C97-2293-EB9F-BDB3-724EEF80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2B46-6804-AEF0-0A14-186767BF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160D-44B8-FAB5-A157-D37A306B9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823B-7F38-45DE-10EA-BC725390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86BC-5C6C-A0BB-2971-CF168FA7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D24D-224B-4D9F-51D9-2CD0B327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23731-E5B2-F3D1-37AC-9739B33C0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A52BC-45C2-17DC-4E1B-3DFCBB13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00CA-3759-E4B6-AD40-3D8A2A64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47E0-4866-3230-EDF0-38CD8CA1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4701-8057-08F0-B88D-0AB5D12F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BBA-361D-5D2D-723E-5BB77833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E505-C7E9-960E-3773-9C0A4EBF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72CA-2FC0-CA15-AE5D-BD55703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9C2F-139F-4AB9-C5F7-1D8CCE2F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4534-DA4D-12EB-56EC-E952C850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9212-478E-538F-D012-1FA227EA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B545-0540-7A9D-0BED-EA7E7BE8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B43B-61E3-A7B8-4FA9-0C51091B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D29-D7ED-5E71-739A-4257E1E6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72F2-ADDC-3CEF-3C36-66F2C76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6163-F245-ACF3-1307-F5508295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6FDB-A091-8251-9CE2-F0444E722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13CB-1D46-1F8C-7831-74BDD4D7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5097-78F4-EC31-ADFB-F097584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36DE-45F9-B181-1D20-073A6DD7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B356C-75B4-FF9B-A81F-8B05DEB4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AD5B-1F2C-C249-F133-A575C22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E4D3F-32AC-17A8-42E1-22D4A8C2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5279C-A6FF-9618-0D37-0E6EB010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3553F-A98A-C246-F8C4-D63A22CC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BFE54-705E-9A0F-7F35-7DBD72D98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3B51B-4430-E824-F3A0-7E243BA6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7BB14-8158-98AF-E203-16FF5EF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6C24-C093-F78C-3E8D-35466D60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0CC-4CC3-AE0A-5DF0-D6EC6A62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BFA4C-E2B3-9820-FA31-4EC16B1D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B8287-0DC2-059F-A394-DAA48323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9D498-D4B4-5345-50F0-BC1E4A52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3BBF6-19DB-8DD5-E93E-9B9500BA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DBCCF-3B95-CF96-A2A4-7323EBDB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00465-FD73-6727-6FE8-12DBA8F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8C76-57C5-B3E5-317D-B0CFDD7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BFE-9F61-B37A-7ECF-E7389EA27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4724-6B53-34B1-F041-01A0FD05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AF085-D5CE-658F-0F90-3BAB4DCB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8289C-6866-F23A-307A-9499C429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8C55-48D8-A78B-6421-5124139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414-AD96-7CC5-BB26-29644589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A30-94BA-EB8C-D325-F9084AF97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5DD7A-75DB-51D2-DE6D-0DCD3FA3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4D7A-EC48-1D53-EB47-9C8FF240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00B7-9459-0DED-CF38-CF800B1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DA6BA-1C0D-68CD-9A61-5C5CD37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7AD71-DFEC-1CFC-E98B-359A64A8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E78F-2264-3F2B-7364-0B6E6F7B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B813-A83F-AC32-92F5-9812228D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0C02-FF1D-4A69-9B2F-B9DF52EB0A7A}" type="datetimeFigureOut">
              <a:rPr lang="en-US" smtClean="0"/>
              <a:t>2024-Feb-08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5C1F-CEAD-9EDF-7D68-DD0046F1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82F6-05CA-18D1-6E3B-BEF4AD0B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E0DE-FB4D-41E5-BDCB-1E1D6B8693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B9081-B9C6-D9FB-2BD1-11D5BC8DF53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23555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8E14-CC2C-678E-F66D-0416BF155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dependency injection in standalone component in federated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B80-5497-A275-BE25-B4AD576ED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E6D260-6BDD-4452-EC0F-BDE4AC98C35C}"/>
              </a:ext>
            </a:extLst>
          </p:cNvPr>
          <p:cNvSpPr/>
          <p:nvPr/>
        </p:nvSpPr>
        <p:spPr>
          <a:xfrm>
            <a:off x="522515" y="505096"/>
            <a:ext cx="6792685" cy="5712824"/>
          </a:xfrm>
          <a:prstGeom prst="roundRect">
            <a:avLst>
              <a:gd name="adj" fmla="val 20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µFront-end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9D2712-C4E2-D488-062A-4545C97A4325}"/>
              </a:ext>
            </a:extLst>
          </p:cNvPr>
          <p:cNvSpPr/>
          <p:nvPr/>
        </p:nvSpPr>
        <p:spPr>
          <a:xfrm>
            <a:off x="1010194" y="1149531"/>
            <a:ext cx="2743200" cy="4676503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Default project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09202F-9FBC-17A2-63C7-7CC24B8ADF24}"/>
              </a:ext>
            </a:extLst>
          </p:cNvPr>
          <p:cNvSpPr/>
          <p:nvPr/>
        </p:nvSpPr>
        <p:spPr>
          <a:xfrm>
            <a:off x="1162594" y="1653540"/>
            <a:ext cx="2451463" cy="40005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Module-A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ECCBFB-15D4-350A-C723-A29DAE9A898B}"/>
              </a:ext>
            </a:extLst>
          </p:cNvPr>
          <p:cNvSpPr/>
          <p:nvPr/>
        </p:nvSpPr>
        <p:spPr>
          <a:xfrm>
            <a:off x="8721362" y="499799"/>
            <a:ext cx="1837508" cy="5712823"/>
          </a:xfrm>
          <a:prstGeom prst="roundRect">
            <a:avLst>
              <a:gd name="adj" fmla="val 62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Shell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DB4A43-4DA4-60CA-645A-09EE132A9189}"/>
              </a:ext>
            </a:extLst>
          </p:cNvPr>
          <p:cNvSpPr/>
          <p:nvPr/>
        </p:nvSpPr>
        <p:spPr>
          <a:xfrm>
            <a:off x="4058194" y="1149531"/>
            <a:ext cx="2743200" cy="4676503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ngx</a:t>
            </a:r>
            <a:r>
              <a:rPr lang="en-US" dirty="0"/>
              <a:t>-my-components library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74A6-EEBC-4903-0225-5696F891180E}"/>
              </a:ext>
            </a:extLst>
          </p:cNvPr>
          <p:cNvSpPr txBox="1"/>
          <p:nvPr/>
        </p:nvSpPr>
        <p:spPr>
          <a:xfrm>
            <a:off x="522515" y="6230391"/>
            <a:ext cx="309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http://localhost:4201/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F1817-FC92-EA5A-39F4-B23CA678AE10}"/>
              </a:ext>
            </a:extLst>
          </p:cNvPr>
          <p:cNvSpPr txBox="1"/>
          <p:nvPr/>
        </p:nvSpPr>
        <p:spPr>
          <a:xfrm>
            <a:off x="8721362" y="6225779"/>
            <a:ext cx="183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http://localhost:3200/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5AFAF6-06F2-F1FE-52A2-6BF62A670447}"/>
              </a:ext>
            </a:extLst>
          </p:cNvPr>
          <p:cNvSpPr/>
          <p:nvPr/>
        </p:nvSpPr>
        <p:spPr>
          <a:xfrm>
            <a:off x="1308462" y="1810565"/>
            <a:ext cx="2146663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HomeComponent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317EF1-DC11-A47E-A3B7-21DF1F6A5003}"/>
              </a:ext>
            </a:extLst>
          </p:cNvPr>
          <p:cNvSpPr/>
          <p:nvPr/>
        </p:nvSpPr>
        <p:spPr>
          <a:xfrm>
            <a:off x="4356462" y="1815737"/>
            <a:ext cx="2146663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FeatureComponent</a:t>
            </a:r>
            <a:r>
              <a:rPr lang="en-US" dirty="0"/>
              <a:t> (standalone)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B91A8-C52A-C79E-4E27-78BD2613CCA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455125" y="2267765"/>
            <a:ext cx="901337" cy="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F7F09C-25B0-B923-97DD-987282B76C20}"/>
              </a:ext>
            </a:extLst>
          </p:cNvPr>
          <p:cNvSpPr txBox="1"/>
          <p:nvPr/>
        </p:nvSpPr>
        <p:spPr>
          <a:xfrm>
            <a:off x="3448593" y="1959224"/>
            <a:ext cx="901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Navigates 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ECE31-DA98-FF59-B249-59EB78239221}"/>
              </a:ext>
            </a:extLst>
          </p:cNvPr>
          <p:cNvSpPr/>
          <p:nvPr/>
        </p:nvSpPr>
        <p:spPr>
          <a:xfrm>
            <a:off x="4356462" y="4422313"/>
            <a:ext cx="2146663" cy="674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HelloService</a:t>
            </a:r>
            <a:r>
              <a:rPr lang="en-US" dirty="0"/>
              <a:t> (abstract)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2D8DE-243A-5F95-8BF9-3FDA87DF1285}"/>
              </a:ext>
            </a:extLst>
          </p:cNvPr>
          <p:cNvSpPr/>
          <p:nvPr/>
        </p:nvSpPr>
        <p:spPr>
          <a:xfrm>
            <a:off x="4356462" y="3255365"/>
            <a:ext cx="2146663" cy="674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MassCommunicationService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8A28A4-E2DB-B33D-008C-6C48087E8AC7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5429794" y="2730137"/>
            <a:ext cx="0" cy="52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146E3-65BF-CB69-D193-3CEA6EC59F44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5429794" y="3930065"/>
            <a:ext cx="0" cy="49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C91991-4BC4-D872-8E5D-425983C9C260}"/>
              </a:ext>
            </a:extLst>
          </p:cNvPr>
          <p:cNvSpPr txBox="1"/>
          <p:nvPr/>
        </p:nvSpPr>
        <p:spPr>
          <a:xfrm>
            <a:off x="5429793" y="3986980"/>
            <a:ext cx="90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 (by injection)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2AFD1-637A-505E-B1A4-44F5B2FA56F0}"/>
              </a:ext>
            </a:extLst>
          </p:cNvPr>
          <p:cNvSpPr txBox="1"/>
          <p:nvPr/>
        </p:nvSpPr>
        <p:spPr>
          <a:xfrm>
            <a:off x="5353593" y="2782872"/>
            <a:ext cx="90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 (by injection)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7BEBB-2884-18F2-31C1-47F3CAA92A6B}"/>
              </a:ext>
            </a:extLst>
          </p:cNvPr>
          <p:cNvSpPr/>
          <p:nvPr/>
        </p:nvSpPr>
        <p:spPr>
          <a:xfrm>
            <a:off x="1323700" y="3221230"/>
            <a:ext cx="2146663" cy="674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FrenchHelloService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CA9F9B-9A0A-2908-6671-02746A2EEC4C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>
            <a:off x="3470363" y="3558580"/>
            <a:ext cx="886099" cy="120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F086E7-9C5F-E10B-C4ED-F3B26D152672}"/>
              </a:ext>
            </a:extLst>
          </p:cNvPr>
          <p:cNvSpPr txBox="1"/>
          <p:nvPr/>
        </p:nvSpPr>
        <p:spPr>
          <a:xfrm rot="3140206">
            <a:off x="3491074" y="3867450"/>
            <a:ext cx="901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9CD7E-2865-1A3F-7064-B32C7CE08C90}"/>
              </a:ext>
            </a:extLst>
          </p:cNvPr>
          <p:cNvSpPr txBox="1"/>
          <p:nvPr/>
        </p:nvSpPr>
        <p:spPr>
          <a:xfrm>
            <a:off x="1308462" y="4434840"/>
            <a:ext cx="22805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provide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useClass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FrenchHelloService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80FC6E-88EA-A9A1-F162-22F2B7CADFE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315200" y="3356211"/>
            <a:ext cx="1406162" cy="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6B72D8-5B9B-58F3-79F5-6741E66F0E8C}"/>
              </a:ext>
            </a:extLst>
          </p:cNvPr>
          <p:cNvSpPr txBox="1"/>
          <p:nvPr/>
        </p:nvSpPr>
        <p:spPr>
          <a:xfrm>
            <a:off x="7407307" y="3098119"/>
            <a:ext cx="1221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remoteEntry.js</a:t>
            </a:r>
          </a:p>
        </p:txBody>
      </p:sp>
    </p:spTree>
    <p:extLst>
      <p:ext uri="{BB962C8B-B14F-4D97-AF65-F5344CB8AC3E}">
        <p14:creationId xmlns:p14="http://schemas.microsoft.com/office/powerpoint/2010/main" val="12191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Angular dependency injection in standalone component in federated module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dependency injection in standalone component in federated module</dc:title>
  <dc:creator>Jan Dolejsi</dc:creator>
  <cp:lastModifiedBy>Jan Dolejsi</cp:lastModifiedBy>
  <cp:revision>1</cp:revision>
  <dcterms:created xsi:type="dcterms:W3CDTF">2024-02-08T17:07:54Z</dcterms:created>
  <dcterms:modified xsi:type="dcterms:W3CDTF">2024-02-08T17:22:30Z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