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B738FD-C6D6-4E5D-B070-5B95305F7CA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E8F05DA-7186-4EC0-9980-DCDFB2A7701F}">
      <dgm:prSet/>
      <dgm:spPr/>
      <dgm:t>
        <a:bodyPr/>
        <a:lstStyle/>
        <a:p>
          <a:pPr>
            <a:defRPr cap="all"/>
          </a:pPr>
          <a:r>
            <a:rPr lang="de-DE"/>
            <a:t>Was ist das?</a:t>
          </a:r>
          <a:endParaRPr lang="en-US"/>
        </a:p>
      </dgm:t>
    </dgm:pt>
    <dgm:pt modelId="{E82BC93C-B760-4A7B-A275-55561531E3B5}" type="parTrans" cxnId="{9B62F51B-44A3-453A-9C0B-FDF7D57F9441}">
      <dgm:prSet/>
      <dgm:spPr/>
      <dgm:t>
        <a:bodyPr/>
        <a:lstStyle/>
        <a:p>
          <a:endParaRPr lang="en-US"/>
        </a:p>
      </dgm:t>
    </dgm:pt>
    <dgm:pt modelId="{2FCCA3DE-0B99-49D1-B02C-0E36067833FE}" type="sibTrans" cxnId="{9B62F51B-44A3-453A-9C0B-FDF7D57F9441}">
      <dgm:prSet/>
      <dgm:spPr/>
      <dgm:t>
        <a:bodyPr/>
        <a:lstStyle/>
        <a:p>
          <a:endParaRPr lang="en-US"/>
        </a:p>
      </dgm:t>
    </dgm:pt>
    <dgm:pt modelId="{81626D03-A59F-4F97-8C3C-D684829C534D}">
      <dgm:prSet/>
      <dgm:spPr/>
      <dgm:t>
        <a:bodyPr/>
        <a:lstStyle/>
        <a:p>
          <a:pPr>
            <a:defRPr cap="all"/>
          </a:pPr>
          <a:r>
            <a:rPr lang="de-DE"/>
            <a:t>Warum gerade dieses Thema?</a:t>
          </a:r>
          <a:endParaRPr lang="en-US"/>
        </a:p>
      </dgm:t>
    </dgm:pt>
    <dgm:pt modelId="{C39836E0-EA21-477F-B1F3-977FD0312F94}" type="parTrans" cxnId="{0012C1E9-F644-4F08-B78D-8E2D861889D5}">
      <dgm:prSet/>
      <dgm:spPr/>
      <dgm:t>
        <a:bodyPr/>
        <a:lstStyle/>
        <a:p>
          <a:endParaRPr lang="en-US"/>
        </a:p>
      </dgm:t>
    </dgm:pt>
    <dgm:pt modelId="{7BD27F9D-F294-4C85-940B-1D7C3A6275CD}" type="sibTrans" cxnId="{0012C1E9-F644-4F08-B78D-8E2D861889D5}">
      <dgm:prSet/>
      <dgm:spPr/>
      <dgm:t>
        <a:bodyPr/>
        <a:lstStyle/>
        <a:p>
          <a:endParaRPr lang="en-US"/>
        </a:p>
      </dgm:t>
    </dgm:pt>
    <dgm:pt modelId="{A9FEA400-E6FE-48D9-8A34-AA042BC19474}" type="pres">
      <dgm:prSet presAssocID="{F8B738FD-C6D6-4E5D-B070-5B95305F7CAA}" presName="root" presStyleCnt="0">
        <dgm:presLayoutVars>
          <dgm:dir/>
          <dgm:resizeHandles val="exact"/>
        </dgm:presLayoutVars>
      </dgm:prSet>
      <dgm:spPr/>
    </dgm:pt>
    <dgm:pt modelId="{5DB120F0-E3CE-40A6-AB99-79709B09BECD}" type="pres">
      <dgm:prSet presAssocID="{7E8F05DA-7186-4EC0-9980-DCDFB2A7701F}" presName="compNode" presStyleCnt="0"/>
      <dgm:spPr/>
    </dgm:pt>
    <dgm:pt modelId="{C8116D40-6A34-4CEC-8101-6362E71A06A6}" type="pres">
      <dgm:prSet presAssocID="{7E8F05DA-7186-4EC0-9980-DCDFB2A7701F}" presName="iconBgRect" presStyleLbl="bgShp" presStyleIdx="0" presStyleCnt="2"/>
      <dgm:spPr/>
    </dgm:pt>
    <dgm:pt modelId="{133C5CBF-7B62-4A0F-AB8D-B093556B9D7D}" type="pres">
      <dgm:prSet presAssocID="{7E8F05DA-7186-4EC0-9980-DCDFB2A7701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0D6C8376-48DF-4BE9-9E9E-ACF88791C59D}" type="pres">
      <dgm:prSet presAssocID="{7E8F05DA-7186-4EC0-9980-DCDFB2A7701F}" presName="spaceRect" presStyleCnt="0"/>
      <dgm:spPr/>
    </dgm:pt>
    <dgm:pt modelId="{3D28AD50-A3A3-4DDD-8AEA-BD389F616991}" type="pres">
      <dgm:prSet presAssocID="{7E8F05DA-7186-4EC0-9980-DCDFB2A7701F}" presName="textRect" presStyleLbl="revTx" presStyleIdx="0" presStyleCnt="2">
        <dgm:presLayoutVars>
          <dgm:chMax val="1"/>
          <dgm:chPref val="1"/>
        </dgm:presLayoutVars>
      </dgm:prSet>
      <dgm:spPr/>
    </dgm:pt>
    <dgm:pt modelId="{34662EC9-9772-4D91-A9F4-90EA4CA5F21C}" type="pres">
      <dgm:prSet presAssocID="{2FCCA3DE-0B99-49D1-B02C-0E36067833FE}" presName="sibTrans" presStyleCnt="0"/>
      <dgm:spPr/>
    </dgm:pt>
    <dgm:pt modelId="{54A95932-35BE-4362-B902-AB1CB6831010}" type="pres">
      <dgm:prSet presAssocID="{81626D03-A59F-4F97-8C3C-D684829C534D}" presName="compNode" presStyleCnt="0"/>
      <dgm:spPr/>
    </dgm:pt>
    <dgm:pt modelId="{72848413-34F8-4BCE-B608-43BB85D1A279}" type="pres">
      <dgm:prSet presAssocID="{81626D03-A59F-4F97-8C3C-D684829C534D}" presName="iconBgRect" presStyleLbl="bgShp" presStyleIdx="1" presStyleCnt="2"/>
      <dgm:spPr/>
    </dgm:pt>
    <dgm:pt modelId="{5C91EA4F-6E8F-4BF8-8FC8-4829A59D9F1E}" type="pres">
      <dgm:prSet presAssocID="{81626D03-A59F-4F97-8C3C-D684829C534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agen"/>
        </a:ext>
      </dgm:extLst>
    </dgm:pt>
    <dgm:pt modelId="{3F8D2411-2F3B-4555-877F-F197A65F4A88}" type="pres">
      <dgm:prSet presAssocID="{81626D03-A59F-4F97-8C3C-D684829C534D}" presName="spaceRect" presStyleCnt="0"/>
      <dgm:spPr/>
    </dgm:pt>
    <dgm:pt modelId="{F70ED5F2-A635-4154-A63C-3962FC6FCAA0}" type="pres">
      <dgm:prSet presAssocID="{81626D03-A59F-4F97-8C3C-D684829C534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B62F51B-44A3-453A-9C0B-FDF7D57F9441}" srcId="{F8B738FD-C6D6-4E5D-B070-5B95305F7CAA}" destId="{7E8F05DA-7186-4EC0-9980-DCDFB2A7701F}" srcOrd="0" destOrd="0" parTransId="{E82BC93C-B760-4A7B-A275-55561531E3B5}" sibTransId="{2FCCA3DE-0B99-49D1-B02C-0E36067833FE}"/>
    <dgm:cxn modelId="{EFAF0959-21F6-42AB-BC10-FB52CAE34544}" type="presOf" srcId="{F8B738FD-C6D6-4E5D-B070-5B95305F7CAA}" destId="{A9FEA400-E6FE-48D9-8A34-AA042BC19474}" srcOrd="0" destOrd="0" presId="urn:microsoft.com/office/officeart/2018/5/layout/IconCircleLabelList"/>
    <dgm:cxn modelId="{A470E491-DD03-4E0F-9611-47EDC56574D3}" type="presOf" srcId="{81626D03-A59F-4F97-8C3C-D684829C534D}" destId="{F70ED5F2-A635-4154-A63C-3962FC6FCAA0}" srcOrd="0" destOrd="0" presId="urn:microsoft.com/office/officeart/2018/5/layout/IconCircleLabelList"/>
    <dgm:cxn modelId="{62E1D8D5-B382-402F-AD78-0D56C819B89B}" type="presOf" srcId="{7E8F05DA-7186-4EC0-9980-DCDFB2A7701F}" destId="{3D28AD50-A3A3-4DDD-8AEA-BD389F616991}" srcOrd="0" destOrd="0" presId="urn:microsoft.com/office/officeart/2018/5/layout/IconCircleLabelList"/>
    <dgm:cxn modelId="{0012C1E9-F644-4F08-B78D-8E2D861889D5}" srcId="{F8B738FD-C6D6-4E5D-B070-5B95305F7CAA}" destId="{81626D03-A59F-4F97-8C3C-D684829C534D}" srcOrd="1" destOrd="0" parTransId="{C39836E0-EA21-477F-B1F3-977FD0312F94}" sibTransId="{7BD27F9D-F294-4C85-940B-1D7C3A6275CD}"/>
    <dgm:cxn modelId="{6545C222-F70C-423D-BA58-B29A65E94F9F}" type="presParOf" srcId="{A9FEA400-E6FE-48D9-8A34-AA042BC19474}" destId="{5DB120F0-E3CE-40A6-AB99-79709B09BECD}" srcOrd="0" destOrd="0" presId="urn:microsoft.com/office/officeart/2018/5/layout/IconCircleLabelList"/>
    <dgm:cxn modelId="{FC014516-0C91-4564-AA3A-8E6632DB027B}" type="presParOf" srcId="{5DB120F0-E3CE-40A6-AB99-79709B09BECD}" destId="{C8116D40-6A34-4CEC-8101-6362E71A06A6}" srcOrd="0" destOrd="0" presId="urn:microsoft.com/office/officeart/2018/5/layout/IconCircleLabelList"/>
    <dgm:cxn modelId="{A7585FDC-198C-4E31-81F5-E8C6CBA387F3}" type="presParOf" srcId="{5DB120F0-E3CE-40A6-AB99-79709B09BECD}" destId="{133C5CBF-7B62-4A0F-AB8D-B093556B9D7D}" srcOrd="1" destOrd="0" presId="urn:microsoft.com/office/officeart/2018/5/layout/IconCircleLabelList"/>
    <dgm:cxn modelId="{AD91173A-3F36-4AD3-B206-613586C16E37}" type="presParOf" srcId="{5DB120F0-E3CE-40A6-AB99-79709B09BECD}" destId="{0D6C8376-48DF-4BE9-9E9E-ACF88791C59D}" srcOrd="2" destOrd="0" presId="urn:microsoft.com/office/officeart/2018/5/layout/IconCircleLabelList"/>
    <dgm:cxn modelId="{0D09EEF6-AB5B-4B93-85D6-1226185CB83E}" type="presParOf" srcId="{5DB120F0-E3CE-40A6-AB99-79709B09BECD}" destId="{3D28AD50-A3A3-4DDD-8AEA-BD389F616991}" srcOrd="3" destOrd="0" presId="urn:microsoft.com/office/officeart/2018/5/layout/IconCircleLabelList"/>
    <dgm:cxn modelId="{6A7A98B4-EFA4-478E-BE06-A19AE2FFC7C6}" type="presParOf" srcId="{A9FEA400-E6FE-48D9-8A34-AA042BC19474}" destId="{34662EC9-9772-4D91-A9F4-90EA4CA5F21C}" srcOrd="1" destOrd="0" presId="urn:microsoft.com/office/officeart/2018/5/layout/IconCircleLabelList"/>
    <dgm:cxn modelId="{9766B463-BC97-471A-BA56-8A45A560A469}" type="presParOf" srcId="{A9FEA400-E6FE-48D9-8A34-AA042BC19474}" destId="{54A95932-35BE-4362-B902-AB1CB6831010}" srcOrd="2" destOrd="0" presId="urn:microsoft.com/office/officeart/2018/5/layout/IconCircleLabelList"/>
    <dgm:cxn modelId="{B9403E80-B319-4A03-9231-3F28F9FB6BA9}" type="presParOf" srcId="{54A95932-35BE-4362-B902-AB1CB6831010}" destId="{72848413-34F8-4BCE-B608-43BB85D1A279}" srcOrd="0" destOrd="0" presId="urn:microsoft.com/office/officeart/2018/5/layout/IconCircleLabelList"/>
    <dgm:cxn modelId="{8CC871F8-FEDE-448A-AB51-6B96000895C5}" type="presParOf" srcId="{54A95932-35BE-4362-B902-AB1CB6831010}" destId="{5C91EA4F-6E8F-4BF8-8FC8-4829A59D9F1E}" srcOrd="1" destOrd="0" presId="urn:microsoft.com/office/officeart/2018/5/layout/IconCircleLabelList"/>
    <dgm:cxn modelId="{30EBCF65-4929-4CFB-9E93-B9EFE243AF57}" type="presParOf" srcId="{54A95932-35BE-4362-B902-AB1CB6831010}" destId="{3F8D2411-2F3B-4555-877F-F197A65F4A88}" srcOrd="2" destOrd="0" presId="urn:microsoft.com/office/officeart/2018/5/layout/IconCircleLabelList"/>
    <dgm:cxn modelId="{B7B05009-54FA-49AB-B57C-A2EF3F13EF7D}" type="presParOf" srcId="{54A95932-35BE-4362-B902-AB1CB6831010}" destId="{F70ED5F2-A635-4154-A63C-3962FC6FCAA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7C1C77-13A7-4934-A30E-ADD8AEAB05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1322D98-222E-40CA-A517-BC275C456DC1}">
      <dgm:prSet/>
      <dgm:spPr/>
      <dgm:t>
        <a:bodyPr/>
        <a:lstStyle/>
        <a:p>
          <a:r>
            <a:rPr lang="de-DE"/>
            <a:t>Angst</a:t>
          </a:r>
          <a:endParaRPr lang="en-US"/>
        </a:p>
      </dgm:t>
    </dgm:pt>
    <dgm:pt modelId="{3ED2670E-752A-427D-A95B-99E02E47F153}" type="parTrans" cxnId="{6689D258-78B9-4428-874A-D7D65A7D5596}">
      <dgm:prSet/>
      <dgm:spPr/>
      <dgm:t>
        <a:bodyPr/>
        <a:lstStyle/>
        <a:p>
          <a:endParaRPr lang="en-US"/>
        </a:p>
      </dgm:t>
    </dgm:pt>
    <dgm:pt modelId="{F939FB57-1FE7-4FE1-88EC-B4CA440E446B}" type="sibTrans" cxnId="{6689D258-78B9-4428-874A-D7D65A7D5596}">
      <dgm:prSet/>
      <dgm:spPr/>
      <dgm:t>
        <a:bodyPr/>
        <a:lstStyle/>
        <a:p>
          <a:endParaRPr lang="en-US"/>
        </a:p>
      </dgm:t>
    </dgm:pt>
    <dgm:pt modelId="{BACBA659-7AED-4CE6-8366-279E4C3E3566}">
      <dgm:prSet/>
      <dgm:spPr/>
      <dgm:t>
        <a:bodyPr/>
        <a:lstStyle/>
        <a:p>
          <a:r>
            <a:rPr lang="de-DE"/>
            <a:t>Überhaupt irgendwo anfangen</a:t>
          </a:r>
          <a:endParaRPr lang="en-US"/>
        </a:p>
      </dgm:t>
    </dgm:pt>
    <dgm:pt modelId="{891F6B4E-0274-413C-B902-3209BB3FAE18}" type="parTrans" cxnId="{3D7A2390-AA8C-4F2B-B368-059515A56907}">
      <dgm:prSet/>
      <dgm:spPr/>
      <dgm:t>
        <a:bodyPr/>
        <a:lstStyle/>
        <a:p>
          <a:endParaRPr lang="en-US"/>
        </a:p>
      </dgm:t>
    </dgm:pt>
    <dgm:pt modelId="{60BF3FDB-ACDB-4D10-B8BF-98C029A3F7FC}" type="sibTrans" cxnId="{3D7A2390-AA8C-4F2B-B368-059515A56907}">
      <dgm:prSet/>
      <dgm:spPr/>
      <dgm:t>
        <a:bodyPr/>
        <a:lstStyle/>
        <a:p>
          <a:endParaRPr lang="en-US"/>
        </a:p>
      </dgm:t>
    </dgm:pt>
    <dgm:pt modelId="{5692219B-7C5F-4128-9826-78FE728E5F91}">
      <dgm:prSet/>
      <dgm:spPr/>
      <dgm:t>
        <a:bodyPr/>
        <a:lstStyle/>
        <a:p>
          <a:r>
            <a:rPr lang="de-DE"/>
            <a:t>5 HTML- und eine CSS-Datei</a:t>
          </a:r>
          <a:endParaRPr lang="en-US"/>
        </a:p>
      </dgm:t>
    </dgm:pt>
    <dgm:pt modelId="{1DEB0736-3A3C-4253-A1B9-02C99172169C}" type="parTrans" cxnId="{0C5D3DD5-5FCC-45A4-A2F9-BCF35B39223A}">
      <dgm:prSet/>
      <dgm:spPr/>
      <dgm:t>
        <a:bodyPr/>
        <a:lstStyle/>
        <a:p>
          <a:endParaRPr lang="en-US"/>
        </a:p>
      </dgm:t>
    </dgm:pt>
    <dgm:pt modelId="{0F0E5434-4A48-4C5D-9043-933AE599778B}" type="sibTrans" cxnId="{0C5D3DD5-5FCC-45A4-A2F9-BCF35B39223A}">
      <dgm:prSet/>
      <dgm:spPr/>
      <dgm:t>
        <a:bodyPr/>
        <a:lstStyle/>
        <a:p>
          <a:endParaRPr lang="en-US"/>
        </a:p>
      </dgm:t>
    </dgm:pt>
    <dgm:pt modelId="{B1320FA4-12DE-455F-B9FD-6879BBE8AD8E}" type="pres">
      <dgm:prSet presAssocID="{497C1C77-13A7-4934-A30E-ADD8AEAB0575}" presName="root" presStyleCnt="0">
        <dgm:presLayoutVars>
          <dgm:dir/>
          <dgm:resizeHandles val="exact"/>
        </dgm:presLayoutVars>
      </dgm:prSet>
      <dgm:spPr/>
    </dgm:pt>
    <dgm:pt modelId="{23ED0707-E840-4C11-872A-7EC6B5D3F8E8}" type="pres">
      <dgm:prSet presAssocID="{71322D98-222E-40CA-A517-BC275C456DC1}" presName="compNode" presStyleCnt="0"/>
      <dgm:spPr/>
    </dgm:pt>
    <dgm:pt modelId="{1F7249CA-69F4-4DDE-95DA-55F7529AB890}" type="pres">
      <dgm:prSet presAssocID="{71322D98-222E-40CA-A517-BC275C456DC1}" presName="bgRect" presStyleLbl="bgShp" presStyleIdx="0" presStyleCnt="3"/>
      <dgm:spPr/>
    </dgm:pt>
    <dgm:pt modelId="{771CCDCD-0D2E-40EE-8D46-A976F72F9651}" type="pres">
      <dgm:prSet presAssocID="{71322D98-222E-40CA-A517-BC275C456DC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rprised Face with No Fill"/>
        </a:ext>
      </dgm:extLst>
    </dgm:pt>
    <dgm:pt modelId="{421B7E9F-2B51-44AB-A376-EFCF8EAF5E69}" type="pres">
      <dgm:prSet presAssocID="{71322D98-222E-40CA-A517-BC275C456DC1}" presName="spaceRect" presStyleCnt="0"/>
      <dgm:spPr/>
    </dgm:pt>
    <dgm:pt modelId="{FF3378E2-1BC2-4BB7-8E60-862EF1B33C97}" type="pres">
      <dgm:prSet presAssocID="{71322D98-222E-40CA-A517-BC275C456DC1}" presName="parTx" presStyleLbl="revTx" presStyleIdx="0" presStyleCnt="3">
        <dgm:presLayoutVars>
          <dgm:chMax val="0"/>
          <dgm:chPref val="0"/>
        </dgm:presLayoutVars>
      </dgm:prSet>
      <dgm:spPr/>
    </dgm:pt>
    <dgm:pt modelId="{5C1702B3-5397-40B8-9F65-CE84729CDEE4}" type="pres">
      <dgm:prSet presAssocID="{F939FB57-1FE7-4FE1-88EC-B4CA440E446B}" presName="sibTrans" presStyleCnt="0"/>
      <dgm:spPr/>
    </dgm:pt>
    <dgm:pt modelId="{242751F3-5701-4653-BEFA-AA4512B7D122}" type="pres">
      <dgm:prSet presAssocID="{BACBA659-7AED-4CE6-8366-279E4C3E3566}" presName="compNode" presStyleCnt="0"/>
      <dgm:spPr/>
    </dgm:pt>
    <dgm:pt modelId="{12929133-2905-4A72-998A-85A7FC5F7931}" type="pres">
      <dgm:prSet presAssocID="{BACBA659-7AED-4CE6-8366-279E4C3E3566}" presName="bgRect" presStyleLbl="bgShp" presStyleIdx="1" presStyleCnt="3"/>
      <dgm:spPr/>
    </dgm:pt>
    <dgm:pt modelId="{33D1981B-C328-46E0-AE46-DF171899F09F}" type="pres">
      <dgm:prSet presAssocID="{BACBA659-7AED-4CE6-8366-279E4C3E35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gzeug"/>
        </a:ext>
      </dgm:extLst>
    </dgm:pt>
    <dgm:pt modelId="{60CE41F4-A2BB-4687-B032-85578580C361}" type="pres">
      <dgm:prSet presAssocID="{BACBA659-7AED-4CE6-8366-279E4C3E3566}" presName="spaceRect" presStyleCnt="0"/>
      <dgm:spPr/>
    </dgm:pt>
    <dgm:pt modelId="{FE021C35-8E90-4942-B944-1ED86B025951}" type="pres">
      <dgm:prSet presAssocID="{BACBA659-7AED-4CE6-8366-279E4C3E3566}" presName="parTx" presStyleLbl="revTx" presStyleIdx="1" presStyleCnt="3">
        <dgm:presLayoutVars>
          <dgm:chMax val="0"/>
          <dgm:chPref val="0"/>
        </dgm:presLayoutVars>
      </dgm:prSet>
      <dgm:spPr/>
    </dgm:pt>
    <dgm:pt modelId="{6FB948D4-D674-4ED1-9D93-131331D86F56}" type="pres">
      <dgm:prSet presAssocID="{60BF3FDB-ACDB-4D10-B8BF-98C029A3F7FC}" presName="sibTrans" presStyleCnt="0"/>
      <dgm:spPr/>
    </dgm:pt>
    <dgm:pt modelId="{64F93BFB-1CD2-4D56-950E-250809987ECC}" type="pres">
      <dgm:prSet presAssocID="{5692219B-7C5F-4128-9826-78FE728E5F91}" presName="compNode" presStyleCnt="0"/>
      <dgm:spPr/>
    </dgm:pt>
    <dgm:pt modelId="{9A42FD7F-D1BE-4D96-85B9-AC449776AC9C}" type="pres">
      <dgm:prSet presAssocID="{5692219B-7C5F-4128-9826-78FE728E5F91}" presName="bgRect" presStyleLbl="bgShp" presStyleIdx="2" presStyleCnt="3"/>
      <dgm:spPr/>
    </dgm:pt>
    <dgm:pt modelId="{C9CE6B46-BEFD-4BAD-ABD0-E7F8E928ABFD}" type="pres">
      <dgm:prSet presAssocID="{5692219B-7C5F-4128-9826-78FE728E5F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016403C-EE68-416E-802E-E56D6A1E6CC6}" type="pres">
      <dgm:prSet presAssocID="{5692219B-7C5F-4128-9826-78FE728E5F91}" presName="spaceRect" presStyleCnt="0"/>
      <dgm:spPr/>
    </dgm:pt>
    <dgm:pt modelId="{5161E739-64E1-4666-87C6-420C38134BD8}" type="pres">
      <dgm:prSet presAssocID="{5692219B-7C5F-4128-9826-78FE728E5F9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BB4884D-E4D3-4D5A-9007-F957C106266E}" type="presOf" srcId="{497C1C77-13A7-4934-A30E-ADD8AEAB0575}" destId="{B1320FA4-12DE-455F-B9FD-6879BBE8AD8E}" srcOrd="0" destOrd="0" presId="urn:microsoft.com/office/officeart/2018/2/layout/IconVerticalSolidList"/>
    <dgm:cxn modelId="{6689D258-78B9-4428-874A-D7D65A7D5596}" srcId="{497C1C77-13A7-4934-A30E-ADD8AEAB0575}" destId="{71322D98-222E-40CA-A517-BC275C456DC1}" srcOrd="0" destOrd="0" parTransId="{3ED2670E-752A-427D-A95B-99E02E47F153}" sibTransId="{F939FB57-1FE7-4FE1-88EC-B4CA440E446B}"/>
    <dgm:cxn modelId="{3D7A2390-AA8C-4F2B-B368-059515A56907}" srcId="{497C1C77-13A7-4934-A30E-ADD8AEAB0575}" destId="{BACBA659-7AED-4CE6-8366-279E4C3E3566}" srcOrd="1" destOrd="0" parTransId="{891F6B4E-0274-413C-B902-3209BB3FAE18}" sibTransId="{60BF3FDB-ACDB-4D10-B8BF-98C029A3F7FC}"/>
    <dgm:cxn modelId="{CF5D5E9A-FCFD-4A5E-A340-C3A31EEC8D83}" type="presOf" srcId="{BACBA659-7AED-4CE6-8366-279E4C3E3566}" destId="{FE021C35-8E90-4942-B944-1ED86B025951}" srcOrd="0" destOrd="0" presId="urn:microsoft.com/office/officeart/2018/2/layout/IconVerticalSolidList"/>
    <dgm:cxn modelId="{892C1C9E-939E-4785-957A-A491ED0EC095}" type="presOf" srcId="{5692219B-7C5F-4128-9826-78FE728E5F91}" destId="{5161E739-64E1-4666-87C6-420C38134BD8}" srcOrd="0" destOrd="0" presId="urn:microsoft.com/office/officeart/2018/2/layout/IconVerticalSolidList"/>
    <dgm:cxn modelId="{9B7697B6-A67A-4B46-9F8D-D18A8BAE8F65}" type="presOf" srcId="{71322D98-222E-40CA-A517-BC275C456DC1}" destId="{FF3378E2-1BC2-4BB7-8E60-862EF1B33C97}" srcOrd="0" destOrd="0" presId="urn:microsoft.com/office/officeart/2018/2/layout/IconVerticalSolidList"/>
    <dgm:cxn modelId="{0C5D3DD5-5FCC-45A4-A2F9-BCF35B39223A}" srcId="{497C1C77-13A7-4934-A30E-ADD8AEAB0575}" destId="{5692219B-7C5F-4128-9826-78FE728E5F91}" srcOrd="2" destOrd="0" parTransId="{1DEB0736-3A3C-4253-A1B9-02C99172169C}" sibTransId="{0F0E5434-4A48-4C5D-9043-933AE599778B}"/>
    <dgm:cxn modelId="{B6168496-8EBA-448D-8AEC-16D97AB64DA9}" type="presParOf" srcId="{B1320FA4-12DE-455F-B9FD-6879BBE8AD8E}" destId="{23ED0707-E840-4C11-872A-7EC6B5D3F8E8}" srcOrd="0" destOrd="0" presId="urn:microsoft.com/office/officeart/2018/2/layout/IconVerticalSolidList"/>
    <dgm:cxn modelId="{EB0C8732-F920-4DC8-8F27-2EC26FE66717}" type="presParOf" srcId="{23ED0707-E840-4C11-872A-7EC6B5D3F8E8}" destId="{1F7249CA-69F4-4DDE-95DA-55F7529AB890}" srcOrd="0" destOrd="0" presId="urn:microsoft.com/office/officeart/2018/2/layout/IconVerticalSolidList"/>
    <dgm:cxn modelId="{17CA9C7C-9252-4CB2-97AA-9A15332DE19F}" type="presParOf" srcId="{23ED0707-E840-4C11-872A-7EC6B5D3F8E8}" destId="{771CCDCD-0D2E-40EE-8D46-A976F72F9651}" srcOrd="1" destOrd="0" presId="urn:microsoft.com/office/officeart/2018/2/layout/IconVerticalSolidList"/>
    <dgm:cxn modelId="{76CF5F37-6CDE-4792-B6AE-13B2BC104711}" type="presParOf" srcId="{23ED0707-E840-4C11-872A-7EC6B5D3F8E8}" destId="{421B7E9F-2B51-44AB-A376-EFCF8EAF5E69}" srcOrd="2" destOrd="0" presId="urn:microsoft.com/office/officeart/2018/2/layout/IconVerticalSolidList"/>
    <dgm:cxn modelId="{81FA6833-FEE4-4FF5-84CD-8D23EFC05C2A}" type="presParOf" srcId="{23ED0707-E840-4C11-872A-7EC6B5D3F8E8}" destId="{FF3378E2-1BC2-4BB7-8E60-862EF1B33C97}" srcOrd="3" destOrd="0" presId="urn:microsoft.com/office/officeart/2018/2/layout/IconVerticalSolidList"/>
    <dgm:cxn modelId="{D0C90FFB-5ECE-49DB-8A18-9E8CFC660751}" type="presParOf" srcId="{B1320FA4-12DE-455F-B9FD-6879BBE8AD8E}" destId="{5C1702B3-5397-40B8-9F65-CE84729CDEE4}" srcOrd="1" destOrd="0" presId="urn:microsoft.com/office/officeart/2018/2/layout/IconVerticalSolidList"/>
    <dgm:cxn modelId="{CD10A47D-49FA-4451-B40A-099499F1CC02}" type="presParOf" srcId="{B1320FA4-12DE-455F-B9FD-6879BBE8AD8E}" destId="{242751F3-5701-4653-BEFA-AA4512B7D122}" srcOrd="2" destOrd="0" presId="urn:microsoft.com/office/officeart/2018/2/layout/IconVerticalSolidList"/>
    <dgm:cxn modelId="{C64584FA-27CA-4D27-9761-1913F2A9E8E7}" type="presParOf" srcId="{242751F3-5701-4653-BEFA-AA4512B7D122}" destId="{12929133-2905-4A72-998A-85A7FC5F7931}" srcOrd="0" destOrd="0" presId="urn:microsoft.com/office/officeart/2018/2/layout/IconVerticalSolidList"/>
    <dgm:cxn modelId="{14D6F420-6B38-419E-9CB2-1D607F9E88AC}" type="presParOf" srcId="{242751F3-5701-4653-BEFA-AA4512B7D122}" destId="{33D1981B-C328-46E0-AE46-DF171899F09F}" srcOrd="1" destOrd="0" presId="urn:microsoft.com/office/officeart/2018/2/layout/IconVerticalSolidList"/>
    <dgm:cxn modelId="{B286AB2E-5FE1-4C33-92FE-2EFFF5DC3ECB}" type="presParOf" srcId="{242751F3-5701-4653-BEFA-AA4512B7D122}" destId="{60CE41F4-A2BB-4687-B032-85578580C361}" srcOrd="2" destOrd="0" presId="urn:microsoft.com/office/officeart/2018/2/layout/IconVerticalSolidList"/>
    <dgm:cxn modelId="{102961A4-FA16-41AB-B87B-6FAD1C0497A0}" type="presParOf" srcId="{242751F3-5701-4653-BEFA-AA4512B7D122}" destId="{FE021C35-8E90-4942-B944-1ED86B025951}" srcOrd="3" destOrd="0" presId="urn:microsoft.com/office/officeart/2018/2/layout/IconVerticalSolidList"/>
    <dgm:cxn modelId="{FABF4347-73C4-4D81-AE43-C6B91BAA28E7}" type="presParOf" srcId="{B1320FA4-12DE-455F-B9FD-6879BBE8AD8E}" destId="{6FB948D4-D674-4ED1-9D93-131331D86F56}" srcOrd="3" destOrd="0" presId="urn:microsoft.com/office/officeart/2018/2/layout/IconVerticalSolidList"/>
    <dgm:cxn modelId="{A1402E21-E085-4563-BFA5-EF458C5CC0C1}" type="presParOf" srcId="{B1320FA4-12DE-455F-B9FD-6879BBE8AD8E}" destId="{64F93BFB-1CD2-4D56-950E-250809987ECC}" srcOrd="4" destOrd="0" presId="urn:microsoft.com/office/officeart/2018/2/layout/IconVerticalSolidList"/>
    <dgm:cxn modelId="{E9F82662-0FC1-4FB2-9225-63DB52C090AD}" type="presParOf" srcId="{64F93BFB-1CD2-4D56-950E-250809987ECC}" destId="{9A42FD7F-D1BE-4D96-85B9-AC449776AC9C}" srcOrd="0" destOrd="0" presId="urn:microsoft.com/office/officeart/2018/2/layout/IconVerticalSolidList"/>
    <dgm:cxn modelId="{AD17786F-F49C-4C4F-A2BF-0937EE339D49}" type="presParOf" srcId="{64F93BFB-1CD2-4D56-950E-250809987ECC}" destId="{C9CE6B46-BEFD-4BAD-ABD0-E7F8E928ABFD}" srcOrd="1" destOrd="0" presId="urn:microsoft.com/office/officeart/2018/2/layout/IconVerticalSolidList"/>
    <dgm:cxn modelId="{32ACF782-16E7-44A4-8892-9E77689746F6}" type="presParOf" srcId="{64F93BFB-1CD2-4D56-950E-250809987ECC}" destId="{8016403C-EE68-416E-802E-E56D6A1E6CC6}" srcOrd="2" destOrd="0" presId="urn:microsoft.com/office/officeart/2018/2/layout/IconVerticalSolidList"/>
    <dgm:cxn modelId="{AC9384EC-A80F-484E-92F8-DE62A002F7FB}" type="presParOf" srcId="{64F93BFB-1CD2-4D56-950E-250809987ECC}" destId="{5161E739-64E1-4666-87C6-420C38134B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8925D0-A138-4C3F-B878-9E0E1130F91F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51625EB-0B13-4226-947C-B8B5ECB6C0A7}">
      <dgm:prSet/>
      <dgm:spPr/>
      <dgm:t>
        <a:bodyPr/>
        <a:lstStyle/>
        <a:p>
          <a:r>
            <a:rPr lang="de-DE"/>
            <a:t>Panikattacken</a:t>
          </a:r>
          <a:endParaRPr lang="en-US"/>
        </a:p>
      </dgm:t>
    </dgm:pt>
    <dgm:pt modelId="{6B880999-D8AC-4F73-BD50-7ABA1153B604}" type="parTrans" cxnId="{8178A37A-BB6F-4C06-B097-0813CF28BCEA}">
      <dgm:prSet/>
      <dgm:spPr/>
      <dgm:t>
        <a:bodyPr/>
        <a:lstStyle/>
        <a:p>
          <a:endParaRPr lang="en-US"/>
        </a:p>
      </dgm:t>
    </dgm:pt>
    <dgm:pt modelId="{CC8AA9E7-75E1-40F2-832E-1C347C8F9BAC}" type="sibTrans" cxnId="{8178A37A-BB6F-4C06-B097-0813CF28BCEA}">
      <dgm:prSet/>
      <dgm:spPr/>
      <dgm:t>
        <a:bodyPr/>
        <a:lstStyle/>
        <a:p>
          <a:endParaRPr lang="en-US"/>
        </a:p>
      </dgm:t>
    </dgm:pt>
    <dgm:pt modelId="{429CD700-9119-4AD8-A44F-C38AF6B92820}">
      <dgm:prSet/>
      <dgm:spPr/>
      <dgm:t>
        <a:bodyPr/>
        <a:lstStyle/>
        <a:p>
          <a:r>
            <a:rPr lang="de-DE"/>
            <a:t>Lücken im Unterricht</a:t>
          </a:r>
          <a:endParaRPr lang="en-US"/>
        </a:p>
      </dgm:t>
    </dgm:pt>
    <dgm:pt modelId="{0F48CF5A-364F-411F-97C4-E06ECB1EF3F6}" type="parTrans" cxnId="{CFDCFAFC-9486-4340-899E-4F4CC69A8291}">
      <dgm:prSet/>
      <dgm:spPr/>
      <dgm:t>
        <a:bodyPr/>
        <a:lstStyle/>
        <a:p>
          <a:endParaRPr lang="en-US"/>
        </a:p>
      </dgm:t>
    </dgm:pt>
    <dgm:pt modelId="{D8162B3C-84C0-4185-9DA4-1F29D41DFA72}" type="sibTrans" cxnId="{CFDCFAFC-9486-4340-899E-4F4CC69A8291}">
      <dgm:prSet/>
      <dgm:spPr/>
      <dgm:t>
        <a:bodyPr/>
        <a:lstStyle/>
        <a:p>
          <a:endParaRPr lang="en-US"/>
        </a:p>
      </dgm:t>
    </dgm:pt>
    <dgm:pt modelId="{04195D14-CF14-4F57-A4DE-2FA46007EA0E}">
      <dgm:prSet/>
      <dgm:spPr/>
      <dgm:t>
        <a:bodyPr/>
        <a:lstStyle/>
        <a:p>
          <a:r>
            <a:rPr lang="de-DE"/>
            <a:t>Tag „div“ (division) hat nicht geklappt</a:t>
          </a:r>
          <a:endParaRPr lang="en-US"/>
        </a:p>
      </dgm:t>
    </dgm:pt>
    <dgm:pt modelId="{5F38B661-743D-40A0-A50E-97B8E43A45D6}" type="parTrans" cxnId="{7A9B5228-2ED4-4F9F-A90C-06CBAC2A1367}">
      <dgm:prSet/>
      <dgm:spPr/>
      <dgm:t>
        <a:bodyPr/>
        <a:lstStyle/>
        <a:p>
          <a:endParaRPr lang="en-US"/>
        </a:p>
      </dgm:t>
    </dgm:pt>
    <dgm:pt modelId="{71364A0E-D394-4172-A40F-24B15CB310CC}" type="sibTrans" cxnId="{7A9B5228-2ED4-4F9F-A90C-06CBAC2A1367}">
      <dgm:prSet/>
      <dgm:spPr/>
      <dgm:t>
        <a:bodyPr/>
        <a:lstStyle/>
        <a:p>
          <a:endParaRPr lang="en-US"/>
        </a:p>
      </dgm:t>
    </dgm:pt>
    <dgm:pt modelId="{2AD660C6-4993-47E6-BE21-07FEC1F2ACAF}" type="pres">
      <dgm:prSet presAssocID="{778925D0-A138-4C3F-B878-9E0E1130F91F}" presName="vert0" presStyleCnt="0">
        <dgm:presLayoutVars>
          <dgm:dir/>
          <dgm:animOne val="branch"/>
          <dgm:animLvl val="lvl"/>
        </dgm:presLayoutVars>
      </dgm:prSet>
      <dgm:spPr/>
    </dgm:pt>
    <dgm:pt modelId="{C3BCEBBA-09D5-4F09-B302-5ED7C6DE44E2}" type="pres">
      <dgm:prSet presAssocID="{751625EB-0B13-4226-947C-B8B5ECB6C0A7}" presName="thickLine" presStyleLbl="alignNode1" presStyleIdx="0" presStyleCnt="3"/>
      <dgm:spPr/>
    </dgm:pt>
    <dgm:pt modelId="{7C925C62-5601-4C46-AD76-C9A84AA56081}" type="pres">
      <dgm:prSet presAssocID="{751625EB-0B13-4226-947C-B8B5ECB6C0A7}" presName="horz1" presStyleCnt="0"/>
      <dgm:spPr/>
    </dgm:pt>
    <dgm:pt modelId="{3412D602-4E5C-42F5-867C-7A86A1012D46}" type="pres">
      <dgm:prSet presAssocID="{751625EB-0B13-4226-947C-B8B5ECB6C0A7}" presName="tx1" presStyleLbl="revTx" presStyleIdx="0" presStyleCnt="3"/>
      <dgm:spPr/>
    </dgm:pt>
    <dgm:pt modelId="{6C4F217D-DDB4-4EF9-B301-34D41807BD07}" type="pres">
      <dgm:prSet presAssocID="{751625EB-0B13-4226-947C-B8B5ECB6C0A7}" presName="vert1" presStyleCnt="0"/>
      <dgm:spPr/>
    </dgm:pt>
    <dgm:pt modelId="{0C565F3D-8B7E-4657-9877-1ED213287B0B}" type="pres">
      <dgm:prSet presAssocID="{429CD700-9119-4AD8-A44F-C38AF6B92820}" presName="thickLine" presStyleLbl="alignNode1" presStyleIdx="1" presStyleCnt="3"/>
      <dgm:spPr/>
    </dgm:pt>
    <dgm:pt modelId="{CF63829D-24E6-436D-A3C5-F2FF51AF638B}" type="pres">
      <dgm:prSet presAssocID="{429CD700-9119-4AD8-A44F-C38AF6B92820}" presName="horz1" presStyleCnt="0"/>
      <dgm:spPr/>
    </dgm:pt>
    <dgm:pt modelId="{808A1473-4C44-470B-9725-9C4F3F7D3361}" type="pres">
      <dgm:prSet presAssocID="{429CD700-9119-4AD8-A44F-C38AF6B92820}" presName="tx1" presStyleLbl="revTx" presStyleIdx="1" presStyleCnt="3"/>
      <dgm:spPr/>
    </dgm:pt>
    <dgm:pt modelId="{53A61556-FC42-4566-B1D3-09389CE4FCC1}" type="pres">
      <dgm:prSet presAssocID="{429CD700-9119-4AD8-A44F-C38AF6B92820}" presName="vert1" presStyleCnt="0"/>
      <dgm:spPr/>
    </dgm:pt>
    <dgm:pt modelId="{C7DCB652-1FA3-4B34-A527-1200A275609B}" type="pres">
      <dgm:prSet presAssocID="{04195D14-CF14-4F57-A4DE-2FA46007EA0E}" presName="thickLine" presStyleLbl="alignNode1" presStyleIdx="2" presStyleCnt="3"/>
      <dgm:spPr/>
    </dgm:pt>
    <dgm:pt modelId="{EBB1CA27-DE90-49D3-9FF6-E003EA9506B9}" type="pres">
      <dgm:prSet presAssocID="{04195D14-CF14-4F57-A4DE-2FA46007EA0E}" presName="horz1" presStyleCnt="0"/>
      <dgm:spPr/>
    </dgm:pt>
    <dgm:pt modelId="{8D62AAA2-4860-4B03-A9B3-18AEF8A99359}" type="pres">
      <dgm:prSet presAssocID="{04195D14-CF14-4F57-A4DE-2FA46007EA0E}" presName="tx1" presStyleLbl="revTx" presStyleIdx="2" presStyleCnt="3"/>
      <dgm:spPr/>
    </dgm:pt>
    <dgm:pt modelId="{093C11C7-00A0-4E0C-8079-94F00676E301}" type="pres">
      <dgm:prSet presAssocID="{04195D14-CF14-4F57-A4DE-2FA46007EA0E}" presName="vert1" presStyleCnt="0"/>
      <dgm:spPr/>
    </dgm:pt>
  </dgm:ptLst>
  <dgm:cxnLst>
    <dgm:cxn modelId="{A6B0C102-1738-4C67-B349-91ACEFD4B56E}" type="presOf" srcId="{751625EB-0B13-4226-947C-B8B5ECB6C0A7}" destId="{3412D602-4E5C-42F5-867C-7A86A1012D46}" srcOrd="0" destOrd="0" presId="urn:microsoft.com/office/officeart/2008/layout/LinedList"/>
    <dgm:cxn modelId="{7A9B5228-2ED4-4F9F-A90C-06CBAC2A1367}" srcId="{778925D0-A138-4C3F-B878-9E0E1130F91F}" destId="{04195D14-CF14-4F57-A4DE-2FA46007EA0E}" srcOrd="2" destOrd="0" parTransId="{5F38B661-743D-40A0-A50E-97B8E43A45D6}" sibTransId="{71364A0E-D394-4172-A40F-24B15CB310CC}"/>
    <dgm:cxn modelId="{2ACE4B4E-5136-40E1-8582-A9426C0D8862}" type="presOf" srcId="{04195D14-CF14-4F57-A4DE-2FA46007EA0E}" destId="{8D62AAA2-4860-4B03-A9B3-18AEF8A99359}" srcOrd="0" destOrd="0" presId="urn:microsoft.com/office/officeart/2008/layout/LinedList"/>
    <dgm:cxn modelId="{8178A37A-BB6F-4C06-B097-0813CF28BCEA}" srcId="{778925D0-A138-4C3F-B878-9E0E1130F91F}" destId="{751625EB-0B13-4226-947C-B8B5ECB6C0A7}" srcOrd="0" destOrd="0" parTransId="{6B880999-D8AC-4F73-BD50-7ABA1153B604}" sibTransId="{CC8AA9E7-75E1-40F2-832E-1C347C8F9BAC}"/>
    <dgm:cxn modelId="{9D11B3B5-C96E-4664-957E-2CEA3C6B1539}" type="presOf" srcId="{778925D0-A138-4C3F-B878-9E0E1130F91F}" destId="{2AD660C6-4993-47E6-BE21-07FEC1F2ACAF}" srcOrd="0" destOrd="0" presId="urn:microsoft.com/office/officeart/2008/layout/LinedList"/>
    <dgm:cxn modelId="{DBD815D6-E7DF-45A9-B9DE-737B97E8D558}" type="presOf" srcId="{429CD700-9119-4AD8-A44F-C38AF6B92820}" destId="{808A1473-4C44-470B-9725-9C4F3F7D3361}" srcOrd="0" destOrd="0" presId="urn:microsoft.com/office/officeart/2008/layout/LinedList"/>
    <dgm:cxn modelId="{CFDCFAFC-9486-4340-899E-4F4CC69A8291}" srcId="{778925D0-A138-4C3F-B878-9E0E1130F91F}" destId="{429CD700-9119-4AD8-A44F-C38AF6B92820}" srcOrd="1" destOrd="0" parTransId="{0F48CF5A-364F-411F-97C4-E06ECB1EF3F6}" sibTransId="{D8162B3C-84C0-4185-9DA4-1F29D41DFA72}"/>
    <dgm:cxn modelId="{938D21D7-CE65-4846-B458-45EEEAF1FE04}" type="presParOf" srcId="{2AD660C6-4993-47E6-BE21-07FEC1F2ACAF}" destId="{C3BCEBBA-09D5-4F09-B302-5ED7C6DE44E2}" srcOrd="0" destOrd="0" presId="urn:microsoft.com/office/officeart/2008/layout/LinedList"/>
    <dgm:cxn modelId="{2EE20856-926C-4EFC-AECB-B54BC5B90C78}" type="presParOf" srcId="{2AD660C6-4993-47E6-BE21-07FEC1F2ACAF}" destId="{7C925C62-5601-4C46-AD76-C9A84AA56081}" srcOrd="1" destOrd="0" presId="urn:microsoft.com/office/officeart/2008/layout/LinedList"/>
    <dgm:cxn modelId="{9AE8203A-DFD9-4DB4-B46B-70E64D199B02}" type="presParOf" srcId="{7C925C62-5601-4C46-AD76-C9A84AA56081}" destId="{3412D602-4E5C-42F5-867C-7A86A1012D46}" srcOrd="0" destOrd="0" presId="urn:microsoft.com/office/officeart/2008/layout/LinedList"/>
    <dgm:cxn modelId="{03020973-732A-449C-A134-757AA9060620}" type="presParOf" srcId="{7C925C62-5601-4C46-AD76-C9A84AA56081}" destId="{6C4F217D-DDB4-4EF9-B301-34D41807BD07}" srcOrd="1" destOrd="0" presId="urn:microsoft.com/office/officeart/2008/layout/LinedList"/>
    <dgm:cxn modelId="{211BF021-F9B1-44DE-9544-2301EADDF75F}" type="presParOf" srcId="{2AD660C6-4993-47E6-BE21-07FEC1F2ACAF}" destId="{0C565F3D-8B7E-4657-9877-1ED213287B0B}" srcOrd="2" destOrd="0" presId="urn:microsoft.com/office/officeart/2008/layout/LinedList"/>
    <dgm:cxn modelId="{63BE22D3-8D50-4C54-919B-950E75D90153}" type="presParOf" srcId="{2AD660C6-4993-47E6-BE21-07FEC1F2ACAF}" destId="{CF63829D-24E6-436D-A3C5-F2FF51AF638B}" srcOrd="3" destOrd="0" presId="urn:microsoft.com/office/officeart/2008/layout/LinedList"/>
    <dgm:cxn modelId="{BC5AE4FC-870D-4319-9C5F-F4B1D2A30B91}" type="presParOf" srcId="{CF63829D-24E6-436D-A3C5-F2FF51AF638B}" destId="{808A1473-4C44-470B-9725-9C4F3F7D3361}" srcOrd="0" destOrd="0" presId="urn:microsoft.com/office/officeart/2008/layout/LinedList"/>
    <dgm:cxn modelId="{65B01D8E-57ED-47D6-9EF0-D2EC6FFFF0EB}" type="presParOf" srcId="{CF63829D-24E6-436D-A3C5-F2FF51AF638B}" destId="{53A61556-FC42-4566-B1D3-09389CE4FCC1}" srcOrd="1" destOrd="0" presId="urn:microsoft.com/office/officeart/2008/layout/LinedList"/>
    <dgm:cxn modelId="{FA8A8682-8821-46B9-8DD1-FAE9F228E3D6}" type="presParOf" srcId="{2AD660C6-4993-47E6-BE21-07FEC1F2ACAF}" destId="{C7DCB652-1FA3-4B34-A527-1200A275609B}" srcOrd="4" destOrd="0" presId="urn:microsoft.com/office/officeart/2008/layout/LinedList"/>
    <dgm:cxn modelId="{4D70BBAB-2056-414A-BE88-6DF476876C22}" type="presParOf" srcId="{2AD660C6-4993-47E6-BE21-07FEC1F2ACAF}" destId="{EBB1CA27-DE90-49D3-9FF6-E003EA9506B9}" srcOrd="5" destOrd="0" presId="urn:microsoft.com/office/officeart/2008/layout/LinedList"/>
    <dgm:cxn modelId="{FF22455E-DC35-4431-BD9A-47E0D631CF26}" type="presParOf" srcId="{EBB1CA27-DE90-49D3-9FF6-E003EA9506B9}" destId="{8D62AAA2-4860-4B03-A9B3-18AEF8A99359}" srcOrd="0" destOrd="0" presId="urn:microsoft.com/office/officeart/2008/layout/LinedList"/>
    <dgm:cxn modelId="{44AACE08-D8D5-4EE4-BBBD-3D01C3728D56}" type="presParOf" srcId="{EBB1CA27-DE90-49D3-9FF6-E003EA9506B9}" destId="{093C11C7-00A0-4E0C-8079-94F00676E30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16D40-6A34-4CEC-8101-6362E71A06A6}">
      <dsp:nvSpPr>
        <dsp:cNvPr id="0" name=""/>
        <dsp:cNvSpPr/>
      </dsp:nvSpPr>
      <dsp:spPr>
        <a:xfrm>
          <a:off x="2075279" y="287733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C5CBF-7B62-4A0F-AB8D-B093556B9D7D}">
      <dsp:nvSpPr>
        <dsp:cNvPr id="0" name=""/>
        <dsp:cNvSpPr/>
      </dsp:nvSpPr>
      <dsp:spPr>
        <a:xfrm>
          <a:off x="2543279" y="755733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8AD50-A3A3-4DDD-8AEA-BD389F616991}">
      <dsp:nvSpPr>
        <dsp:cNvPr id="0" name=""/>
        <dsp:cNvSpPr/>
      </dsp:nvSpPr>
      <dsp:spPr>
        <a:xfrm>
          <a:off x="1373279" y="3167734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600" kern="1200"/>
            <a:t>Was ist das?</a:t>
          </a:r>
          <a:endParaRPr lang="en-US" sz="2600" kern="1200"/>
        </a:p>
      </dsp:txBody>
      <dsp:txXfrm>
        <a:off x="1373279" y="3167734"/>
        <a:ext cx="3600000" cy="720000"/>
      </dsp:txXfrm>
    </dsp:sp>
    <dsp:sp modelId="{72848413-34F8-4BCE-B608-43BB85D1A279}">
      <dsp:nvSpPr>
        <dsp:cNvPr id="0" name=""/>
        <dsp:cNvSpPr/>
      </dsp:nvSpPr>
      <dsp:spPr>
        <a:xfrm>
          <a:off x="6305279" y="287733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1EA4F-6E8F-4BF8-8FC8-4829A59D9F1E}">
      <dsp:nvSpPr>
        <dsp:cNvPr id="0" name=""/>
        <dsp:cNvSpPr/>
      </dsp:nvSpPr>
      <dsp:spPr>
        <a:xfrm>
          <a:off x="6773279" y="755733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ED5F2-A635-4154-A63C-3962FC6FCAA0}">
      <dsp:nvSpPr>
        <dsp:cNvPr id="0" name=""/>
        <dsp:cNvSpPr/>
      </dsp:nvSpPr>
      <dsp:spPr>
        <a:xfrm>
          <a:off x="5603279" y="3167734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600" kern="1200"/>
            <a:t>Warum gerade dieses Thema?</a:t>
          </a:r>
          <a:endParaRPr lang="en-US" sz="2600" kern="1200"/>
        </a:p>
      </dsp:txBody>
      <dsp:txXfrm>
        <a:off x="5603279" y="3167734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249CA-69F4-4DDE-95DA-55F7529AB890}">
      <dsp:nvSpPr>
        <dsp:cNvPr id="0" name=""/>
        <dsp:cNvSpPr/>
      </dsp:nvSpPr>
      <dsp:spPr>
        <a:xfrm>
          <a:off x="0" y="509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CCDCD-0D2E-40EE-8D46-A976F72F9651}">
      <dsp:nvSpPr>
        <dsp:cNvPr id="0" name=""/>
        <dsp:cNvSpPr/>
      </dsp:nvSpPr>
      <dsp:spPr>
        <a:xfrm>
          <a:off x="360791" y="268867"/>
          <a:ext cx="655984" cy="6559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378E2-1BC2-4BB7-8E60-862EF1B33C97}">
      <dsp:nvSpPr>
        <dsp:cNvPr id="0" name=""/>
        <dsp:cNvSpPr/>
      </dsp:nvSpPr>
      <dsp:spPr>
        <a:xfrm>
          <a:off x="1377568" y="509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Angst</a:t>
          </a:r>
          <a:endParaRPr lang="en-US" sz="2500" kern="1200"/>
        </a:p>
      </dsp:txBody>
      <dsp:txXfrm>
        <a:off x="1377568" y="509"/>
        <a:ext cx="9198989" cy="1192699"/>
      </dsp:txXfrm>
    </dsp:sp>
    <dsp:sp modelId="{12929133-2905-4A72-998A-85A7FC5F7931}">
      <dsp:nvSpPr>
        <dsp:cNvPr id="0" name=""/>
        <dsp:cNvSpPr/>
      </dsp:nvSpPr>
      <dsp:spPr>
        <a:xfrm>
          <a:off x="0" y="1491384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1981B-C328-46E0-AE46-DF171899F09F}">
      <dsp:nvSpPr>
        <dsp:cNvPr id="0" name=""/>
        <dsp:cNvSpPr/>
      </dsp:nvSpPr>
      <dsp:spPr>
        <a:xfrm>
          <a:off x="360791" y="1759741"/>
          <a:ext cx="655984" cy="6559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21C35-8E90-4942-B944-1ED86B025951}">
      <dsp:nvSpPr>
        <dsp:cNvPr id="0" name=""/>
        <dsp:cNvSpPr/>
      </dsp:nvSpPr>
      <dsp:spPr>
        <a:xfrm>
          <a:off x="1377568" y="1491384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Überhaupt irgendwo anfangen</a:t>
          </a:r>
          <a:endParaRPr lang="en-US" sz="2500" kern="1200"/>
        </a:p>
      </dsp:txBody>
      <dsp:txXfrm>
        <a:off x="1377568" y="1491384"/>
        <a:ext cx="9198989" cy="1192699"/>
      </dsp:txXfrm>
    </dsp:sp>
    <dsp:sp modelId="{9A42FD7F-D1BE-4D96-85B9-AC449776AC9C}">
      <dsp:nvSpPr>
        <dsp:cNvPr id="0" name=""/>
        <dsp:cNvSpPr/>
      </dsp:nvSpPr>
      <dsp:spPr>
        <a:xfrm>
          <a:off x="0" y="2982258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E6B46-BEFD-4BAD-ABD0-E7F8E928ABFD}">
      <dsp:nvSpPr>
        <dsp:cNvPr id="0" name=""/>
        <dsp:cNvSpPr/>
      </dsp:nvSpPr>
      <dsp:spPr>
        <a:xfrm>
          <a:off x="360791" y="3250616"/>
          <a:ext cx="655984" cy="6559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1E739-64E1-4666-87C6-420C38134BD8}">
      <dsp:nvSpPr>
        <dsp:cNvPr id="0" name=""/>
        <dsp:cNvSpPr/>
      </dsp:nvSpPr>
      <dsp:spPr>
        <a:xfrm>
          <a:off x="1377568" y="2982258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5 HTML- und eine CSS-Datei</a:t>
          </a:r>
          <a:endParaRPr lang="en-US" sz="2500" kern="1200"/>
        </a:p>
      </dsp:txBody>
      <dsp:txXfrm>
        <a:off x="1377568" y="2982258"/>
        <a:ext cx="9198989" cy="1192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CEBBA-09D5-4F09-B302-5ED7C6DE44E2}">
      <dsp:nvSpPr>
        <dsp:cNvPr id="0" name=""/>
        <dsp:cNvSpPr/>
      </dsp:nvSpPr>
      <dsp:spPr>
        <a:xfrm>
          <a:off x="0" y="2038"/>
          <a:ext cx="1057655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12D602-4E5C-42F5-867C-7A86A1012D46}">
      <dsp:nvSpPr>
        <dsp:cNvPr id="0" name=""/>
        <dsp:cNvSpPr/>
      </dsp:nvSpPr>
      <dsp:spPr>
        <a:xfrm>
          <a:off x="0" y="2038"/>
          <a:ext cx="10576558" cy="1390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/>
            <a:t>Panikattacken</a:t>
          </a:r>
          <a:endParaRPr lang="en-US" sz="4500" kern="1200"/>
        </a:p>
      </dsp:txBody>
      <dsp:txXfrm>
        <a:off x="0" y="2038"/>
        <a:ext cx="10576558" cy="1390463"/>
      </dsp:txXfrm>
    </dsp:sp>
    <dsp:sp modelId="{0C565F3D-8B7E-4657-9877-1ED213287B0B}">
      <dsp:nvSpPr>
        <dsp:cNvPr id="0" name=""/>
        <dsp:cNvSpPr/>
      </dsp:nvSpPr>
      <dsp:spPr>
        <a:xfrm>
          <a:off x="0" y="1392502"/>
          <a:ext cx="1057655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8A1473-4C44-470B-9725-9C4F3F7D3361}">
      <dsp:nvSpPr>
        <dsp:cNvPr id="0" name=""/>
        <dsp:cNvSpPr/>
      </dsp:nvSpPr>
      <dsp:spPr>
        <a:xfrm>
          <a:off x="0" y="1392502"/>
          <a:ext cx="10576558" cy="1390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/>
            <a:t>Lücken im Unterricht</a:t>
          </a:r>
          <a:endParaRPr lang="en-US" sz="4500" kern="1200"/>
        </a:p>
      </dsp:txBody>
      <dsp:txXfrm>
        <a:off x="0" y="1392502"/>
        <a:ext cx="10576558" cy="1390463"/>
      </dsp:txXfrm>
    </dsp:sp>
    <dsp:sp modelId="{C7DCB652-1FA3-4B34-A527-1200A275609B}">
      <dsp:nvSpPr>
        <dsp:cNvPr id="0" name=""/>
        <dsp:cNvSpPr/>
      </dsp:nvSpPr>
      <dsp:spPr>
        <a:xfrm>
          <a:off x="0" y="2782965"/>
          <a:ext cx="1057655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62AAA2-4860-4B03-A9B3-18AEF8A99359}">
      <dsp:nvSpPr>
        <dsp:cNvPr id="0" name=""/>
        <dsp:cNvSpPr/>
      </dsp:nvSpPr>
      <dsp:spPr>
        <a:xfrm>
          <a:off x="0" y="2782965"/>
          <a:ext cx="10576558" cy="1390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/>
            <a:t>Tag „div“ (division) hat nicht geklappt</a:t>
          </a:r>
          <a:endParaRPr lang="en-US" sz="4500" kern="1200"/>
        </a:p>
      </dsp:txBody>
      <dsp:txXfrm>
        <a:off x="0" y="2782965"/>
        <a:ext cx="10576558" cy="1390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D99D999-4FE7-403E-A335-2A469F21F85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6E87640-87BE-42AA-90E5-AAB5BC3DD4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83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D999-4FE7-403E-A335-2A469F21F85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7640-87BE-42AA-90E5-AAB5BC3DD4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53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D99D999-4FE7-403E-A335-2A469F21F85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6E87640-87BE-42AA-90E5-AAB5BC3DD4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42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D999-4FE7-403E-A335-2A469F21F85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7640-87BE-42AA-90E5-AAB5BC3DD4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06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D99D999-4FE7-403E-A335-2A469F21F85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6E87640-87BE-42AA-90E5-AAB5BC3DD4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25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D99D999-4FE7-403E-A335-2A469F21F85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6E87640-87BE-42AA-90E5-AAB5BC3DD4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90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D99D999-4FE7-403E-A335-2A469F21F85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6E87640-87BE-42AA-90E5-AAB5BC3DD4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4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D999-4FE7-403E-A335-2A469F21F85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7640-87BE-42AA-90E5-AAB5BC3DD4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5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D99D999-4FE7-403E-A335-2A469F21F85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6E87640-87BE-42AA-90E5-AAB5BC3DD4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35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D999-4FE7-403E-A335-2A469F21F85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7640-87BE-42AA-90E5-AAB5BC3DD4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77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D99D999-4FE7-403E-A335-2A469F21F85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6E87640-87BE-42AA-90E5-AAB5BC3DD4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29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9D999-4FE7-403E-A335-2A469F21F85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87640-87BE-42AA-90E5-AAB5BC3DD4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82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1A16E-1807-4C7C-B8F6-8F6C97B257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HTML Leistungsnachweis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2C856D-AF62-4328-80E3-58F035A2C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Jan Heinzelmann (</a:t>
            </a:r>
            <a:r>
              <a:rPr lang="de-DE" dirty="0" err="1"/>
              <a:t>FiS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758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F99B8-F6D9-4396-9635-56CED9B9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13C3AA-57C1-4BAD-8601-4B428A550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 in die Aufgabe</a:t>
            </a:r>
          </a:p>
          <a:p>
            <a:r>
              <a:rPr lang="de-DE" dirty="0"/>
              <a:t>Thema</a:t>
            </a:r>
          </a:p>
          <a:p>
            <a:r>
              <a:rPr lang="de-DE" dirty="0"/>
              <a:t>Erste Anfänge</a:t>
            </a:r>
          </a:p>
          <a:p>
            <a:r>
              <a:rPr lang="de-DE" dirty="0"/>
              <a:t>Schwierigkeiten</a:t>
            </a:r>
          </a:p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09841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65DDECC-A11E-434E-87B2-8997CD38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B54A4D14-513F-4121-92D3-5CCB4689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6C3411F1-AD17-499D-AFEF-2F300F6DF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60BF2CBE-B1E9-4C42-89DC-C35E4E651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72C95A87-DCDB-41C4-B774-744B3ECBE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BCB97515-32FF-43A6-A51C-B140193A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9C6379D3-7045-4B76-9409-6D23D753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7C324CDD-B30F-47DD-8627-E2171D5E8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61B1C1DE-4201-4989-BE65-41ADC2472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0A9092BE-A36C-4833-8E71-2850F4AF7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806398CC-D327-4E06-838C-31119BD5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1E3F0C5B-76A9-4A8F-A1CB-35C0DE83A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70A741CC-E736-448A-A94E-5C8BB9711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202722D1-549B-407E-BF75-2A1E8DB5B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5CA8D742-18BD-41B5-9C00-FCFFAED25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8BF81081-4C33-488E-A37E-B95567D0B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462F0DE0-CEBA-420B-8032-FB60893B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79C8D19E-E3D6-45A6-BCA2-5918A37D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43280283-E04A-43CA-BFA1-F285486A2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38328CB6-0FC5-4AEA-BC7E-489267CB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el 3">
            <a:extLst>
              <a:ext uri="{FF2B5EF4-FFF2-40B4-BE49-F238E27FC236}">
                <a16:creationId xmlns:a16="http://schemas.microsoft.com/office/drawing/2014/main" id="{0BA2BA9D-4760-4A9C-A57E-598538C2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793" y="4614902"/>
            <a:ext cx="8081960" cy="943954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 err="1">
                <a:solidFill>
                  <a:schemeClr val="tx2"/>
                </a:solidFill>
              </a:rPr>
              <a:t>Einführung</a:t>
            </a:r>
            <a:r>
              <a:rPr lang="en-US" sz="4000" dirty="0">
                <a:solidFill>
                  <a:schemeClr val="tx2"/>
                </a:solidFill>
              </a:rPr>
              <a:t> in die Aufgabe</a:t>
            </a:r>
          </a:p>
        </p:txBody>
      </p:sp>
      <p:sp>
        <p:nvSpPr>
          <p:cNvPr id="62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528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528CD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Bildplatzhalter 7" descr="Ein Bild, das Schnee, Berg, draußen, Himmel enthält.&#10;&#10;Automatisch generierte Beschreibung">
            <a:extLst>
              <a:ext uri="{FF2B5EF4-FFF2-40B4-BE49-F238E27FC236}">
                <a16:creationId xmlns:a16="http://schemas.microsoft.com/office/drawing/2014/main" id="{ECA4916C-4D5B-436A-AE62-F63304E512C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" r="1" b="13648"/>
          <a:stretch/>
        </p:blipFill>
        <p:spPr>
          <a:xfrm>
            <a:off x="3215640" y="1120792"/>
            <a:ext cx="5760720" cy="3099816"/>
          </a:xfrm>
          <a:prstGeom prst="rect">
            <a:avLst/>
          </a:prstGeom>
          <a:ln w="12700">
            <a:noFill/>
          </a:ln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E5D4495-92EC-452A-A0F3-0F832707D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71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el 4">
            <a:extLst>
              <a:ext uri="{FF2B5EF4-FFF2-40B4-BE49-F238E27FC236}">
                <a16:creationId xmlns:a16="http://schemas.microsoft.com/office/drawing/2014/main" id="{5580FC14-102B-4521-951C-7C7138A3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Thema: Psychose</a:t>
            </a:r>
          </a:p>
        </p:txBody>
      </p:sp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B42BB531-3939-40DF-9DE8-CE60FAAF5B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555328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167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el 3">
            <a:extLst>
              <a:ext uri="{FF2B5EF4-FFF2-40B4-BE49-F238E27FC236}">
                <a16:creationId xmlns:a16="http://schemas.microsoft.com/office/drawing/2014/main" id="{F5D06A12-5D0F-4397-B2AD-8F48BD710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Erste Anfänge</a:t>
            </a:r>
          </a:p>
        </p:txBody>
      </p:sp>
      <p:graphicFrame>
        <p:nvGraphicFramePr>
          <p:cNvPr id="7" name="Inhaltsplatzhalter 4">
            <a:extLst>
              <a:ext uri="{FF2B5EF4-FFF2-40B4-BE49-F238E27FC236}">
                <a16:creationId xmlns:a16="http://schemas.microsoft.com/office/drawing/2014/main" id="{0979659F-23E2-4787-860A-3E6460B499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976836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746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el 3">
            <a:extLst>
              <a:ext uri="{FF2B5EF4-FFF2-40B4-BE49-F238E27FC236}">
                <a16:creationId xmlns:a16="http://schemas.microsoft.com/office/drawing/2014/main" id="{19FCEF20-B38E-4D42-AB03-DD0CDF53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Schwierigkeiten</a:t>
            </a:r>
          </a:p>
        </p:txBody>
      </p:sp>
      <p:graphicFrame>
        <p:nvGraphicFramePr>
          <p:cNvPr id="7" name="Inhaltsplatzhalter 4">
            <a:extLst>
              <a:ext uri="{FF2B5EF4-FFF2-40B4-BE49-F238E27FC236}">
                <a16:creationId xmlns:a16="http://schemas.microsoft.com/office/drawing/2014/main" id="{9C95441E-9CDB-485E-8F1D-4715D48232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487407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476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4CB9B0A-D03B-4B71-9FA9-DBE46ACD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de-DE" sz="4400">
                <a:solidFill>
                  <a:schemeClr val="tx1"/>
                </a:solidFill>
              </a:rPr>
              <a:t>Fazit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C2676C2-61B6-46A1-B771-5BED9B15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de-DE" dirty="0"/>
              <a:t>Nicht einschüchtern lassen</a:t>
            </a:r>
          </a:p>
          <a:p>
            <a:r>
              <a:rPr lang="de-DE" dirty="0"/>
              <a:t>Bei eigenem Tempo bleiben</a:t>
            </a:r>
          </a:p>
          <a:p>
            <a:r>
              <a:rPr lang="de-DE"/>
              <a:t>Nicht schauen „was muss ich noch machen“ sondern „was habe ich schon gemacht“</a:t>
            </a:r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35843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</Words>
  <Application>Microsoft Office PowerPoint</Application>
  <PresentationFormat>Breitbild</PresentationFormat>
  <Paragraphs>24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Atlas</vt:lpstr>
      <vt:lpstr>HTML Leistungsnachweis</vt:lpstr>
      <vt:lpstr>Inhalt</vt:lpstr>
      <vt:lpstr>Einführung in die Aufgabe</vt:lpstr>
      <vt:lpstr>Thema: Psychose</vt:lpstr>
      <vt:lpstr>Erste Anfänge</vt:lpstr>
      <vt:lpstr>Schwierigkeiten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Leistungsnachweis</dc:title>
  <dc:creator>Heinzelmann, Jan Ruben</dc:creator>
  <cp:lastModifiedBy>Heinzelmann, Jan Ruben</cp:lastModifiedBy>
  <cp:revision>5</cp:revision>
  <dcterms:created xsi:type="dcterms:W3CDTF">2021-05-16T23:17:49Z</dcterms:created>
  <dcterms:modified xsi:type="dcterms:W3CDTF">2021-05-17T00:00:34Z</dcterms:modified>
</cp:coreProperties>
</file>