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888dc071_0_33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I had to use the skorch library in order to wrap my pytorch model and make it available to sklearns grid search cv.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Without tied encoder decoder weights.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problem with beurk, thetick and backdoor jakoritar is that they are often confused for normal behavior.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However, the more sensitive you make the autoencoder to these attacks, you increase the chance of misclassifying normal behavior as malicious.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performance between these classes is in a tug war and i think this is a reasonable trade off.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39888dc071_0_33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888dc071_0_62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I had to use the skorch library in order to wrap my pytorch model and make it available to sklearns grid search cv.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Without tied encoder decoder weights.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problem with beurk, thetick and backdoor jakoritar is that they are often confused for normal behavior.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However, the more sensitive you make the autoencoder to these attacks, you increase the chance of misclassifying normal behavior as malicious.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performance between these classes is in a tug war and i think this is a reasonable trade off.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39888dc071_0_62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888dc071_0_44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I assume there might be unsupervised models where the tug war between the performance of detecting the rootkit and not misclassifying normal behavior is not that strong.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So i could try out alternative models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39888dc071_0_44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9888dc071_0_13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39888dc071_0_13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0c3490b39_0_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00c3490b39_0_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83b85d9e_0_1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2c83b85d9e_0_1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0badbcbc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390badbcbc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9888dc071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I used PCA in order to determine the approximate size of the </a:t>
            </a:r>
            <a:r>
              <a:rPr lang="en-US" sz="1000"/>
              <a:t>bottleneck of the autoencoder.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Depending on how well the training data was able to be compressed the lower the bottleneck size could be chosen.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I decided to use a threshold of 95% explained variance.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9888dc071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90badbcbc_0_2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390badbcbc_0_2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888dc071_0_78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39888dc071_0_78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0badbcbc_0_8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I had to use the skorch library in order to wrap my pytorch model and make it available to sklearns grid search cv.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Probably it is important to note that early stopping with patience of 5 was used in order to prevent overfitting</a:t>
            </a:r>
            <a:endParaRPr/>
          </a:p>
        </p:txBody>
      </p:sp>
      <p:sp>
        <p:nvSpPr>
          <p:cNvPr id="123" name="Google Shape;123;g2390badbcbc_0_8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888dc071_0_23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/>
              <a:t>I had to use the skorch library in order to wrap my pytorch model and make it available to sklearns grid search cv.</a:t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39888dc071_0_23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UZH IFI &gt; Communication Systems Research Group (CSG)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FedRL for IT Sec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07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25.04.2023</a:t>
            </a:r>
            <a:endParaRPr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Anomaly Detector - Best Estimator Performance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12" y="1751850"/>
            <a:ext cx="9623226" cy="36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RL Agent Performance Comparison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42050" y="1424250"/>
            <a:ext cx="68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5 participating clients</a:t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84225" y="2661425"/>
            <a:ext cx="5947953" cy="2273433"/>
            <a:chOff x="84225" y="2509025"/>
            <a:chExt cx="5947953" cy="2273433"/>
          </a:xfrm>
        </p:grpSpPr>
        <p:pic>
          <p:nvPicPr>
            <p:cNvPr id="159" name="Google Shape;1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225" y="2953658"/>
              <a:ext cx="5947953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9"/>
            <p:cNvSpPr txBox="1"/>
            <p:nvPr/>
          </p:nvSpPr>
          <p:spPr>
            <a:xfrm>
              <a:off x="160425" y="2509025"/>
              <a:ext cx="5816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Trained with initial State Anomaly Detector</a:t>
              </a:r>
              <a:endParaRPr b="1" sz="1600"/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6085625" y="2661425"/>
            <a:ext cx="6106375" cy="2227725"/>
            <a:chOff x="6085625" y="2509025"/>
            <a:chExt cx="6106375" cy="2227725"/>
          </a:xfrm>
        </p:grpSpPr>
        <p:pic>
          <p:nvPicPr>
            <p:cNvPr id="162" name="Google Shape;162;p19"/>
            <p:cNvPicPr preferRelativeResize="0"/>
            <p:nvPr/>
          </p:nvPicPr>
          <p:blipFill rotWithShape="1">
            <a:blip r:embed="rId4">
              <a:alphaModFix/>
            </a:blip>
            <a:srcRect b="4761" l="0" r="0" t="0"/>
            <a:stretch/>
          </p:blipFill>
          <p:spPr>
            <a:xfrm>
              <a:off x="6085625" y="2907950"/>
              <a:ext cx="6106375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9"/>
            <p:cNvSpPr txBox="1"/>
            <p:nvPr/>
          </p:nvSpPr>
          <p:spPr>
            <a:xfrm>
              <a:off x="6161825" y="2509025"/>
              <a:ext cx="5816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Trained with optimized </a:t>
              </a:r>
              <a:r>
                <a:rPr b="1" lang="en-US" sz="1600">
                  <a:solidFill>
                    <a:schemeClr val="dk1"/>
                  </a:solidFill>
                </a:rPr>
                <a:t>State Anomaly Detector</a:t>
              </a:r>
              <a:endParaRPr b="1" sz="16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Potential Next Steps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1938900" y="3135775"/>
            <a:ext cx="2609100" cy="1508100"/>
            <a:chOff x="1938900" y="3135775"/>
            <a:chExt cx="2609100" cy="1508100"/>
          </a:xfrm>
        </p:grpSpPr>
        <p:sp>
          <p:nvSpPr>
            <p:cNvPr id="173" name="Google Shape;173;p20"/>
            <p:cNvSpPr/>
            <p:nvPr/>
          </p:nvSpPr>
          <p:spPr>
            <a:xfrm>
              <a:off x="1938900" y="3135775"/>
              <a:ext cx="2609100" cy="15081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2088450" y="3474163"/>
              <a:ext cx="2310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1.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Try out alternative models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for anomaly detection?</a:t>
              </a:r>
              <a:endParaRPr/>
            </a:p>
          </p:txBody>
        </p:sp>
      </p:grpSp>
      <p:grpSp>
        <p:nvGrpSpPr>
          <p:cNvPr id="175" name="Google Shape;175;p20"/>
          <p:cNvGrpSpPr/>
          <p:nvPr/>
        </p:nvGrpSpPr>
        <p:grpSpPr>
          <a:xfrm>
            <a:off x="4696800" y="1627675"/>
            <a:ext cx="2798400" cy="1508100"/>
            <a:chOff x="4696800" y="1627675"/>
            <a:chExt cx="2798400" cy="1508100"/>
          </a:xfrm>
        </p:grpSpPr>
        <p:sp>
          <p:nvSpPr>
            <p:cNvPr id="176" name="Google Shape;176;p20"/>
            <p:cNvSpPr/>
            <p:nvPr/>
          </p:nvSpPr>
          <p:spPr>
            <a:xfrm>
              <a:off x="4791425" y="1627675"/>
              <a:ext cx="2609100" cy="15081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4696800" y="1930250"/>
              <a:ext cx="27984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2.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Follow in line with Timos work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and use the realistic dataset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from his prototype 03</a:t>
              </a: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>
            <a:off x="7644000" y="3135775"/>
            <a:ext cx="2609100" cy="1508100"/>
            <a:chOff x="7753750" y="3467500"/>
            <a:chExt cx="2609100" cy="1508100"/>
          </a:xfrm>
        </p:grpSpPr>
        <p:sp>
          <p:nvSpPr>
            <p:cNvPr id="179" name="Google Shape;179;p20"/>
            <p:cNvSpPr/>
            <p:nvPr/>
          </p:nvSpPr>
          <p:spPr>
            <a:xfrm>
              <a:off x="7753750" y="3467500"/>
              <a:ext cx="2609100" cy="15081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7832500" y="3805900"/>
              <a:ext cx="2451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3.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Try to implement more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robust aggregation strategy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Submission Deadline 01.06 until 23:59 PM not 31.05?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725" y="1431388"/>
            <a:ext cx="7440492" cy="478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9850"/>
            <a:ext cx="11887201" cy="283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0"/>
          <p:cNvCxnSpPr/>
          <p:nvPr/>
        </p:nvCxnSpPr>
        <p:spPr>
          <a:xfrm>
            <a:off x="10010750" y="2061600"/>
            <a:ext cx="20700" cy="273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10"/>
          <p:cNvSpPr txBox="1"/>
          <p:nvPr/>
        </p:nvSpPr>
        <p:spPr>
          <a:xfrm>
            <a:off x="9337400" y="1550325"/>
            <a:ext cx="13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25.04.2023</a:t>
            </a:r>
            <a:endParaRPr/>
          </a:p>
        </p:txBody>
      </p:sp>
      <p:sp>
        <p:nvSpPr>
          <p:cNvPr id="67" name="Google Shape;67;p10"/>
          <p:cNvSpPr txBox="1"/>
          <p:nvPr>
            <p:ph idx="4294967295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4294967295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r>
              <a:rPr lang="en-US"/>
              <a:t>.04.2023</a:t>
            </a:r>
            <a:endParaRPr/>
          </a:p>
        </p:txBody>
      </p:sp>
      <p:sp>
        <p:nvSpPr>
          <p:cNvPr id="69" name="Google Shape;69;p1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4936350" y="980675"/>
            <a:ext cx="231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Hours Invested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598/900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Architecture of Prototype 2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r>
              <a:rPr lang="en-US"/>
              <a:t>.04.2023</a:t>
            </a:r>
            <a:endParaRPr/>
          </a:p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00" y="1304388"/>
            <a:ext cx="5818033" cy="478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Prototype 02 - Single Client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749" y="1819473"/>
            <a:ext cx="5463851" cy="418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PCA to determine Bottleneck Size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25" y="2053163"/>
            <a:ext cx="5029201" cy="3359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050" y="2063226"/>
            <a:ext cx="5029199" cy="333938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1251025" y="1717475"/>
            <a:ext cx="46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Explained Variance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6361075" y="1717475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Explained Variance by individual Principal Components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Initial Estimators Performance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88" y="1838051"/>
            <a:ext cx="10871226" cy="42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Problems with False Negatives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49181" l="0" r="0" t="0"/>
          <a:stretch/>
        </p:blipFill>
        <p:spPr>
          <a:xfrm>
            <a:off x="5916625" y="2309919"/>
            <a:ext cx="5791200" cy="18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4770"/>
          <a:stretch/>
        </p:blipFill>
        <p:spPr>
          <a:xfrm>
            <a:off x="334975" y="2309919"/>
            <a:ext cx="5581650" cy="18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3355300" y="4638475"/>
            <a:ext cx="55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This output is caused by False Negatives, where a </a:t>
            </a:r>
            <a:r>
              <a:rPr lang="en-US"/>
              <a:t>malicious</a:t>
            </a:r>
            <a:r>
              <a:rPr lang="en-US"/>
              <a:t> behavior was not recognized correctly by the Anomaly Detector.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Hyperparameter Search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25" y="1360624"/>
            <a:ext cx="5467499" cy="23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600" y="1355200"/>
            <a:ext cx="5513475" cy="27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Autoencoder with Tied Encoder and Decoder Weights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25.04.2023</a:t>
            </a:r>
            <a:endParaRPr/>
          </a:p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950" y="1893950"/>
            <a:ext cx="9978049" cy="37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