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4662a6d79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Timo used an intra episode epsilon decay (after every step) and therefore if plotted as a curve the epsilon decay is not linear (compare the red line in the left and right diagram)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Therefore i changed it to only decaying epsilon after every episode has 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44662a6d79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83b85d9e_0_5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Removing outliers increases the accuracy but potentially diminishes the </a:t>
            </a:r>
            <a:r>
              <a:rPr lang="en-US" sz="1000"/>
              <a:t>realism of the prototype.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Min Max scaling works much better than standard scaling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2c83b85d9e_0_5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662a6d7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Since timos autoencoder was not good with recognizing abnormal afterstates he had to do majority voting with multisampling on the afterstate </a:t>
            </a:r>
            <a:endParaRPr/>
          </a:p>
        </p:txBody>
      </p:sp>
      <p:sp>
        <p:nvSpPr>
          <p:cNvPr id="93" name="Google Shape;93;g244662a6d7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5e3a3d60_0_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485e3a3d60_0_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5e3a3d60_0_21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85e3a3d60_0_21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85e3a3d60_0_36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85e3a3d60_0_36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85e3a3d60_0_4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85e3a3d60_0_4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Division/Office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09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23.05.2023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075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11619275" y="20616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10793525" y="622625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(23.05.2023)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sp>
        <p:nvSpPr>
          <p:cNvPr id="67" name="Google Shape;67;p10"/>
          <p:cNvSpPr txBox="1"/>
          <p:nvPr>
            <p:ph idx="4294967295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4294967295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</a:t>
            </a:r>
            <a:r>
              <a:rPr lang="en-US"/>
              <a:t>.2023</a:t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Optimization 01: Epsilon Decay Strategy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604500" y="1907588"/>
            <a:ext cx="10982932" cy="3657600"/>
            <a:chOff x="187100" y="1895888"/>
            <a:chExt cx="10982932" cy="3657600"/>
          </a:xfrm>
        </p:grpSpPr>
        <p:pic>
          <p:nvPicPr>
            <p:cNvPr id="79" name="Google Shape;79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6200" y="1895888"/>
              <a:ext cx="5513832" cy="365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100" y="1895888"/>
              <a:ext cx="5496340" cy="3657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Optimization 02: Feature Engineering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</a:t>
            </a:r>
            <a:r>
              <a:rPr lang="en-US"/>
              <a:t>.2023</a:t>
            </a:r>
            <a:endParaRPr/>
          </a:p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1053275" y="1919300"/>
            <a:ext cx="6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1357550" y="1778875"/>
            <a:ext cx="790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Removing time status columns (e.g timestamp)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Removing constant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Removing some correlated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Removing outliers and samples influenced by external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Min Max Scaling of Feature Values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02 - Training AutoEncoder on Full Feature Set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475" y="1873779"/>
            <a:ext cx="7888300" cy="311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053825" y="4984225"/>
            <a:ext cx="77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this performance is achieved even after removing the multi sampling on afterstates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02 - </a:t>
            </a:r>
            <a:r>
              <a:rPr b="0" lang="en-US">
                <a:solidFill>
                  <a:schemeClr val="dk1"/>
                </a:solidFill>
              </a:rPr>
              <a:t>Single Client </a:t>
            </a:r>
            <a:r>
              <a:rPr b="0" lang="en-US">
                <a:solidFill>
                  <a:schemeClr val="dk1"/>
                </a:solidFill>
              </a:rPr>
              <a:t>Training (including correlated features)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4779100" y="1259050"/>
            <a:ext cx="27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18000 Episodes in Total</a:t>
            </a:r>
            <a:r>
              <a:rPr lang="en-US"/>
              <a:t> 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738988" y="1872538"/>
            <a:ext cx="5267338" cy="4328213"/>
            <a:chOff x="738988" y="1872550"/>
            <a:chExt cx="5267338" cy="4328213"/>
          </a:xfrm>
        </p:grpSpPr>
        <p:pic>
          <p:nvPicPr>
            <p:cNvPr id="111" name="Google Shape;11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8988" y="2333613"/>
              <a:ext cx="5267325" cy="386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4"/>
            <p:cNvSpPr txBox="1"/>
            <p:nvPr/>
          </p:nvSpPr>
          <p:spPr>
            <a:xfrm>
              <a:off x="1158925" y="1872550"/>
              <a:ext cx="484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/>
                <a:t>distributed over 18 rounds à 1000 episodes per round</a:t>
              </a:r>
              <a:endParaRPr i="1"/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185688" y="1872538"/>
            <a:ext cx="5267338" cy="4328226"/>
            <a:chOff x="6185688" y="1872538"/>
            <a:chExt cx="5267338" cy="4328226"/>
          </a:xfrm>
        </p:grpSpPr>
        <p:pic>
          <p:nvPicPr>
            <p:cNvPr id="114" name="Google Shape;11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85688" y="2333613"/>
              <a:ext cx="5267325" cy="386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4"/>
            <p:cNvSpPr txBox="1"/>
            <p:nvPr/>
          </p:nvSpPr>
          <p:spPr>
            <a:xfrm>
              <a:off x="6605625" y="1872538"/>
              <a:ext cx="484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/>
                <a:t>distributed over 180 rounds à 100 episodes per round</a:t>
              </a:r>
              <a:endParaRPr i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02 - Federated</a:t>
            </a:r>
            <a:r>
              <a:rPr b="0" lang="en-US">
                <a:solidFill>
                  <a:schemeClr val="dk1"/>
                </a:solidFill>
              </a:rPr>
              <a:t> Training (10 Clients)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075269" y="1563850"/>
            <a:ext cx="27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18000 Episodes in Total</a:t>
            </a:r>
            <a:r>
              <a:rPr lang="en-US"/>
              <a:t> 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4025569" y="1916988"/>
            <a:ext cx="48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distributed training on 10 clients over 18 rounds à 100 episodes per round</a:t>
            </a:r>
            <a:endParaRPr i="1"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569" y="2573425"/>
            <a:ext cx="4847400" cy="352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03 -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Autoencoder trained 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 D</a:t>
            </a:r>
            <a:r>
              <a:rPr b="0" lang="en-US">
                <a:solidFill>
                  <a:schemeClr val="dk1"/>
                </a:solidFill>
              </a:rPr>
              <a:t>ecision and Afterstates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444" y="153150"/>
            <a:ext cx="7200629" cy="6551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04975" y="3454663"/>
            <a:ext cx="397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 accuracy 67.25%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did not yet find enough time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to perform a hyperparameter search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03 - Federated Training 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23.05.2023</a:t>
            </a:r>
            <a:endParaRPr/>
          </a:p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5075269" y="1563850"/>
            <a:ext cx="27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18000 Episodes in Total</a:t>
            </a:r>
            <a:r>
              <a:rPr lang="en-US"/>
              <a:t> 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025569" y="1916988"/>
            <a:ext cx="48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distributed training on 10 clients over 18 rounds à 100 episodes per round</a:t>
            </a:r>
            <a:endParaRPr i="1"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569" y="2573425"/>
            <a:ext cx="4847400" cy="352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