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3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8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52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 userDrawn="1"/>
        </p:nvSpPr>
        <p:spPr>
          <a:xfrm>
            <a:off x="317655" y="126244"/>
            <a:ext cx="392719" cy="4036285"/>
          </a:xfrm>
          <a:custGeom>
            <a:avLst/>
            <a:gdLst/>
            <a:ahLst/>
            <a:cxnLst/>
            <a:rect l="l" t="t" r="r" b="b"/>
            <a:pathLst>
              <a:path w="321309" h="3199129">
                <a:moveTo>
                  <a:pt x="0" y="3199130"/>
                </a:moveTo>
                <a:lnTo>
                  <a:pt x="320935" y="3199130"/>
                </a:lnTo>
                <a:lnTo>
                  <a:pt x="320935" y="0"/>
                </a:lnTo>
                <a:lnTo>
                  <a:pt x="0" y="0"/>
                </a:lnTo>
                <a:lnTo>
                  <a:pt x="0" y="319913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6"/>
          <p:cNvSpPr/>
          <p:nvPr userDrawn="1"/>
        </p:nvSpPr>
        <p:spPr>
          <a:xfrm>
            <a:off x="319452" y="401132"/>
            <a:ext cx="3166576" cy="65694"/>
          </a:xfrm>
          <a:custGeom>
            <a:avLst/>
            <a:gdLst/>
            <a:ahLst/>
            <a:cxnLst/>
            <a:rect l="l" t="t" r="r" b="b"/>
            <a:pathLst>
              <a:path w="2590800" h="52069">
                <a:moveTo>
                  <a:pt x="0" y="52069"/>
                </a:moveTo>
                <a:lnTo>
                  <a:pt x="2590633" y="52069"/>
                </a:lnTo>
                <a:lnTo>
                  <a:pt x="2590633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7"/>
          <p:cNvSpPr/>
          <p:nvPr userDrawn="1"/>
        </p:nvSpPr>
        <p:spPr>
          <a:xfrm>
            <a:off x="319452" y="350579"/>
            <a:ext cx="3166576" cy="64093"/>
          </a:xfrm>
          <a:custGeom>
            <a:avLst/>
            <a:gdLst/>
            <a:ahLst/>
            <a:cxnLst/>
            <a:rect l="l" t="t" r="r" b="b"/>
            <a:pathLst>
              <a:path w="2590800" h="50800">
                <a:moveTo>
                  <a:pt x="0" y="50800"/>
                </a:moveTo>
                <a:lnTo>
                  <a:pt x="2590454" y="50800"/>
                </a:lnTo>
                <a:lnTo>
                  <a:pt x="2590454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8"/>
          <p:cNvSpPr/>
          <p:nvPr userDrawn="1"/>
        </p:nvSpPr>
        <p:spPr>
          <a:xfrm>
            <a:off x="319452" y="179990"/>
            <a:ext cx="3166576" cy="190678"/>
          </a:xfrm>
          <a:custGeom>
            <a:avLst/>
            <a:gdLst/>
            <a:ahLst/>
            <a:cxnLst/>
            <a:rect l="l" t="t" r="r" b="b"/>
            <a:pathLst>
              <a:path w="2590800" h="151130">
                <a:moveTo>
                  <a:pt x="0" y="151130"/>
                </a:moveTo>
                <a:lnTo>
                  <a:pt x="2590522" y="151130"/>
                </a:lnTo>
                <a:lnTo>
                  <a:pt x="2590522" y="0"/>
                </a:lnTo>
                <a:lnTo>
                  <a:pt x="0" y="0"/>
                </a:lnTo>
                <a:lnTo>
                  <a:pt x="0" y="15113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9"/>
          <p:cNvSpPr/>
          <p:nvPr userDrawn="1"/>
        </p:nvSpPr>
        <p:spPr>
          <a:xfrm>
            <a:off x="319452" y="147132"/>
            <a:ext cx="3166576" cy="65694"/>
          </a:xfrm>
          <a:custGeom>
            <a:avLst/>
            <a:gdLst/>
            <a:ahLst/>
            <a:cxnLst/>
            <a:rect l="l" t="t" r="r" b="b"/>
            <a:pathLst>
              <a:path w="2590800" h="52069">
                <a:moveTo>
                  <a:pt x="0" y="52069"/>
                </a:moveTo>
                <a:lnTo>
                  <a:pt x="2590444" y="52069"/>
                </a:lnTo>
                <a:lnTo>
                  <a:pt x="2590444" y="0"/>
                </a:lnTo>
                <a:lnTo>
                  <a:pt x="0" y="0"/>
                </a:lnTo>
                <a:lnTo>
                  <a:pt x="0" y="5206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0"/>
          <p:cNvSpPr/>
          <p:nvPr userDrawn="1"/>
        </p:nvSpPr>
        <p:spPr>
          <a:xfrm flipV="1">
            <a:off x="654692" y="463405"/>
            <a:ext cx="2774635" cy="48314"/>
          </a:xfrm>
          <a:custGeom>
            <a:avLst/>
            <a:gdLst/>
            <a:ahLst/>
            <a:cxnLst/>
            <a:rect l="l" t="t" r="r" b="b"/>
            <a:pathLst>
              <a:path w="2270125">
                <a:moveTo>
                  <a:pt x="0" y="0"/>
                </a:moveTo>
                <a:lnTo>
                  <a:pt x="2269864" y="0"/>
                </a:lnTo>
              </a:path>
            </a:pathLst>
          </a:custGeom>
          <a:ln w="3175">
            <a:solidFill>
              <a:srgbClr val="191B0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3"/>
          <p:cNvSpPr/>
          <p:nvPr userDrawn="1"/>
        </p:nvSpPr>
        <p:spPr>
          <a:xfrm>
            <a:off x="8600437" y="5792007"/>
            <a:ext cx="3166576" cy="384560"/>
          </a:xfrm>
          <a:custGeom>
            <a:avLst/>
            <a:gdLst/>
            <a:ahLst/>
            <a:cxnLst/>
            <a:rect l="l" t="t" r="r" b="b"/>
            <a:pathLst>
              <a:path w="2590800" h="304800">
                <a:moveTo>
                  <a:pt x="0" y="304800"/>
                </a:moveTo>
                <a:lnTo>
                  <a:pt x="2590801" y="304800"/>
                </a:lnTo>
                <a:lnTo>
                  <a:pt x="2590801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object 4"/>
          <p:cNvSpPr/>
          <p:nvPr userDrawn="1"/>
        </p:nvSpPr>
        <p:spPr>
          <a:xfrm>
            <a:off x="11370713" y="2045240"/>
            <a:ext cx="392719" cy="4021864"/>
          </a:xfrm>
          <a:custGeom>
            <a:avLst/>
            <a:gdLst/>
            <a:ahLst/>
            <a:cxnLst/>
            <a:rect l="l" t="t" r="r" b="b"/>
            <a:pathLst>
              <a:path w="321309" h="3187700">
                <a:moveTo>
                  <a:pt x="321001" y="0"/>
                </a:moveTo>
                <a:lnTo>
                  <a:pt x="0" y="0"/>
                </a:lnTo>
                <a:lnTo>
                  <a:pt x="0" y="3187604"/>
                </a:lnTo>
                <a:lnTo>
                  <a:pt x="321001" y="3187604"/>
                </a:lnTo>
                <a:lnTo>
                  <a:pt x="321001" y="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object 13"/>
          <p:cNvSpPr txBox="1"/>
          <p:nvPr userDrawn="1"/>
        </p:nvSpPr>
        <p:spPr>
          <a:xfrm>
            <a:off x="6603561" y="6465769"/>
            <a:ext cx="5272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191B0E"/>
                </a:solidFill>
                <a:latin typeface="Franklin Gothic Book"/>
                <a:cs typeface="Franklin Gothic Book"/>
              </a:rPr>
              <a:t>Master </a:t>
            </a:r>
            <a:r>
              <a:rPr sz="1800" spc="-20" dirty="0">
                <a:solidFill>
                  <a:srgbClr val="191B0E"/>
                </a:solidFill>
                <a:latin typeface="Franklin Gothic Book"/>
                <a:cs typeface="Franklin Gothic Book"/>
              </a:rPr>
              <a:t>en </a:t>
            </a:r>
            <a:r>
              <a:rPr sz="1800" dirty="0">
                <a:solidFill>
                  <a:srgbClr val="191B0E"/>
                </a:solidFill>
                <a:latin typeface="Franklin Gothic Book"/>
                <a:cs typeface="Franklin Gothic Book"/>
              </a:rPr>
              <a:t>Ingeniería </a:t>
            </a:r>
            <a:r>
              <a:rPr sz="1800" spc="5" dirty="0">
                <a:solidFill>
                  <a:srgbClr val="191B0E"/>
                </a:solidFill>
                <a:latin typeface="Franklin Gothic Book"/>
                <a:cs typeface="Franklin Gothic Book"/>
              </a:rPr>
              <a:t>Informática.</a:t>
            </a:r>
            <a:r>
              <a:rPr sz="1800" spc="10" dirty="0">
                <a:solidFill>
                  <a:srgbClr val="191B0E"/>
                </a:solidFill>
                <a:latin typeface="Franklin Gothic Book"/>
                <a:cs typeface="Franklin Gothic Book"/>
              </a:rPr>
              <a:t> </a:t>
            </a:r>
            <a:r>
              <a:rPr sz="1800" spc="5" dirty="0">
                <a:solidFill>
                  <a:srgbClr val="191B0E"/>
                </a:solidFill>
                <a:latin typeface="Franklin Gothic Book"/>
                <a:cs typeface="Franklin Gothic Book"/>
              </a:rPr>
              <a:t>ULPGC</a:t>
            </a:r>
            <a:endParaRPr sz="18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687294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9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6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1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81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8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6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53D8-6242-4B5A-B7CD-BB164E40A81E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5AE4-BD1A-4AD0-A70E-3B483C127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0613" y="2446987"/>
            <a:ext cx="9684913" cy="120032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PROPUESTAS DE TRABAJOS FINALES</a:t>
            </a:r>
          </a:p>
          <a:p>
            <a:pPr algn="ctr"/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2018 - 2019</a:t>
            </a:r>
            <a:endParaRPr lang="es-ES" sz="3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06698" y="1081042"/>
            <a:ext cx="10148552" cy="464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 1</a:t>
            </a:r>
            <a:endParaRPr lang="es-ES" sz="3200" b="1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Utilizando los datos relativos a los vuelos comerciales realizados entre los años 1.998 y 2.008, buscar respuesta y argumentación a las siguientes preguntas: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¿Se vieron afectadas las salidas de los vuelos por razones de seguridad tras el atentado del 11S?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región o regiones de E.E.U.U. suelen tener más cancelaciones de vuelos por razones climatológicas? ¿Existe algún motivo para ello? 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¿Afectan los días/épocas festivos/as nacionales al número de vuelos y retrasos/cancelaciones en los aeropuertos?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2400" dirty="0" smtClean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3867" y="1142244"/>
            <a:ext cx="9719733" cy="3854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 2</a:t>
            </a:r>
            <a:r>
              <a:rPr lang="es-ES" sz="2400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dirty="0" smtClean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3200" dirty="0" smtClean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Utilizando los datos relativos a los vuelos comerciales realizados entre los años 1.987 y 1.997, buscar respuesta y argumentación a las siguientes preguntas: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fue el motivo predominante para la cancelación de vuelos en dicho periodo?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es el aeropuerto en el que se realizan más trasbordos? Identificación de </a:t>
            </a:r>
            <a:r>
              <a:rPr lang="es-ES" sz="2400" dirty="0" err="1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las aerolíneas</a:t>
            </a:r>
            <a:endParaRPr lang="es-ES" sz="3200" dirty="0" smtClean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¿Cuál fue el principal motivo de vuelos retrasados en dicho periodo? </a:t>
            </a:r>
            <a:endParaRPr lang="es-ES" sz="3200" dirty="0">
              <a:solidFill>
                <a:srgbClr val="00206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8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3867" y="1142244"/>
            <a:ext cx="971973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 3</a:t>
            </a:r>
            <a:endParaRPr lang="es-ES" sz="3200" dirty="0" smtClean="0">
              <a:solidFill>
                <a:schemeClr val="accent2">
                  <a:lumMod val="50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smtClean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3200" dirty="0" smtClean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31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Franklin Gothic Book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dryst1</dc:creator>
  <cp:lastModifiedBy>dryst1</cp:lastModifiedBy>
  <cp:revision>2</cp:revision>
  <dcterms:created xsi:type="dcterms:W3CDTF">2018-11-29T10:46:20Z</dcterms:created>
  <dcterms:modified xsi:type="dcterms:W3CDTF">2018-12-11T15:43:10Z</dcterms:modified>
</cp:coreProperties>
</file>