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10D5-7345-3CFA-F2B4-92744EA9D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7906B-DEE3-5FC7-9AD2-3236C44A8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D9337-98C9-9096-7F80-BB8EE361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100B-1C80-F443-A05D-DC518DAC14AB}" type="datetimeFigureOut">
              <a:rPr lang="en-DK" smtClean="0"/>
              <a:t>09/09/2023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D7F8-6651-FBCC-D801-AE32663C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B550-B409-5BF5-34F8-EE56516E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DCC-2BA1-3C45-A7DD-6D1A101FD7C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129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26E1-0376-1D63-B4FB-933C2FF7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3E075-1587-147D-B612-43F29B92C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8C1C-61CE-B1E5-76ED-7218F9BB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100B-1C80-F443-A05D-DC518DAC14AB}" type="datetimeFigureOut">
              <a:rPr lang="en-DK" smtClean="0"/>
              <a:t>09/09/2023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1638-600D-9C1D-1989-587BC1B5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1140E-EF5E-435B-CE09-E9EF9113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DCC-2BA1-3C45-A7DD-6D1A101FD7C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973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84FF7-FA7B-4C09-DB4D-9CD0824D2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0FCAB-5BD9-0F54-8756-3F789C994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80B6D-2775-5F82-95C4-329FAA50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100B-1C80-F443-A05D-DC518DAC14AB}" type="datetimeFigureOut">
              <a:rPr lang="en-DK" smtClean="0"/>
              <a:t>09/09/2023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DCA01-90F8-21DB-9332-A116C92F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8D2C2-2769-BCAC-D718-768F17D4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DCC-2BA1-3C45-A7DD-6D1A101FD7C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272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6C62-A20C-9BAA-33C1-3E994AFC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9CCF6-A30E-7614-6AC8-BD21D5BF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850-3634-C0B0-4D35-17B58B55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100B-1C80-F443-A05D-DC518DAC14AB}" type="datetimeFigureOut">
              <a:rPr lang="en-DK" smtClean="0"/>
              <a:t>09/09/2023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8215-1341-3D8B-6025-BF59C2E3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70A82-1275-0EB2-AF0E-F0BB8B09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DCC-2BA1-3C45-A7DD-6D1A101FD7C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2019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F399-9C6A-A62F-EC79-8287A278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2E9A9-5C3B-7747-32F8-1DF7E93C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382A-B5D2-9B7F-A778-C6D8FB89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100B-1C80-F443-A05D-DC518DAC14AB}" type="datetimeFigureOut">
              <a:rPr lang="en-DK" smtClean="0"/>
              <a:t>09/09/2023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E8E7C-AA62-36AE-A703-F8B4878F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AE93-0056-B9C5-D6AC-6387498D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DCC-2BA1-3C45-A7DD-6D1A101FD7C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6061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4780-41AA-D74F-836D-16690118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8DB3-4D50-3D75-12F9-6F4C69A02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E66F5-3D87-AF2F-5C49-7B31150E4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016D1-7D03-6339-7937-D0D97C1C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100B-1C80-F443-A05D-DC518DAC14AB}" type="datetimeFigureOut">
              <a:rPr lang="en-DK" smtClean="0"/>
              <a:t>09/09/2023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76076-28DC-A8EA-218C-02EE1F35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C7EE9-6BF0-F082-9EC5-71D2D8E1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DCC-2BA1-3C45-A7DD-6D1A101FD7C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8565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48DD-9795-EC4B-7CA2-22F6B1BF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5F5AE-BA8A-B41D-02FE-18C284741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9B5A0-0D79-C687-5C43-E89269FD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F9DAD-2B11-7A06-E4E0-0CFD5BD8E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53703-C8D3-A5E3-709E-C7A0B9B61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F3135-D8CF-C6E3-FC5A-FEB0543A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100B-1C80-F443-A05D-DC518DAC14AB}" type="datetimeFigureOut">
              <a:rPr lang="en-DK" smtClean="0"/>
              <a:t>09/09/2023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3E346-C9F2-33DF-BC8A-5EA1404A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01270-839D-B1A4-4F2D-8B38CF4C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DCC-2BA1-3C45-A7DD-6D1A101FD7C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7187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52B5-CD29-DC7D-6949-1F10FC67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028ED-83D5-FCA3-D582-331601DF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100B-1C80-F443-A05D-DC518DAC14AB}" type="datetimeFigureOut">
              <a:rPr lang="en-DK" smtClean="0"/>
              <a:t>09/09/2023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05BB3-80F3-80B2-A907-1A443357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5E9B7-F124-F4C3-9524-C991B01B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DCC-2BA1-3C45-A7DD-6D1A101FD7C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848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266DF-FEEA-6490-44C9-408D43F5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100B-1C80-F443-A05D-DC518DAC14AB}" type="datetimeFigureOut">
              <a:rPr lang="en-DK" smtClean="0"/>
              <a:t>09/09/2023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10EFA-CA4B-3C45-D87A-15B51D7D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28535-DA57-B75B-ADB9-AF4445AC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DCC-2BA1-3C45-A7DD-6D1A101FD7C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439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DD1E-0EB2-92BF-0A09-7C1CFD36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C2F2-FBD8-51DA-0095-4C84EBB3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88FBC-671C-119E-47A1-2BC5982B1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8C044-276C-B52B-FB9A-6DE75208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100B-1C80-F443-A05D-DC518DAC14AB}" type="datetimeFigureOut">
              <a:rPr lang="en-DK" smtClean="0"/>
              <a:t>09/09/2023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FD1E4-F476-5D2E-1B5B-DEE89143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01146-C533-3041-4F3D-DA5F26F0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DCC-2BA1-3C45-A7DD-6D1A101FD7C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985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AA06-AAE3-682C-710F-081D4C27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35E20-BFBC-26B9-EFDB-DBF4DAFCD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AB54D-81F2-6A50-11DF-1D0D447A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458BA-5B64-C629-432D-E0FE223F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100B-1C80-F443-A05D-DC518DAC14AB}" type="datetimeFigureOut">
              <a:rPr lang="en-DK" smtClean="0"/>
              <a:t>09/09/2023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76A6B-730A-C97C-8C0D-5785DDC6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4A06C-5566-19C5-57A8-75566C9D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DCC-2BA1-3C45-A7DD-6D1A101FD7C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31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55952-3140-1CC9-A566-1498F8E0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BDECE-B132-0F49-89CC-0456904DC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9D51-A480-F1FC-3E6A-03EFEEC11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100B-1C80-F443-A05D-DC518DAC14AB}" type="datetimeFigureOut">
              <a:rPr lang="en-DK" smtClean="0"/>
              <a:t>09/09/2023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780A-0A1D-FC80-8018-720ADF00B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D215-069E-C85A-A16F-C19452967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5DCC-2BA1-3C45-A7DD-6D1A101FD7C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6789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D8E953-2E8D-D010-D514-BDE17B41D15F}"/>
              </a:ext>
            </a:extLst>
          </p:cNvPr>
          <p:cNvSpPr/>
          <p:nvPr/>
        </p:nvSpPr>
        <p:spPr>
          <a:xfrm>
            <a:off x="420130" y="976184"/>
            <a:ext cx="15693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Pointillism</a:t>
            </a:r>
            <a:endParaRPr lang="en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F3946-DD55-1298-C44C-5F973DA7168F}"/>
              </a:ext>
            </a:extLst>
          </p:cNvPr>
          <p:cNvSpPr/>
          <p:nvPr/>
        </p:nvSpPr>
        <p:spPr>
          <a:xfrm>
            <a:off x="420130" y="1641540"/>
            <a:ext cx="15693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Job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1590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Weria Pezeshkian</dc:creator>
  <cp:lastModifiedBy>Weria Pezeshkian</cp:lastModifiedBy>
  <cp:revision>3</cp:revision>
  <dcterms:created xsi:type="dcterms:W3CDTF">2023-09-09T17:31:45Z</dcterms:created>
  <dcterms:modified xsi:type="dcterms:W3CDTF">2023-09-09T17:33:04Z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2023-09-09T17:32:14Z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393ccbcc-02c7-4dac-baa2-e2f1744c1d4d</vt:lpwstr>
  </property>
  <property fmtid="{D5CDD505-2E9C-101B-9397-08002B2CF9AE}" pid="8" name="MSIP_Label_6a2630e2-1ac5-455e-8217-0156b1936a76_ContentBits">
    <vt:lpwstr>0</vt:lpwstr>
  </property>
</Properties>
</file>