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84C4-08ED-3336-EB8F-D0FF995A0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2FDD8-5B59-9257-0694-A7709D69F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CF60-C5C8-D694-FF61-7A22F0BA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F4F4-5B5D-2273-5EEC-F4564C8F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7ACA-420C-96A9-543D-774BE118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93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28BD-B65F-EF87-9E5F-54570FC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46BB-3AFB-FC02-2DDE-A6AB8C82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83FA-4763-231B-3A56-AC62D20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08F8-6387-5F8A-1F00-C172EEC6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1EF9-B4F1-44BC-BD0E-17C4D3DF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18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509EE-9811-96A6-428F-8CF929B00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071C1-A35E-8B1B-9CA5-A3CFBC2BD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B73C-36DF-76BF-2C9A-9E782CC0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B794-3FDB-0E28-9CC8-B1726A2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F76F-D840-0D53-38F7-2C19531E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64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0EF7-869A-F09F-CA33-9507E77F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F78B-DE01-621C-31A8-09A4C4CC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56BF-BBA3-C648-7FEF-E69D5392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A9B3-493E-CECC-29B2-6E9E0328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533-C560-FFBD-B94D-A3BD988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431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C182-46D6-50D1-BD41-2729569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C1E08-576D-2DB5-9C17-E5EF1542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D560-4056-C073-E13F-DBD180D6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AD58E-E01C-6928-1195-B10EC47B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07BC-5ACD-BEE6-0170-02912DAA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658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2467-6DB1-45B3-9207-F5860B1C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0F68-1069-7FC3-0455-A2F3553BF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E294A-187B-3D00-9524-E04AA394A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1B6BD-2767-95D3-F328-276B9A89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5DD1-D7E8-7692-C14C-422E5AE4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574A-6A6D-3320-11C7-6C180216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585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E843-AE53-F84C-95B4-FEC8E8C8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03107-753A-27D9-2619-6489511A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A6C9A-28B9-AFD3-975D-E6C74A89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98E11-FFB5-1C42-2F72-C045B99B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4AD50-D6A1-133A-E58C-9F4243C0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46826-22BD-D600-4629-AEF17396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678FA-64E0-C4E6-C6C5-22A5E256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38D2A-B174-BCEE-400D-22F80B1A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459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DE61-200B-FD23-C4E0-D9A0DDF0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83E35-61D1-7A4D-7827-EF746381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20B85-F9A5-A1C3-C903-438CC5C6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BB391-510F-4B53-03D3-6FCF1A10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441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2525A-FA36-E735-B2A5-EE568A5C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67665-A777-D6D1-12AF-DCC82E7B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189EF-D0F6-720E-5F7B-7F2C0B55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195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8D1F-73FB-80E9-EDED-68BAE625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7DE0-9B1F-A71D-361A-8AC1AA27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68572-8234-263B-C3EC-833D3808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DCF3D-18BB-E5C0-AB27-82C7EE14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7FB28-2F6D-6DE7-A5C2-FCFB91C5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95257-7AC0-7854-C037-5C57652D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C9D9-E1F6-6F7F-147C-BDA83297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DC18C-A095-9D26-3C38-7F9687F34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712ED-198B-74E8-1E6E-5AB66C76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7A8E-5C2E-12D4-40A2-8E1E3D83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3340C-7E2C-D358-69A7-55D85166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1F77-4B97-B6E8-16A9-A2CCB83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990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77F4F-F1CE-D946-9EC7-746442E6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7966-0020-E189-40A3-B72D78FF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B58A-FCF7-D10A-77C4-AD9AEF06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EC25-D3EC-6D4E-9F43-4D361082EF84}" type="datetimeFigureOut">
              <a:rPr lang="en-DK" smtClean="0"/>
              <a:t>17/09/2023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501C-7FE7-FF70-BAF1-6367F84D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AED1-39D3-FB2D-5275-28300BEA7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0CCE-21C8-184A-91D5-84EE6E4C111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618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E918AC-C43E-57D8-F493-8D58279CFC96}"/>
              </a:ext>
            </a:extLst>
          </p:cNvPr>
          <p:cNvSpPr/>
          <p:nvPr/>
        </p:nvSpPr>
        <p:spPr>
          <a:xfrm>
            <a:off x="1030014" y="735724"/>
            <a:ext cx="157655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PCG.cpp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F2E9B-4644-E655-7A64-930C06A69F06}"/>
              </a:ext>
            </a:extLst>
          </p:cNvPr>
          <p:cNvSpPr/>
          <p:nvPr/>
        </p:nvSpPr>
        <p:spPr>
          <a:xfrm>
            <a:off x="1030014" y="1550276"/>
            <a:ext cx="157655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Job.cpp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85FF4C-7421-3905-7A98-D1FA03A02C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18290" y="1103586"/>
            <a:ext cx="0" cy="44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7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Weria Pezeshkian</dc:creator>
  <cp:lastModifiedBy>Weria Pezeshkian</cp:lastModifiedBy>
  <cp:revision>4</cp:revision>
  <dcterms:created xsi:type="dcterms:W3CDTF">2023-09-17T06:58:23Z</dcterms:created>
  <dcterms:modified xsi:type="dcterms:W3CDTF">2023-09-18T06:14:24Z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2023-09-17T06:58:52Z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a68e5994-9305-4bb6-bd87-b77fb3b6be02</vt:lpwstr>
  </property>
  <property fmtid="{D5CDD505-2E9C-101B-9397-08002B2CF9AE}" pid="8" name="MSIP_Label_6a2630e2-1ac5-455e-8217-0156b1936a76_ContentBits">
    <vt:lpwstr>0</vt:lpwstr>
  </property>
</Properties>
</file>