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78F16-E632-4E17-82C3-F06BE5303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Fluid</a:t>
            </a:r>
            <a:r>
              <a:rPr lang="nl-NL" dirty="0"/>
              <a:t> </a:t>
            </a:r>
            <a:r>
              <a:rPr lang="nl-NL" dirty="0" err="1"/>
              <a:t>simulation</a:t>
            </a:r>
            <a:r>
              <a:rPr lang="nl-NL" dirty="0"/>
              <a:t> </a:t>
            </a:r>
            <a:r>
              <a:rPr lang="nl-NL" dirty="0" err="1"/>
              <a:t>sandbox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62D5BAE-643C-4D15-9B34-19551A2C8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68306"/>
          </a:xfrm>
        </p:spPr>
        <p:txBody>
          <a:bodyPr>
            <a:normAutofit/>
          </a:bodyPr>
          <a:lstStyle/>
          <a:p>
            <a:r>
              <a:rPr lang="nl-NL" dirty="0"/>
              <a:t>Game </a:t>
            </a:r>
            <a:r>
              <a:rPr lang="nl-NL" dirty="0" err="1"/>
              <a:t>Physics</a:t>
            </a:r>
            <a:r>
              <a:rPr lang="nl-NL" dirty="0"/>
              <a:t> 2019 Mini Project</a:t>
            </a:r>
          </a:p>
          <a:p>
            <a:r>
              <a:rPr lang="nl-NL" dirty="0"/>
              <a:t>Reinier Reichert </a:t>
            </a:r>
          </a:p>
          <a:p>
            <a:r>
              <a:rPr lang="nl-NL" dirty="0"/>
              <a:t>Jan van Bergen</a:t>
            </a:r>
          </a:p>
        </p:txBody>
      </p:sp>
    </p:spTree>
    <p:extLst>
      <p:ext uri="{BB962C8B-B14F-4D97-AF65-F5344CB8AC3E}">
        <p14:creationId xmlns:p14="http://schemas.microsoft.com/office/powerpoint/2010/main" val="190487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F2EBBCC-FB70-4044-B324-AE9089C5E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6" t="5987" r="26651" b="8868"/>
          <a:stretch/>
        </p:blipFill>
        <p:spPr>
          <a:xfrm>
            <a:off x="631571" y="509374"/>
            <a:ext cx="5676950" cy="5839252"/>
          </a:xfrm>
          <a:prstGeom prst="rect">
            <a:avLst/>
          </a:prstGeom>
        </p:spPr>
      </p:pic>
      <p:sp>
        <p:nvSpPr>
          <p:cNvPr id="7" name="Ondertitel 6">
            <a:extLst>
              <a:ext uri="{FF2B5EF4-FFF2-40B4-BE49-F238E27FC236}">
                <a16:creationId xmlns:a16="http://schemas.microsoft.com/office/drawing/2014/main" id="{0928F334-4673-4BAC-86C4-FDFF6438D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084" y="604007"/>
            <a:ext cx="4998810" cy="57446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Based</a:t>
            </a:r>
            <a:r>
              <a:rPr lang="nl-NL" dirty="0"/>
              <a:t> on “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Fluids</a:t>
            </a:r>
            <a:r>
              <a:rPr lang="nl-NL" dirty="0"/>
              <a:t>” </a:t>
            </a:r>
            <a:r>
              <a:rPr lang="nl-NL" dirty="0" err="1"/>
              <a:t>solver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Jos Stam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Semi-</a:t>
            </a:r>
            <a:r>
              <a:rPr lang="nl-NL" dirty="0" err="1"/>
              <a:t>Lagrangian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2676243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8</TotalTime>
  <Words>25</Words>
  <Application>Microsoft Office PowerPoint</Application>
  <PresentationFormat>Breedbeeld</PresentationFormat>
  <Paragraphs>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Condensspoor</vt:lpstr>
      <vt:lpstr>Fluid simulation sandbox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simulation sandbox</dc:title>
  <dc:creator>Jan van Bergen</dc:creator>
  <cp:lastModifiedBy>Jan van Bergen</cp:lastModifiedBy>
  <cp:revision>2</cp:revision>
  <dcterms:created xsi:type="dcterms:W3CDTF">2019-04-10T12:43:26Z</dcterms:created>
  <dcterms:modified xsi:type="dcterms:W3CDTF">2019-04-10T12:51:42Z</dcterms:modified>
</cp:coreProperties>
</file>