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Reinier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765345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simulate</a:t>
            </a:r>
            <a:r>
              <a:rPr lang="nl-NL" dirty="0"/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Density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Temperature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Velocity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Allow</a:t>
            </a:r>
            <a:r>
              <a:rPr lang="nl-NL" dirty="0"/>
              <a:t> users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forces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density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Buoyancy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fluid</a:t>
            </a:r>
            <a:r>
              <a:rPr lang="nl-NL" dirty="0"/>
              <a:t> </a:t>
            </a:r>
            <a:r>
              <a:rPr lang="nl-NL" i="1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room </a:t>
            </a:r>
            <a:r>
              <a:rPr lang="nl-NL" i="1" dirty="0" err="1"/>
              <a:t>temperature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Kappa </a:t>
            </a:r>
            <a:r>
              <a:rPr lang="nl-NL" dirty="0" err="1"/>
              <a:t>and</a:t>
            </a:r>
            <a:r>
              <a:rPr lang="nl-NL" i="1" dirty="0"/>
              <a:t> Sigma </a:t>
            </a:r>
            <a:r>
              <a:rPr lang="nl-NL" dirty="0"/>
              <a:t>user </a:t>
            </a:r>
            <a:r>
              <a:rPr lang="nl-NL" dirty="0" err="1"/>
              <a:t>setabble</a:t>
            </a:r>
            <a:r>
              <a:rPr lang="nl-NL" dirty="0"/>
              <a:t>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/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𝑘𝑑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nl-NL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Original paper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i="1" dirty="0" err="1"/>
              <a:t>edge</a:t>
            </a:r>
            <a:r>
              <a:rPr lang="nl-NL" i="1" dirty="0"/>
              <a:t> </a:t>
            </a:r>
            <a:r>
              <a:rPr lang="nl-NL" i="1" dirty="0" err="1"/>
              <a:t>boudaries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have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i="1" dirty="0" err="1"/>
              <a:t>internal</a:t>
            </a:r>
            <a:r>
              <a:rPr lang="nl-NL" i="1" dirty="0"/>
              <a:t> </a:t>
            </a:r>
            <a:r>
              <a:rPr lang="nl-NL" i="1" dirty="0" err="1"/>
              <a:t>boundaries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can</a:t>
            </a:r>
            <a:r>
              <a:rPr lang="nl-NL" dirty="0"/>
              <a:t> draw these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BF154-402B-429C-981B-6978696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32171" r="47225" b="43609"/>
          <a:stretch/>
        </p:blipFill>
        <p:spPr>
          <a:xfrm>
            <a:off x="8498210" y="2449585"/>
            <a:ext cx="1660858" cy="2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>
            <a:normAutofit fontScale="90000"/>
          </a:bodyPr>
          <a:lstStyle/>
          <a:p>
            <a:r>
              <a:rPr lang="nl-NL" dirty="0" err="1"/>
              <a:t>Vorticity</a:t>
            </a:r>
            <a:r>
              <a:rPr lang="nl-NL" dirty="0"/>
              <a:t> </a:t>
            </a:r>
            <a:r>
              <a:rPr lang="nl-NL" dirty="0" err="1"/>
              <a:t>confinement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57973"/>
            <a:ext cx="9448800" cy="3833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Low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linear</a:t>
            </a:r>
            <a:r>
              <a:rPr lang="nl-NL" i="1" dirty="0"/>
              <a:t> </a:t>
            </a:r>
            <a:r>
              <a:rPr lang="nl-NL" i="1" dirty="0" err="1"/>
              <a:t>solver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/>
              <a:t>Numerical</a:t>
            </a:r>
            <a:r>
              <a:rPr lang="nl-NL" i="1" dirty="0"/>
              <a:t> </a:t>
            </a:r>
            <a:r>
              <a:rPr lang="nl-NL" i="1" dirty="0" err="1"/>
              <a:t>dissipation</a:t>
            </a:r>
            <a:r>
              <a:rPr lang="nl-NL" i="1" dirty="0"/>
              <a:t> </a:t>
            </a:r>
            <a:r>
              <a:rPr lang="nl-NL" dirty="0" err="1"/>
              <a:t>causes</a:t>
            </a:r>
            <a:r>
              <a:rPr lang="nl-NL" dirty="0"/>
              <a:t> high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dissolve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Additional</a:t>
            </a:r>
            <a:r>
              <a:rPr lang="nl-NL" dirty="0"/>
              <a:t> force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curl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Force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Forward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/>
              <p:nvPr/>
            </p:nvSpPr>
            <p:spPr>
              <a:xfrm>
                <a:off x="1837189" y="3716323"/>
                <a:ext cx="1459630" cy="1352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1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|"/>
                          <m:endChr m:val="|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nl-N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nl-NL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89" y="3716323"/>
                <a:ext cx="1459630" cy="1352165"/>
              </a:xfrm>
              <a:prstGeom prst="rect">
                <a:avLst/>
              </a:prstGeom>
              <a:blipFill>
                <a:blip r:embed="rId2"/>
                <a:stretch>
                  <a:fillRect l="-7500" t="-9050" b="-72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/>
              <a:t>Demo time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Real-Time Fluid Dynamics for Games </a:t>
            </a:r>
            <a:r>
              <a:rPr lang="en-US" dirty="0"/>
              <a:t>-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Chapter 38 </a:t>
            </a:r>
            <a:r>
              <a:rPr lang="en-US" dirty="0"/>
              <a:t>- Mark J. Harris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3 Chapter 30 </a:t>
            </a:r>
            <a:r>
              <a:rPr lang="en-US" dirty="0"/>
              <a:t>- </a:t>
            </a:r>
            <a:r>
              <a:rPr lang="nl-NL" dirty="0" err="1"/>
              <a:t>Keenan</a:t>
            </a:r>
            <a:r>
              <a:rPr lang="nl-NL" dirty="0"/>
              <a:t> Crane</a:t>
            </a:r>
          </a:p>
        </p:txBody>
      </p:sp>
    </p:spTree>
    <p:extLst>
      <p:ext uri="{BB962C8B-B14F-4D97-AF65-F5344CB8AC3E}">
        <p14:creationId xmlns:p14="http://schemas.microsoft.com/office/powerpoint/2010/main" val="3169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62</TotalTime>
  <Words>153</Words>
  <Application>Microsoft Office PowerPoint</Application>
  <PresentationFormat>Breedbeeld</PresentationFormat>
  <Paragraphs>40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Condensspoor</vt:lpstr>
      <vt:lpstr>Fluid simulation sandbox</vt:lpstr>
      <vt:lpstr>PowerPoint-presentatie</vt:lpstr>
      <vt:lpstr>External forces</vt:lpstr>
      <vt:lpstr>Internal boundaries</vt:lpstr>
      <vt:lpstr>Vorticity confinement</vt:lpstr>
      <vt:lpstr>Demo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Jan van Bergen</cp:lastModifiedBy>
  <cp:revision>13</cp:revision>
  <dcterms:created xsi:type="dcterms:W3CDTF">2019-04-10T12:43:26Z</dcterms:created>
  <dcterms:modified xsi:type="dcterms:W3CDTF">2019-04-10T13:45:42Z</dcterms:modified>
</cp:coreProperties>
</file>