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fluid</a:t>
            </a:r>
            <a:r>
              <a:rPr lang="nl-NL" dirty="0"/>
              <a:t> </a:t>
            </a:r>
            <a:r>
              <a:rPr lang="nl-NL" i="1" dirty="0" err="1"/>
              <a:t>temperature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/>
              <a:t>room </a:t>
            </a:r>
            <a:r>
              <a:rPr lang="nl-NL" i="1" dirty="0" err="1"/>
              <a:t>temperature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Kappa </a:t>
            </a:r>
            <a:r>
              <a:rPr lang="nl-NL" dirty="0" err="1"/>
              <a:t>and</a:t>
            </a:r>
            <a:r>
              <a:rPr lang="nl-NL" i="1" dirty="0"/>
              <a:t> Sigma </a:t>
            </a:r>
            <a:r>
              <a:rPr lang="nl-NL" dirty="0"/>
              <a:t>user </a:t>
            </a:r>
            <a:r>
              <a:rPr lang="nl-NL" dirty="0" err="1"/>
              <a:t>setabble</a:t>
            </a:r>
            <a:r>
              <a:rPr lang="nl-NL" dirty="0"/>
              <a:t>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/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𝑘𝑑</m:t>
                          </m:r>
                          <m:r>
                            <a:rPr lang="nl-N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nl-NL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nl-NL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D0732277-40A9-4B24-A695-4DAB7D51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55" y="3274482"/>
                <a:ext cx="2938497" cy="7159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66284"/>
            <a:ext cx="9448800" cy="4217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Coarse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i="1" dirty="0"/>
              <a:t>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78432"/>
                <a:ext cx="1459630" cy="1799732"/>
              </a:xfrm>
              <a:prstGeom prst="rect">
                <a:avLst/>
              </a:prstGeom>
              <a:blipFill>
                <a:blip r:embed="rId2"/>
                <a:stretch>
                  <a:fillRect l="-7531" t="-64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/>
              <a:t>Demo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Visual </a:t>
            </a:r>
            <a:r>
              <a:rPr lang="nl-NL" i="1" dirty="0" err="1"/>
              <a:t>Simulation</a:t>
            </a:r>
            <a:r>
              <a:rPr lang="nl-NL" i="1" dirty="0"/>
              <a:t> of </a:t>
            </a:r>
            <a:r>
              <a:rPr lang="nl-NL" i="1" dirty="0" err="1"/>
              <a:t>Smoke</a:t>
            </a:r>
            <a:r>
              <a:rPr lang="nl-NL" i="1" dirty="0"/>
              <a:t> </a:t>
            </a:r>
            <a:r>
              <a:rPr lang="nl-NL" dirty="0"/>
              <a:t>- Ronald </a:t>
            </a:r>
            <a:r>
              <a:rPr lang="nl-NL" dirty="0" err="1"/>
              <a:t>Fedkiw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3 Chapter 30 </a:t>
            </a:r>
            <a:r>
              <a:rPr lang="en-US" dirty="0"/>
              <a:t>- </a:t>
            </a:r>
            <a:r>
              <a:rPr lang="nl-NL" dirty="0" err="1"/>
              <a:t>Keenan</a:t>
            </a:r>
            <a:r>
              <a:rPr lang="nl-NL" dirty="0"/>
              <a:t> Crane</a:t>
            </a:r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73</TotalTime>
  <Words>162</Words>
  <Application>Microsoft Office PowerPoint</Application>
  <PresentationFormat>Breedbeeld</PresentationFormat>
  <Paragraphs>42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Demo time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15</cp:revision>
  <dcterms:created xsi:type="dcterms:W3CDTF">2019-04-10T12:43:26Z</dcterms:created>
  <dcterms:modified xsi:type="dcterms:W3CDTF">2019-04-10T13:57:22Z</dcterms:modified>
</cp:coreProperties>
</file>