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smtClean="0"/>
              <a:t>Dating:</a:t>
            </a:r>
            <a:br>
              <a:rPr lang="nl-BE" dirty="0" smtClean="0"/>
            </a:br>
            <a:r>
              <a:rPr lang="nl-BE" dirty="0" smtClean="0"/>
              <a:t>Trekkies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Sprint 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951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Gebruiker verhaal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vrijgezel en wil me inschrijven op de dating site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gebruiker en wil mijn kenmerken en voorkeuren aanpassen</a:t>
            </a:r>
            <a:r>
              <a:rPr lang="nl-BE" dirty="0" smtClean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gebruike</a:t>
            </a:r>
            <a:r>
              <a:rPr lang="nl-BE" dirty="0" smtClean="0"/>
              <a:t>r en wil mijn wachtwoord wijzigen.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gebruike</a:t>
            </a:r>
            <a:r>
              <a:rPr lang="nl-BE" dirty="0" smtClean="0"/>
              <a:t>r en wil contact zoeken op basis van kenmerken.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medewerker van het dating bureau en wil een event beheren.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een gebruiker en wil deelnemen aan een event.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een gebruiker en wil mijn matches kunnen beheren.</a:t>
            </a:r>
          </a:p>
          <a:p>
            <a:pPr marL="502920" indent="-457200">
              <a:buFont typeface="+mj-lt"/>
              <a:buAutoNum type="arabicPeriod"/>
            </a:pPr>
            <a:r>
              <a:rPr lang="nl-BE" dirty="0" smtClean="0"/>
              <a:t>Ik ben gebruiker en wil zien of er matches naar een evenement gaan.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2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 kenmerken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E-mail</a:t>
            </a:r>
          </a:p>
          <a:p>
            <a:r>
              <a:rPr lang="nl-BE" dirty="0" smtClean="0"/>
              <a:t>Wachtwoord</a:t>
            </a:r>
          </a:p>
          <a:p>
            <a:r>
              <a:rPr lang="nl-BE" dirty="0" smtClean="0"/>
              <a:t>Geslacht</a:t>
            </a:r>
          </a:p>
          <a:p>
            <a:r>
              <a:rPr lang="nl-BE" dirty="0" smtClean="0"/>
              <a:t>Voorkeur Geslacht</a:t>
            </a:r>
          </a:p>
          <a:p>
            <a:r>
              <a:rPr lang="nl-BE" dirty="0" smtClean="0"/>
              <a:t>Voornaam</a:t>
            </a:r>
          </a:p>
          <a:p>
            <a:r>
              <a:rPr lang="nl-BE" dirty="0" smtClean="0"/>
              <a:t>Naam</a:t>
            </a:r>
          </a:p>
          <a:p>
            <a:r>
              <a:rPr lang="nl-BE" dirty="0" smtClean="0"/>
              <a:t>Postcode</a:t>
            </a:r>
          </a:p>
          <a:p>
            <a:r>
              <a:rPr lang="nl-BE" dirty="0" smtClean="0"/>
              <a:t>Stad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79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kenmerken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Foto</a:t>
            </a:r>
          </a:p>
          <a:p>
            <a:r>
              <a:rPr lang="nl-BE" dirty="0" smtClean="0"/>
              <a:t>Lengte</a:t>
            </a:r>
          </a:p>
          <a:p>
            <a:r>
              <a:rPr lang="nl-BE" dirty="0" smtClean="0"/>
              <a:t>Lichaamsbouw</a:t>
            </a:r>
            <a:endParaRPr lang="nl-BE" dirty="0" smtClean="0"/>
          </a:p>
          <a:p>
            <a:r>
              <a:rPr lang="nl-BE" dirty="0" smtClean="0"/>
              <a:t>Hoogste opleiding niveau</a:t>
            </a:r>
          </a:p>
          <a:p>
            <a:r>
              <a:rPr lang="nl-BE" dirty="0" smtClean="0"/>
              <a:t>Beroep</a:t>
            </a:r>
          </a:p>
          <a:p>
            <a:r>
              <a:rPr lang="nl-BE" dirty="0" smtClean="0"/>
              <a:t>Etnische Achtergrond</a:t>
            </a:r>
          </a:p>
          <a:p>
            <a:r>
              <a:rPr lang="nl-BE" dirty="0" smtClean="0"/>
              <a:t>Roker</a:t>
            </a:r>
          </a:p>
          <a:p>
            <a:r>
              <a:rPr lang="nl-BE" dirty="0" smtClean="0"/>
              <a:t>Oogkleur</a:t>
            </a:r>
            <a:endParaRPr lang="nl-B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Haar kleur</a:t>
            </a:r>
          </a:p>
          <a:p>
            <a:r>
              <a:rPr lang="nl-BE" dirty="0" smtClean="0"/>
              <a:t>Hobby's</a:t>
            </a:r>
          </a:p>
          <a:p>
            <a:r>
              <a:rPr lang="nl-BE" dirty="0" smtClean="0"/>
              <a:t>Extrovert of </a:t>
            </a:r>
            <a:r>
              <a:rPr lang="nl-BE" dirty="0" smtClean="0"/>
              <a:t>Introvert</a:t>
            </a:r>
          </a:p>
          <a:p>
            <a:r>
              <a:rPr lang="nl-BE" dirty="0" smtClean="0"/>
              <a:t>Aantal </a:t>
            </a:r>
            <a:r>
              <a:rPr lang="nl-BE" dirty="0"/>
              <a:t>kinderen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98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</a:t>
            </a:r>
            <a:r>
              <a:rPr lang="nl-BE" dirty="0" smtClean="0"/>
              <a:t>Voorkeuren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Lengte</a:t>
            </a:r>
          </a:p>
          <a:p>
            <a:r>
              <a:rPr lang="nl-BE" dirty="0" smtClean="0"/>
              <a:t>Lichaamsbouw</a:t>
            </a:r>
            <a:endParaRPr lang="nl-BE" dirty="0" smtClean="0"/>
          </a:p>
          <a:p>
            <a:r>
              <a:rPr lang="nl-BE" dirty="0" smtClean="0"/>
              <a:t>Hoogste opleiding niveau</a:t>
            </a:r>
          </a:p>
          <a:p>
            <a:r>
              <a:rPr lang="nl-BE" dirty="0" smtClean="0"/>
              <a:t>Roker</a:t>
            </a:r>
            <a:endParaRPr lang="nl-BE" dirty="0" smtClean="0"/>
          </a:p>
          <a:p>
            <a:r>
              <a:rPr lang="nl-BE" dirty="0" smtClean="0"/>
              <a:t>Oogkleur</a:t>
            </a:r>
          </a:p>
          <a:p>
            <a:r>
              <a:rPr lang="nl-BE" dirty="0"/>
              <a:t>Extrovert of Introvert</a:t>
            </a:r>
          </a:p>
          <a:p>
            <a:r>
              <a:rPr lang="nl-BE" dirty="0"/>
              <a:t>Aantal kinderen</a:t>
            </a:r>
          </a:p>
          <a:p>
            <a:endParaRPr lang="nl-B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Haar kleur</a:t>
            </a:r>
          </a:p>
          <a:p>
            <a:r>
              <a:rPr lang="nl-BE" dirty="0" smtClean="0"/>
              <a:t>Hobby's</a:t>
            </a:r>
          </a:p>
          <a:p>
            <a:r>
              <a:rPr lang="nl-BE" smtClean="0"/>
              <a:t>Etnische achtergrond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46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150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</vt:lpstr>
      <vt:lpstr>Red Line Business 16x9</vt:lpstr>
      <vt:lpstr>Project Dating: Trekkies</vt:lpstr>
      <vt:lpstr>Gebruiker verhaal</vt:lpstr>
      <vt:lpstr>Basis kenmerken</vt:lpstr>
      <vt:lpstr>Extra kenmerken</vt:lpstr>
      <vt:lpstr>Extra Voorkeuren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2017-01-11T09:22:03Z</dcterms:created>
  <dcterms:modified xsi:type="dcterms:W3CDTF">2017-01-11T11:53:51Z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