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9E50-4890-A94C-9FF1-E33D449028E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16C69-30C3-A94F-B152-551FA6CB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Enter</a:t>
            </a:r>
            <a:r>
              <a:rPr lang="en-US" baseline="0" dirty="0" smtClean="0"/>
              <a:t> user email and password and press Login button to log in, go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Signup button to create new user with given data,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career in parse with given data and author = login user, event = current event.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Choose Event and</a:t>
            </a:r>
            <a:r>
              <a:rPr lang="en-US" baseline="0" dirty="0" smtClean="0"/>
              <a:t> go to </a:t>
            </a:r>
            <a:r>
              <a:rPr lang="en-US" baseline="0" dirty="0" err="1" smtClean="0"/>
              <a:t>ModifyEvent</a:t>
            </a:r>
            <a:r>
              <a:rPr lang="en-US" baseline="0" dirty="0" smtClean="0"/>
              <a:t> Page with Event ID.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button will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Create</a:t>
            </a:r>
            <a:r>
              <a:rPr lang="en-US" baseline="0" dirty="0" smtClean="0"/>
              <a:t> new event in parse with given data and admin=login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EventName</a:t>
            </a:r>
            <a:r>
              <a:rPr lang="en-US" baseline="0" dirty="0" smtClean="0"/>
              <a:t> in frame1 is the event chosen at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 or the new event from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ChangeEvent</a:t>
            </a:r>
            <a:r>
              <a:rPr lang="en-US" baseline="0" dirty="0" smtClean="0"/>
              <a:t> button in frame1 will go back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Click different button in frame2 will link frame3 and frame4/5 to different pages: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AddVenue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NewVenue</a:t>
            </a:r>
            <a:r>
              <a:rPr lang="en-US" baseline="0" dirty="0" smtClean="0"/>
              <a:t> Page, frame4&amp;5 show all venues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AddPerson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NewPerson</a:t>
            </a:r>
            <a:r>
              <a:rPr lang="en-US" baseline="0" dirty="0" smtClean="0"/>
              <a:t> Page, frame4&amp;5 show “ALL” people in parse;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AddSession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NewSession</a:t>
            </a:r>
            <a:r>
              <a:rPr lang="en-US" baseline="0" dirty="0" smtClean="0"/>
              <a:t> Page, frame4&amp;5 show all session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AddTalk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NewTalk</a:t>
            </a:r>
            <a:r>
              <a:rPr lang="en-US" baseline="0" dirty="0" smtClean="0"/>
              <a:t> Page, frame4&amp;5 show all talks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AddPost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NewPost</a:t>
            </a:r>
            <a:r>
              <a:rPr lang="en-US" baseline="0" dirty="0" smtClean="0"/>
              <a:t> Page, frame4&amp;5 show all posts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AddCareer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NewCareer</a:t>
            </a:r>
            <a:r>
              <a:rPr lang="en-US" baseline="0" dirty="0" smtClean="0"/>
              <a:t> Page, frame$&amp;5 show all career with author is this login user/person;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LogOut</a:t>
            </a:r>
            <a:r>
              <a:rPr lang="en-US" baseline="0" dirty="0" smtClean="0"/>
              <a:t>: log out, go back to </a:t>
            </a:r>
            <a:r>
              <a:rPr lang="en-US" baseline="0" dirty="0" err="1" smtClean="0"/>
              <a:t>Login&amp;Signup</a:t>
            </a:r>
            <a:r>
              <a:rPr lang="en-US" baseline="0" dirty="0" smtClean="0"/>
              <a:t> Page.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venue in parse with given data and event = current event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person in parse with given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post in parse with given data and author = login user, event = current event.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3724D5-75EA-6240-A75E-30FD8F67822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CMMATH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8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Post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</a:t>
            </a:r>
            <a:r>
              <a:rPr lang="en-US" dirty="0" err="1" smtClean="0"/>
              <a:t>author_name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Attachment(attachment, attachment):</a:t>
            </a:r>
          </a:p>
          <a:p>
            <a:r>
              <a:rPr lang="en-US" dirty="0" smtClean="0"/>
              <a:t>Image(image, file):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7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Career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Position(position,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Hiring(hiring, number):</a:t>
            </a:r>
          </a:p>
          <a:p>
            <a:r>
              <a:rPr lang="en-US" dirty="0" smtClean="0"/>
              <a:t>Link(link, string):</a:t>
            </a:r>
            <a:endParaRPr lang="en-US" dirty="0" smtClean="0"/>
          </a:p>
          <a:p>
            <a:r>
              <a:rPr lang="en-US" dirty="0" smtClean="0"/>
              <a:t>Contact Name(</a:t>
            </a:r>
            <a:r>
              <a:rPr lang="en-US" dirty="0" err="1" smtClean="0"/>
              <a:t>contact_name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Contact Email(</a:t>
            </a:r>
            <a:r>
              <a:rPr lang="en-US" dirty="0" err="1" smtClean="0"/>
              <a:t>contact_email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7178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&amp; Signup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7800" y="1930400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00" y="2478564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70300" y="56769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7800" y="4064000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</a:p>
          <a:p>
            <a:r>
              <a:rPr lang="en-US" dirty="0" smtClean="0"/>
              <a:t>Password: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Institution: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7800" y="3619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Register a new account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70300" y="30160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62600" y="2966324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0100" y="19304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0100" y="23876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Event 1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070100" y="27811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Event 2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070100" y="31875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Event 3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070100" y="3594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Event 4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070100" y="402693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Event 5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070100" y="442166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Event 6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9779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Create Event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Organizer(organizer, string):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9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Event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9700" y="2032000"/>
            <a:ext cx="8826500" cy="12700"/>
          </a:xfrm>
          <a:prstGeom prst="line">
            <a:avLst/>
          </a:prstGeom>
          <a:ln w="19050" cmpd="sng">
            <a:solidFill>
              <a:srgbClr val="3366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2900" y="1529834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05752" y="1530866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Event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2200" y="2044700"/>
            <a:ext cx="0" cy="43561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40500" y="2032000"/>
            <a:ext cx="0" cy="4368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1752" y="23302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1752" y="29271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Person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1752" y="35367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01752" y="4133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1752" y="4692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Post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1752" y="60325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40500" y="2469318"/>
            <a:ext cx="2425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9700" y="21628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654800" y="2099986"/>
            <a:ext cx="21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 of this event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0500" y="253214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1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540500" y="2856868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2</a:t>
            </a:r>
            <a:endParaRPr lang="en-US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6540500" y="31743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3</a:t>
            </a:r>
            <a:endParaRPr lang="en-US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540500" y="34918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4</a:t>
            </a:r>
            <a:endParaRPr 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139700" y="13843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700" y="20447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2200" y="20872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500" y="20999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6600" y="25321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01752" y="5276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4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Phone(phone, string):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Coordinate(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GeoPoint</a:t>
            </a:r>
            <a:r>
              <a:rPr lang="en-US" dirty="0" smtClean="0"/>
              <a:t>):</a:t>
            </a:r>
          </a:p>
          <a:p>
            <a:r>
              <a:rPr lang="en-US" dirty="0" smtClean="0"/>
              <a:t>Address(address,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Image(image, file):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8448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5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Person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Person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75432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Last Name(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Web(link, string):</a:t>
            </a:r>
          </a:p>
          <a:p>
            <a:r>
              <a:rPr lang="en-US" dirty="0" smtClean="0"/>
              <a:t>Events(events, array):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Session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20032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Talk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Author(author, person):</a:t>
            </a:r>
          </a:p>
          <a:p>
            <a:r>
              <a:rPr lang="en-US" dirty="0" smtClean="0"/>
              <a:t>Session(session, session):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9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1259</TotalTime>
  <Words>764</Words>
  <Application>Microsoft Macintosh PowerPoint</Application>
  <PresentationFormat>On-screen Show (4:3)</PresentationFormat>
  <Paragraphs>135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CMMATH Web</vt:lpstr>
      <vt:lpstr>Login &amp; Signup</vt:lpstr>
      <vt:lpstr>Event List</vt:lpstr>
      <vt:lpstr>Create Event</vt:lpstr>
      <vt:lpstr>Modify Event</vt:lpstr>
      <vt:lpstr>Add Venue</vt:lpstr>
      <vt:lpstr>Add Person </vt:lpstr>
      <vt:lpstr>Add Session</vt:lpstr>
      <vt:lpstr>Add Talk</vt:lpstr>
      <vt:lpstr>Add Post</vt:lpstr>
      <vt:lpstr>Add Career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Yueh-yi Huang</dc:creator>
  <cp:lastModifiedBy>Yueh-yi Huang</cp:lastModifiedBy>
  <cp:revision>29</cp:revision>
  <dcterms:created xsi:type="dcterms:W3CDTF">2015-08-10T08:34:59Z</dcterms:created>
  <dcterms:modified xsi:type="dcterms:W3CDTF">2015-08-11T05:34:04Z</dcterms:modified>
</cp:coreProperties>
</file>