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9E50-4890-A94C-9FF1-E33D449028EB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16C69-30C3-A94F-B152-551FA6CB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</a:t>
            </a:r>
            <a:r>
              <a:rPr lang="en-US" baseline="0" dirty="0" smtClean="0"/>
              <a:t> user email and password and press Login button to log in, go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Signup button to create new user with given data,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career in parse with given data and author = login user, event = current event.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Choose Event and</a:t>
            </a:r>
            <a:r>
              <a:rPr lang="en-US" baseline="0" dirty="0" smtClean="0"/>
              <a:t> go to </a:t>
            </a:r>
            <a:r>
              <a:rPr lang="en-US" baseline="0" dirty="0" err="1" smtClean="0"/>
              <a:t>ModifyEvent</a:t>
            </a:r>
            <a:r>
              <a:rPr lang="en-US" baseline="0" dirty="0" smtClean="0"/>
              <a:t> Page with Event ID.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Press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button will go to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Create</a:t>
            </a:r>
            <a:r>
              <a:rPr lang="en-US" baseline="0" dirty="0" smtClean="0"/>
              <a:t> new event in parse with given data and admin=login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EventName</a:t>
            </a:r>
            <a:r>
              <a:rPr lang="en-US" baseline="0" dirty="0" smtClean="0"/>
              <a:t> in frame1 is the event chosen at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 or the new event from </a:t>
            </a:r>
            <a:r>
              <a:rPr lang="en-US" baseline="0" dirty="0" err="1" smtClean="0"/>
              <a:t>CreateEvent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ChangeEvent</a:t>
            </a:r>
            <a:r>
              <a:rPr lang="en-US" baseline="0" dirty="0" smtClean="0"/>
              <a:t> button in frame1 will go back to </a:t>
            </a:r>
            <a:r>
              <a:rPr lang="en-US" baseline="0" dirty="0" err="1" smtClean="0"/>
              <a:t>EventList</a:t>
            </a:r>
            <a:r>
              <a:rPr lang="en-US" baseline="0" dirty="0" smtClean="0"/>
              <a:t> Page.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different button in frame2 will link frame3 and frame4/5 to different pages: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AddVenue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NewVenue</a:t>
            </a:r>
            <a:r>
              <a:rPr lang="en-US" baseline="0" dirty="0" smtClean="0"/>
              <a:t> Page, frame4&amp;5 show all venues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AddPerson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NewPerson</a:t>
            </a:r>
            <a:r>
              <a:rPr lang="en-US" baseline="0" dirty="0" smtClean="0"/>
              <a:t> Page, frame4&amp;5 show “ALL” people in parse;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AddSession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NewSession</a:t>
            </a:r>
            <a:r>
              <a:rPr lang="en-US" baseline="0" dirty="0" smtClean="0"/>
              <a:t> Page, frame4&amp;5 show all session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AddTalk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NewTalk</a:t>
            </a:r>
            <a:r>
              <a:rPr lang="en-US" baseline="0" dirty="0" smtClean="0"/>
              <a:t> Page, frame4&amp;5 show all talks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AddPost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NewPost</a:t>
            </a:r>
            <a:r>
              <a:rPr lang="en-US" baseline="0" dirty="0" smtClean="0"/>
              <a:t> Page, frame4&amp;5 show all posts related to this event;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AddCareer</a:t>
            </a:r>
            <a:r>
              <a:rPr lang="en-US" baseline="0" dirty="0" smtClean="0"/>
              <a:t>: frame3 = </a:t>
            </a:r>
            <a:r>
              <a:rPr lang="en-US" baseline="0" dirty="0" err="1" smtClean="0"/>
              <a:t>NewCareer</a:t>
            </a:r>
            <a:r>
              <a:rPr lang="en-US" baseline="0" dirty="0" smtClean="0"/>
              <a:t> Page, frame$&amp;5 show all career with author is this login user/person;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LogOut</a:t>
            </a:r>
            <a:r>
              <a:rPr lang="en-US" baseline="0" dirty="0" smtClean="0"/>
              <a:t>: log out, go back to </a:t>
            </a:r>
            <a:r>
              <a:rPr lang="en-US" baseline="0" dirty="0" err="1" smtClean="0"/>
              <a:t>Login&amp;Signup</a:t>
            </a:r>
            <a:r>
              <a:rPr lang="en-US" baseline="0" dirty="0" smtClean="0"/>
              <a:t> Page.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venue in parse with given data and event = current event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person in parse with given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talk in parse with given data and event = current event.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Create</a:t>
            </a:r>
            <a:r>
              <a:rPr lang="en-US" baseline="0" dirty="0" smtClean="0"/>
              <a:t> new post in parse with given data and author = login user, event = current event.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6C69-30C3-A94F-B152-551FA6CB27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4D5-75EA-6240-A75E-30FD8F678223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4870-4153-6B4A-9EA0-8B4EC2347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CMMATH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Talk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Author(author, person):</a:t>
            </a:r>
          </a:p>
          <a:p>
            <a:r>
              <a:rPr lang="en-US" dirty="0" smtClean="0"/>
              <a:t>Session(session, session):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946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457200" y="4527392"/>
            <a:ext cx="3746500" cy="20385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talk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event, and add this event to the author’s events(array).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talks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203700" y="5130642"/>
            <a:ext cx="774700" cy="41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114300" y="3052709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talk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 flipV="1">
            <a:off x="1676400" y="3314363"/>
            <a:ext cx="571500" cy="127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457200" y="274638"/>
            <a:ext cx="2705100" cy="185896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person”,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Person Page</a:t>
            </a:r>
            <a:r>
              <a:rPr lang="en-US" dirty="0" smtClean="0">
                <a:solidFill>
                  <a:srgbClr val="000000"/>
                </a:solidFill>
              </a:rPr>
              <a:t> below and create new person, add this event to events(array).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1809750" y="2133600"/>
            <a:ext cx="590550" cy="62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5905500" y="2724894"/>
            <a:ext cx="3111500" cy="18786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location”, when choose this option, show columns of table location: 1.name(name, string),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2.capacity(capacity, number) below and create new location.</a:t>
            </a: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4978400" y="3314363"/>
            <a:ext cx="927100" cy="349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/>
          <p:cNvSpPr/>
          <p:nvPr/>
        </p:nvSpPr>
        <p:spPr>
          <a:xfrm>
            <a:off x="6007100" y="411262"/>
            <a:ext cx="3009900" cy="17223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Need “Add new session”, when choose this option, show columns of </a:t>
            </a:r>
            <a:r>
              <a:rPr lang="en-US" i="1" dirty="0" smtClean="0">
                <a:solidFill>
                  <a:srgbClr val="000000"/>
                </a:solidFill>
              </a:rPr>
              <a:t>Add Session Page</a:t>
            </a:r>
            <a:r>
              <a:rPr lang="en-US" dirty="0" smtClean="0">
                <a:solidFill>
                  <a:srgbClr val="000000"/>
                </a:solidFill>
              </a:rPr>
              <a:t> below and create new session with event(event) is current event.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4648200" y="2133600"/>
            <a:ext cx="2863850" cy="9191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Post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r>
              <a:rPr lang="en-US" dirty="0" smtClean="0"/>
              <a:t>(content, string)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978400" y="4095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106628"/>
            <a:ext cx="3378200" cy="225607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announcement </a:t>
            </a:r>
            <a:r>
              <a:rPr lang="en-US" dirty="0" smtClean="0">
                <a:solidFill>
                  <a:srgbClr val="000000"/>
                </a:solidFill>
              </a:rPr>
              <a:t>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author(user) is current user.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nnouncements </a:t>
            </a:r>
            <a:r>
              <a:rPr lang="en-US" dirty="0" smtClean="0">
                <a:solidFill>
                  <a:srgbClr val="000000"/>
                </a:solidFill>
              </a:rPr>
              <a:t>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114800" y="4279742"/>
            <a:ext cx="863600" cy="954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7907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announcement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352550" y="2032901"/>
            <a:ext cx="895350" cy="590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Career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2987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Position(position,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Hiring(hiring, number):</a:t>
            </a:r>
          </a:p>
          <a:p>
            <a:r>
              <a:rPr lang="en-US" dirty="0" smtClean="0"/>
              <a:t>Link(link, string):</a:t>
            </a:r>
          </a:p>
          <a:p>
            <a:r>
              <a:rPr lang="en-US" dirty="0" smtClean="0"/>
              <a:t>Contact Name(</a:t>
            </a:r>
            <a:r>
              <a:rPr lang="en-US" dirty="0" err="1" smtClean="0"/>
              <a:t>contact_name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Contact Email(</a:t>
            </a:r>
            <a:r>
              <a:rPr lang="en-US" dirty="0" err="1" smtClean="0"/>
              <a:t>contact_email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7178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597400"/>
            <a:ext cx="3340100" cy="196850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career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 and author</a:t>
            </a:r>
            <a:r>
              <a:rPr lang="en-US" dirty="0" smtClean="0">
                <a:solidFill>
                  <a:srgbClr val="000000"/>
                </a:solidFill>
              </a:rPr>
              <a:t>(user) </a:t>
            </a:r>
            <a:r>
              <a:rPr lang="en-US" dirty="0" smtClean="0">
                <a:solidFill>
                  <a:srgbClr val="000000"/>
                </a:solidFill>
              </a:rPr>
              <a:t>is current </a:t>
            </a:r>
            <a:r>
              <a:rPr lang="en-US" dirty="0" smtClean="0">
                <a:solidFill>
                  <a:srgbClr val="000000"/>
                </a:solidFill>
              </a:rPr>
              <a:t>user.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career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076700" y="4952842"/>
            <a:ext cx="901700" cy="628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career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81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of Pages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457200" y="2755900"/>
            <a:ext cx="1409700" cy="12700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in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Sign up</a:t>
            </a:r>
          </a:p>
        </p:txBody>
      </p:sp>
      <p:sp>
        <p:nvSpPr>
          <p:cNvPr id="11" name="Process 10"/>
          <p:cNvSpPr/>
          <p:nvPr/>
        </p:nvSpPr>
        <p:spPr>
          <a:xfrm>
            <a:off x="2184400" y="1701800"/>
            <a:ext cx="1409700" cy="1168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Create 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184400" y="4543425"/>
            <a:ext cx="1409700" cy="11239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 List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7289800" y="107315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Venue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7289800" y="2978487"/>
            <a:ext cx="1409700" cy="76835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4783406" y="2984500"/>
            <a:ext cx="1581150" cy="114266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Modify Event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11" idx="1"/>
          </p:cNvCxnSpPr>
          <p:nvPr/>
        </p:nvCxnSpPr>
        <p:spPr>
          <a:xfrm flipV="1">
            <a:off x="1162050" y="2286000"/>
            <a:ext cx="1022350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5" idx="1"/>
          </p:cNvCxnSpPr>
          <p:nvPr/>
        </p:nvCxnSpPr>
        <p:spPr>
          <a:xfrm>
            <a:off x="3594100" y="2286000"/>
            <a:ext cx="1189306" cy="126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1"/>
          </p:cNvCxnSpPr>
          <p:nvPr/>
        </p:nvCxnSpPr>
        <p:spPr>
          <a:xfrm>
            <a:off x="1162050" y="4025900"/>
            <a:ext cx="102235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6600" y="1788120"/>
            <a:ext cx="128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up.</a:t>
            </a:r>
          </a:p>
          <a:p>
            <a:r>
              <a:rPr lang="en-US" dirty="0" smtClean="0"/>
              <a:t>Create new user.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943" y="4210050"/>
            <a:ext cx="17182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in with email and password.</a:t>
            </a:r>
          </a:p>
          <a:p>
            <a:r>
              <a:rPr lang="en-US" dirty="0" smtClean="0"/>
              <a:t>Show all event created by current user.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2" idx="3"/>
            <a:endCxn id="15" idx="1"/>
          </p:cNvCxnSpPr>
          <p:nvPr/>
        </p:nvCxnSpPr>
        <p:spPr>
          <a:xfrm flipV="1">
            <a:off x="3594100" y="3555832"/>
            <a:ext cx="1189306" cy="1549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0"/>
            <a:endCxn id="11" idx="2"/>
          </p:cNvCxnSpPr>
          <p:nvPr/>
        </p:nvCxnSpPr>
        <p:spPr>
          <a:xfrm flipV="1">
            <a:off x="2889250" y="2870200"/>
            <a:ext cx="0" cy="167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89250" y="3295887"/>
            <a:ext cx="124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create new event.</a:t>
            </a:r>
            <a:endParaRPr lang="en-US" dirty="0"/>
          </a:p>
        </p:txBody>
      </p:sp>
      <p:sp>
        <p:nvSpPr>
          <p:cNvPr id="96" name="Process 95"/>
          <p:cNvSpPr/>
          <p:nvPr/>
        </p:nvSpPr>
        <p:spPr>
          <a:xfrm>
            <a:off x="7289800" y="20605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Person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7" name="Process 96"/>
          <p:cNvSpPr/>
          <p:nvPr/>
        </p:nvSpPr>
        <p:spPr>
          <a:xfrm>
            <a:off x="7289800" y="4838700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7289800" y="576262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Career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" name="Process 98"/>
          <p:cNvSpPr/>
          <p:nvPr/>
        </p:nvSpPr>
        <p:spPr>
          <a:xfrm>
            <a:off x="7289800" y="387667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Talk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99"/>
          <p:cNvCxnSpPr>
            <a:stCxn id="15" idx="3"/>
            <a:endCxn id="13" idx="1"/>
          </p:cNvCxnSpPr>
          <p:nvPr/>
        </p:nvCxnSpPr>
        <p:spPr>
          <a:xfrm flipV="1">
            <a:off x="6364556" y="1466850"/>
            <a:ext cx="925244" cy="2088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5" idx="3"/>
            <a:endCxn id="96" idx="1"/>
          </p:cNvCxnSpPr>
          <p:nvPr/>
        </p:nvCxnSpPr>
        <p:spPr>
          <a:xfrm flipV="1">
            <a:off x="6364556" y="2454275"/>
            <a:ext cx="925244" cy="110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3"/>
            <a:endCxn id="14" idx="1"/>
          </p:cNvCxnSpPr>
          <p:nvPr/>
        </p:nvCxnSpPr>
        <p:spPr>
          <a:xfrm flipV="1">
            <a:off x="6364556" y="3362662"/>
            <a:ext cx="925244" cy="19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5" idx="3"/>
            <a:endCxn id="99" idx="1"/>
          </p:cNvCxnSpPr>
          <p:nvPr/>
        </p:nvCxnSpPr>
        <p:spPr>
          <a:xfrm>
            <a:off x="6364556" y="3555832"/>
            <a:ext cx="925244" cy="714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" idx="3"/>
            <a:endCxn id="97" idx="1"/>
          </p:cNvCxnSpPr>
          <p:nvPr/>
        </p:nvCxnSpPr>
        <p:spPr>
          <a:xfrm>
            <a:off x="6364556" y="3555832"/>
            <a:ext cx="925244" cy="1676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3"/>
            <a:endCxn id="98" idx="1"/>
          </p:cNvCxnSpPr>
          <p:nvPr/>
        </p:nvCxnSpPr>
        <p:spPr>
          <a:xfrm>
            <a:off x="6364556" y="3555832"/>
            <a:ext cx="925244" cy="260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Process 131"/>
          <p:cNvSpPr/>
          <p:nvPr/>
        </p:nvSpPr>
        <p:spPr>
          <a:xfrm>
            <a:off x="4869131" y="1144885"/>
            <a:ext cx="1409700" cy="7874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Log out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4" name="Straight Arrow Connector 143"/>
          <p:cNvCxnSpPr>
            <a:stCxn id="15" idx="0"/>
            <a:endCxn id="132" idx="2"/>
          </p:cNvCxnSpPr>
          <p:nvPr/>
        </p:nvCxnSpPr>
        <p:spPr>
          <a:xfrm flipV="1">
            <a:off x="5573981" y="1932285"/>
            <a:ext cx="0" cy="105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861578" y="4455894"/>
            <a:ext cx="140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choose an event.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861578" y="2065119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event.</a:t>
            </a:r>
            <a:endParaRPr lang="en-US" dirty="0"/>
          </a:p>
        </p:txBody>
      </p:sp>
      <p:cxnSp>
        <p:nvCxnSpPr>
          <p:cNvPr id="155" name="Elbow Connector 154"/>
          <p:cNvCxnSpPr>
            <a:stCxn id="15" idx="2"/>
            <a:endCxn id="12" idx="2"/>
          </p:cNvCxnSpPr>
          <p:nvPr/>
        </p:nvCxnSpPr>
        <p:spPr>
          <a:xfrm rot="5400000">
            <a:off x="3461510" y="3554904"/>
            <a:ext cx="1540212" cy="2684731"/>
          </a:xfrm>
          <a:prstGeom prst="bentConnector3">
            <a:avLst>
              <a:gd name="adj1" fmla="val 11484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263900" y="5916394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wants to modify other events.</a:t>
            </a:r>
            <a:endParaRPr lang="en-US" dirty="0"/>
          </a:p>
        </p:txBody>
      </p:sp>
      <p:cxnSp>
        <p:nvCxnSpPr>
          <p:cNvPr id="6" name="Elbow Connector 5"/>
          <p:cNvCxnSpPr>
            <a:stCxn id="132" idx="1"/>
            <a:endCxn id="10" idx="1"/>
          </p:cNvCxnSpPr>
          <p:nvPr/>
        </p:nvCxnSpPr>
        <p:spPr>
          <a:xfrm rot="10800000" flipV="1">
            <a:off x="457201" y="1538584"/>
            <a:ext cx="4411931" cy="1852315"/>
          </a:xfrm>
          <a:prstGeom prst="bentConnector3">
            <a:avLst>
              <a:gd name="adj1" fmla="val 1051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&amp; Signup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7800" y="1549400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 of user, string)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00" y="2097564"/>
            <a:ext cx="37719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Password(password of user, string)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0300" y="56769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7800" y="4064000"/>
            <a:ext cx="3771900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Password(password, string):</a:t>
            </a:r>
          </a:p>
          <a:p>
            <a:r>
              <a:rPr lang="en-US" dirty="0" err="1" smtClean="0"/>
              <a:t>FirstName</a:t>
            </a:r>
            <a:r>
              <a:rPr lang="en-US" dirty="0" smtClean="0"/>
              <a:t>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800" y="361950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Register a new account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70300" y="26350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268750" y="1458794"/>
            <a:ext cx="2166670" cy="201620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email and password to parse server and try to log in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435420" y="2466896"/>
            <a:ext cx="1234880" cy="352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cess 15"/>
          <p:cNvSpPr/>
          <p:nvPr/>
        </p:nvSpPr>
        <p:spPr>
          <a:xfrm>
            <a:off x="6133615" y="4064000"/>
            <a:ext cx="2553185" cy="2016204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above data to parse server and try to  create new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Once log in, go to</a:t>
            </a:r>
            <a:r>
              <a:rPr lang="en-US" i="1" dirty="0" smtClean="0">
                <a:solidFill>
                  <a:srgbClr val="000000"/>
                </a:solidFill>
              </a:rPr>
              <a:t> 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6" idx="3"/>
          </p:cNvCxnSpPr>
          <p:nvPr/>
        </p:nvCxnSpPr>
        <p:spPr>
          <a:xfrm flipH="1">
            <a:off x="5600700" y="5072102"/>
            <a:ext cx="532915" cy="788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457200" y="4292635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user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>
          <a:xfrm>
            <a:off x="2019300" y="4681402"/>
            <a:ext cx="698500" cy="121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62600" y="3487024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8700" y="19304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700" y="23876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1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298700" y="27811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2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318754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3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298700" y="3594100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4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98700" y="4026932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5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298700" y="442166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Name of Event 6</a:t>
            </a:r>
            <a:endParaRPr lang="en-US" u="sng" dirty="0"/>
          </a:p>
        </p:txBody>
      </p:sp>
      <p:sp>
        <p:nvSpPr>
          <p:cNvPr id="12" name="Process 11"/>
          <p:cNvSpPr/>
          <p:nvPr/>
        </p:nvSpPr>
        <p:spPr>
          <a:xfrm>
            <a:off x="241300" y="4401424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 an event to modify it,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event ID.</a:t>
            </a:r>
          </a:p>
        </p:txBody>
      </p:sp>
      <p:cxnSp>
        <p:nvCxnSpPr>
          <p:cNvPr id="13" name="Straight Arrow Connector 12"/>
          <p:cNvCxnSpPr>
            <a:stCxn id="12" idx="0"/>
            <a:endCxn id="6" idx="1"/>
          </p:cNvCxnSpPr>
          <p:nvPr/>
        </p:nvCxnSpPr>
        <p:spPr>
          <a:xfrm flipV="1">
            <a:off x="1270000" y="2572266"/>
            <a:ext cx="1028700" cy="1829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1"/>
          </p:cNvCxnSpPr>
          <p:nvPr/>
        </p:nvCxnSpPr>
        <p:spPr>
          <a:xfrm flipV="1">
            <a:off x="1270000" y="2965808"/>
            <a:ext cx="1028700" cy="1435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cess 25"/>
          <p:cNvSpPr/>
          <p:nvPr/>
        </p:nvSpPr>
        <p:spPr>
          <a:xfrm>
            <a:off x="5499100" y="4790996"/>
            <a:ext cx="2057400" cy="139184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create new event, go to </a:t>
            </a:r>
            <a:r>
              <a:rPr lang="en-US" i="1" dirty="0" smtClean="0">
                <a:solidFill>
                  <a:srgbClr val="000000"/>
                </a:solidFill>
              </a:rPr>
              <a:t>Create Event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27" name="Straight Arrow Connector 26"/>
          <p:cNvCxnSpPr>
            <a:stCxn id="26" idx="0"/>
            <a:endCxn id="3" idx="2"/>
          </p:cNvCxnSpPr>
          <p:nvPr/>
        </p:nvCxnSpPr>
        <p:spPr>
          <a:xfrm flipV="1">
            <a:off x="6527800" y="3855324"/>
            <a:ext cx="0" cy="935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/>
          <p:cNvSpPr/>
          <p:nvPr/>
        </p:nvSpPr>
        <p:spPr>
          <a:xfrm>
            <a:off x="4191000" y="1511300"/>
            <a:ext cx="2819400" cy="10983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 Events with admin(user) is current user, show in this Event List.</a:t>
            </a:r>
          </a:p>
        </p:txBody>
      </p:sp>
      <p:cxnSp>
        <p:nvCxnSpPr>
          <p:cNvPr id="33" name="Straight Arrow Connector 32"/>
          <p:cNvCxnSpPr>
            <a:stCxn id="32" idx="2"/>
            <a:endCxn id="9" idx="0"/>
          </p:cNvCxnSpPr>
          <p:nvPr/>
        </p:nvCxnSpPr>
        <p:spPr>
          <a:xfrm flipH="1">
            <a:off x="3397250" y="2609692"/>
            <a:ext cx="2203450" cy="9844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Create Event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47732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Organizer(organizer, string):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Content(content, string):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73100" y="4416766"/>
            <a:ext cx="3263900" cy="18443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send data above to parse server and try to create a new event with admin(user) is current user.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If succeed, go to </a:t>
            </a:r>
            <a:r>
              <a:rPr lang="en-US" i="1" dirty="0" smtClean="0">
                <a:solidFill>
                  <a:srgbClr val="000000"/>
                </a:solidFill>
              </a:rPr>
              <a:t>Modify Event Page</a:t>
            </a:r>
            <a:r>
              <a:rPr lang="en-US" dirty="0" smtClean="0">
                <a:solidFill>
                  <a:srgbClr val="000000"/>
                </a:solidFill>
              </a:rPr>
              <a:t> with the new event ID.</a:t>
            </a: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37000" y="4660742"/>
            <a:ext cx="1041400" cy="678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event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22" name="Straight Arrow Connector 21"/>
          <p:cNvCxnSpPr>
            <a:stCxn id="21" idx="2"/>
            <a:endCxn id="4" idx="1"/>
          </p:cNvCxnSpPr>
          <p:nvPr/>
        </p:nvCxnSpPr>
        <p:spPr>
          <a:xfrm>
            <a:off x="1238250" y="2032901"/>
            <a:ext cx="1009650" cy="1144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9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Event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9700" y="2032000"/>
            <a:ext cx="8826500" cy="12700"/>
          </a:xfrm>
          <a:prstGeom prst="line">
            <a:avLst/>
          </a:prstGeom>
          <a:ln w="190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2900" y="1529834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05752" y="1530866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Event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044700"/>
            <a:ext cx="0" cy="43561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40500" y="2032000"/>
            <a:ext cx="0" cy="43688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1752" y="23302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752" y="29271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Person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1752" y="35367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01752" y="4133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Talk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1752" y="46924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01752" y="6032500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0500" y="2469318"/>
            <a:ext cx="242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9700" y="2162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654800" y="2099986"/>
            <a:ext cx="21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 of this event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0500" y="253214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1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540500" y="285686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2</a:t>
            </a:r>
            <a:endParaRPr lang="en-US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6540500" y="31743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3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6540500" y="349182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Venue 4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39700" y="138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700" y="20447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9150" y="2557860"/>
            <a:ext cx="22733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Fram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4800" y="3961052"/>
            <a:ext cx="2082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FrameList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1752" y="5276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Career</a:t>
            </a:r>
            <a:endParaRPr lang="en-US" dirty="0"/>
          </a:p>
        </p:txBody>
      </p:sp>
      <p:sp>
        <p:nvSpPr>
          <p:cNvPr id="33" name="Process 32"/>
          <p:cNvSpPr/>
          <p:nvPr/>
        </p:nvSpPr>
        <p:spPr>
          <a:xfrm>
            <a:off x="6426200" y="197808"/>
            <a:ext cx="2206752" cy="117109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modify other events, go to </a:t>
            </a:r>
            <a:r>
              <a:rPr lang="en-US" i="1" dirty="0" smtClean="0">
                <a:solidFill>
                  <a:srgbClr val="000000"/>
                </a:solidFill>
              </a:rPr>
              <a:t>Event List Page</a:t>
            </a:r>
            <a:r>
              <a:rPr lang="en-US" dirty="0" smtClean="0">
                <a:solidFill>
                  <a:srgbClr val="000000"/>
                </a:solidFill>
              </a:rPr>
              <a:t> with current user ID.</a:t>
            </a:r>
          </a:p>
        </p:txBody>
      </p:sp>
      <p:cxnSp>
        <p:nvCxnSpPr>
          <p:cNvPr id="36" name="Straight Arrow Connector 35"/>
          <p:cNvCxnSpPr>
            <a:stCxn id="33" idx="2"/>
            <a:endCxn id="9" idx="0"/>
          </p:cNvCxnSpPr>
          <p:nvPr/>
        </p:nvCxnSpPr>
        <p:spPr>
          <a:xfrm>
            <a:off x="7529576" y="1368904"/>
            <a:ext cx="341376" cy="161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s 40"/>
          <p:cNvSpPr/>
          <p:nvPr/>
        </p:nvSpPr>
        <p:spPr>
          <a:xfrm>
            <a:off x="1365250" y="1003911"/>
            <a:ext cx="1993900" cy="76077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Show name of chosen event.</a:t>
            </a:r>
          </a:p>
        </p:txBody>
      </p:sp>
      <p:cxnSp>
        <p:nvCxnSpPr>
          <p:cNvPr id="42" name="Straight Arrow Connector 41"/>
          <p:cNvCxnSpPr>
            <a:stCxn id="41" idx="3"/>
            <a:endCxn id="8" idx="0"/>
          </p:cNvCxnSpPr>
          <p:nvPr/>
        </p:nvCxnSpPr>
        <p:spPr>
          <a:xfrm>
            <a:off x="3359150" y="1384300"/>
            <a:ext cx="1212850" cy="145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rocess 49"/>
          <p:cNvSpPr/>
          <p:nvPr/>
        </p:nvSpPr>
        <p:spPr>
          <a:xfrm>
            <a:off x="2679700" y="3199410"/>
            <a:ext cx="3149600" cy="130258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these buttons to add new data, </a:t>
            </a:r>
            <a:r>
              <a:rPr lang="en-US" i="1" dirty="0" err="1" smtClean="0">
                <a:solidFill>
                  <a:srgbClr val="000000"/>
                </a:solidFill>
              </a:rPr>
              <a:t>FrameAdd</a:t>
            </a:r>
            <a:r>
              <a:rPr lang="en-US" dirty="0" smtClean="0">
                <a:solidFill>
                  <a:srgbClr val="000000"/>
                </a:solidFill>
              </a:rPr>
              <a:t> will change to related pages.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will show existed data.</a:t>
            </a:r>
          </a:p>
        </p:txBody>
      </p:sp>
      <p:cxnSp>
        <p:nvCxnSpPr>
          <p:cNvPr id="51" name="Straight Arrow Connector 50"/>
          <p:cNvCxnSpPr>
            <a:stCxn id="50" idx="1"/>
            <a:endCxn id="17" idx="0"/>
          </p:cNvCxnSpPr>
          <p:nvPr/>
        </p:nvCxnSpPr>
        <p:spPr>
          <a:xfrm flipH="1">
            <a:off x="1266952" y="3850701"/>
            <a:ext cx="1412748" cy="282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3216402" y="5276692"/>
            <a:ext cx="2066798" cy="9399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Press to log out, go back to </a:t>
            </a:r>
            <a:r>
              <a:rPr lang="en-US" i="1" dirty="0" smtClean="0">
                <a:solidFill>
                  <a:srgbClr val="000000"/>
                </a:solidFill>
              </a:rPr>
              <a:t>Log In &amp; Sign Up Page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66" name="Straight Arrow Connector 65"/>
          <p:cNvCxnSpPr>
            <a:stCxn id="65" idx="1"/>
            <a:endCxn id="19" idx="3"/>
          </p:cNvCxnSpPr>
          <p:nvPr/>
        </p:nvCxnSpPr>
        <p:spPr>
          <a:xfrm flipH="1">
            <a:off x="2232152" y="5746671"/>
            <a:ext cx="984250" cy="469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rocess 72"/>
          <p:cNvSpPr/>
          <p:nvPr/>
        </p:nvSpPr>
        <p:spPr>
          <a:xfrm>
            <a:off x="6615430" y="4489134"/>
            <a:ext cx="2220722" cy="207676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When choose “</a:t>
            </a:r>
            <a:r>
              <a:rPr lang="en-US" dirty="0" err="1" smtClean="0">
                <a:solidFill>
                  <a:srgbClr val="000000"/>
                </a:solidFill>
              </a:rPr>
              <a:t>AddPerson</a:t>
            </a:r>
            <a:r>
              <a:rPr lang="en-US" dirty="0" smtClean="0">
                <a:solidFill>
                  <a:srgbClr val="000000"/>
                </a:solidFill>
              </a:rPr>
              <a:t>”, show “ALL” people in database.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Otherwise just show items related to this event.</a:t>
            </a:r>
          </a:p>
        </p:txBody>
      </p:sp>
    </p:spTree>
    <p:extLst>
      <p:ext uri="{BB962C8B-B14F-4D97-AF65-F5344CB8AC3E}">
        <p14:creationId xmlns:p14="http://schemas.microsoft.com/office/powerpoint/2010/main" val="34392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Venue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11400"/>
            <a:ext cx="4660900" cy="203132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Phone(phone, string):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Coordinate(</a:t>
            </a:r>
            <a:r>
              <a:rPr lang="en-US" dirty="0" err="1" smtClean="0"/>
              <a:t>coord</a:t>
            </a:r>
            <a:r>
              <a:rPr lang="en-US" dirty="0" smtClean="0"/>
              <a:t>, </a:t>
            </a:r>
            <a:r>
              <a:rPr lang="en-US" dirty="0" err="1" smtClean="0"/>
              <a:t>GeoPoint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Address(address, string):</a:t>
            </a:r>
          </a:p>
          <a:p>
            <a:r>
              <a:rPr lang="en-US" dirty="0" smtClean="0"/>
              <a:t>Content(content, string):</a:t>
            </a:r>
          </a:p>
          <a:p>
            <a:r>
              <a:rPr lang="en-US" dirty="0" smtClean="0"/>
              <a:t>Image(image, file):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7686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735436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venue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952842"/>
            <a:ext cx="1003300" cy="627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venue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3" name="Straight Arrow Connector 12"/>
          <p:cNvCxnSpPr>
            <a:stCxn id="12" idx="2"/>
            <a:endCxn id="4" idx="1"/>
          </p:cNvCxnSpPr>
          <p:nvPr/>
        </p:nvCxnSpPr>
        <p:spPr>
          <a:xfrm>
            <a:off x="1238250" y="2032901"/>
            <a:ext cx="1009650" cy="1294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Person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Person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374900"/>
            <a:ext cx="4660900" cy="175432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Name(</a:t>
            </a:r>
            <a:r>
              <a:rPr lang="en-US" dirty="0" err="1" smtClean="0"/>
              <a:t>first_name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Last Name(</a:t>
            </a:r>
            <a:r>
              <a:rPr lang="en-US" dirty="0" err="1" smtClean="0"/>
              <a:t>Last_name</a:t>
            </a:r>
            <a:r>
              <a:rPr lang="en-US" dirty="0" smtClean="0"/>
              <a:t>, string):</a:t>
            </a:r>
          </a:p>
          <a:p>
            <a:r>
              <a:rPr lang="en-US" dirty="0" smtClean="0"/>
              <a:t>Institution(institution, string):</a:t>
            </a:r>
          </a:p>
          <a:p>
            <a:r>
              <a:rPr lang="en-US" dirty="0" smtClean="0"/>
              <a:t>Email(email, string):</a:t>
            </a:r>
          </a:p>
          <a:p>
            <a:r>
              <a:rPr lang="en-US" dirty="0" smtClean="0"/>
              <a:t>Web(link, string):</a:t>
            </a:r>
          </a:p>
          <a:p>
            <a:r>
              <a:rPr lang="en-US" dirty="0" smtClean="0"/>
              <a:t>Events(events, array):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660742"/>
            <a:ext cx="3340100" cy="191785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person, and add this event to the “events(array)” of this person.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people in database.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4076700" y="4660742"/>
            <a:ext cx="901700" cy="958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person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219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4000" y="1644134"/>
            <a:ext cx="35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New Session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47900" y="2438400"/>
            <a:ext cx="4660900" cy="120032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Name(name, string):</a:t>
            </a:r>
          </a:p>
          <a:p>
            <a:r>
              <a:rPr lang="en-US" dirty="0" smtClean="0"/>
              <a:t>Location(location, location):</a:t>
            </a:r>
          </a:p>
          <a:p>
            <a:r>
              <a:rPr lang="en-US" dirty="0" smtClean="0"/>
              <a:t>Start Time(</a:t>
            </a:r>
            <a:r>
              <a:rPr lang="en-US" dirty="0" err="1" smtClean="0"/>
              <a:t>start_time</a:t>
            </a:r>
            <a:r>
              <a:rPr lang="en-US" dirty="0" smtClean="0"/>
              <a:t>, date):</a:t>
            </a:r>
          </a:p>
          <a:p>
            <a:r>
              <a:rPr lang="en-US" dirty="0" smtClean="0"/>
              <a:t>End Time(</a:t>
            </a:r>
            <a:r>
              <a:rPr lang="en-US" dirty="0" err="1" smtClean="0"/>
              <a:t>end_time</a:t>
            </a:r>
            <a:r>
              <a:rPr lang="en-US" dirty="0" smtClean="0"/>
              <a:t>, date):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78400" y="4476592"/>
            <a:ext cx="1930400" cy="3683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36600" y="4476592"/>
            <a:ext cx="3238500" cy="169076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Press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send data above to parse server and try to create a new </a:t>
            </a:r>
            <a:r>
              <a:rPr lang="en-US" dirty="0" smtClean="0">
                <a:solidFill>
                  <a:srgbClr val="000000"/>
                </a:solidFill>
              </a:rPr>
              <a:t>session with event(event) is </a:t>
            </a:r>
            <a:r>
              <a:rPr lang="en-US" dirty="0">
                <a:solidFill>
                  <a:srgbClr val="000000"/>
                </a:solidFill>
              </a:rPr>
              <a:t>current </a:t>
            </a:r>
            <a:r>
              <a:rPr lang="en-US" dirty="0" smtClean="0">
                <a:solidFill>
                  <a:srgbClr val="000000"/>
                </a:solidFill>
              </a:rPr>
              <a:t>event.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If succeed, </a:t>
            </a:r>
            <a:r>
              <a:rPr lang="en-US" dirty="0" smtClean="0">
                <a:solidFill>
                  <a:srgbClr val="000000"/>
                </a:solidFill>
              </a:rPr>
              <a:t>refresh </a:t>
            </a:r>
            <a:r>
              <a:rPr lang="en-US" i="1" dirty="0" err="1" smtClean="0">
                <a:solidFill>
                  <a:srgbClr val="000000"/>
                </a:solidFill>
              </a:rPr>
              <a:t>FrameList</a:t>
            </a:r>
            <a:r>
              <a:rPr lang="en-US" dirty="0" smtClean="0">
                <a:solidFill>
                  <a:srgbClr val="000000"/>
                </a:solidFill>
              </a:rPr>
              <a:t> and show all venue of this event.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975100" y="4660742"/>
            <a:ext cx="1003300" cy="66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457200" y="1255367"/>
            <a:ext cx="1562100" cy="77753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</a:t>
            </a:r>
            <a:r>
              <a:rPr lang="en-US" i="1" dirty="0" smtClean="0">
                <a:solidFill>
                  <a:srgbClr val="000000"/>
                </a:solidFill>
              </a:rPr>
              <a:t>session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9" name="Straight Arrow Connector 8"/>
          <p:cNvCxnSpPr>
            <a:stCxn id="8" idx="2"/>
            <a:endCxn id="4" idx="1"/>
          </p:cNvCxnSpPr>
          <p:nvPr/>
        </p:nvCxnSpPr>
        <p:spPr>
          <a:xfrm>
            <a:off x="1238250" y="2032901"/>
            <a:ext cx="1009650" cy="1005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2289"/>
      </p:ext>
    </p:extLst>
  </p:cSld>
  <p:clrMapOvr>
    <a:masterClrMapping/>
  </p:clrMapOvr>
</p:sld>
</file>

<file path=ppt/theme/theme1.xml><?xml version="1.0" encoding="utf-8"?>
<a:theme xmlns:a="http://schemas.openxmlformats.org/drawingml/2006/main" name="cmmathwe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1470</Words>
  <Application>Microsoft Macintosh PowerPoint</Application>
  <PresentationFormat>On-screen Show (4:3)</PresentationFormat>
  <Paragraphs>191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cmmathweb</vt:lpstr>
      <vt:lpstr>CMMATH Web</vt:lpstr>
      <vt:lpstr>Flow of Pages</vt:lpstr>
      <vt:lpstr>Login &amp; Signup</vt:lpstr>
      <vt:lpstr>Event List</vt:lpstr>
      <vt:lpstr>Create Event</vt:lpstr>
      <vt:lpstr>Modify Event</vt:lpstr>
      <vt:lpstr>Add Venue</vt:lpstr>
      <vt:lpstr>Add Person </vt:lpstr>
      <vt:lpstr>Add Session</vt:lpstr>
      <vt:lpstr>Add Talk</vt:lpstr>
      <vt:lpstr>Add Post</vt:lpstr>
      <vt:lpstr>Add Career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Yueh-yi Huang</dc:creator>
  <cp:lastModifiedBy>Yueh-yi Huang</cp:lastModifiedBy>
  <cp:revision>102</cp:revision>
  <dcterms:created xsi:type="dcterms:W3CDTF">2015-08-10T08:34:59Z</dcterms:created>
  <dcterms:modified xsi:type="dcterms:W3CDTF">2015-08-12T07:18:56Z</dcterms:modified>
</cp:coreProperties>
</file>