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  <p:sldMasterId id="2147483700" r:id="rId27"/>
    <p:sldMasterId id="2147483702" r:id="rId28"/>
    <p:sldMasterId id="2147483704" r:id="rId29"/>
    <p:sldMasterId id="2147483706" r:id="rId30"/>
  </p:sldMasterIdLst>
  <p:sldIdLst>
    <p:sldId id="264" r:id="rId31"/>
    <p:sldId id="265" r:id="rId32"/>
    <p:sldId id="266" r:id="rId33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62" y="-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2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.wmf"/><Relationship Id="rId7" Type="http://schemas.openxmlformats.org/officeDocument/2006/relationships/image" Target="../media/image6.wmf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.wmf"/><Relationship Id="rId7" Type="http://schemas.openxmlformats.org/officeDocument/2006/relationships/image" Target="../media/image6.wmf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8.wmf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7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6.wmf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3" hidden="1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6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2" name="Textfeld 11" hidden="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653CB149-E304-4926-BC63-04C87B7D60E2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" name="Grafik 13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406520" y="327960"/>
            <a:ext cx="1467720" cy="548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Grafik 11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290160" y="348480"/>
            <a:ext cx="1763640" cy="51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Rechteck 12"/>
          <p:cNvSpPr/>
          <p:nvPr/>
        </p:nvSpPr>
        <p:spPr>
          <a:xfrm>
            <a:off x="0" y="1204920"/>
            <a:ext cx="12191760" cy="5652720"/>
          </a:xfrm>
          <a:prstGeom prst="rect">
            <a:avLst/>
          </a:prstGeom>
          <a:gradFill rotWithShape="0">
            <a:gsLst>
              <a:gs pos="14000">
                <a:srgbClr val="0069B4"/>
              </a:gs>
              <a:gs pos="100000">
                <a:srgbClr val="00305D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822960">
              <a:lnSpc>
                <a:spcPct val="100000"/>
              </a:lnSpc>
            </a:pPr>
            <a:endParaRPr lang="de-DE" sz="1800" b="0" u="none" strike="noStrike">
              <a:solidFill>
                <a:schemeClr val="lt1"/>
              </a:solidFill>
              <a:uFillTx/>
              <a:latin typeface="Open Sans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body"/>
          </p:nvPr>
        </p:nvSpPr>
        <p:spPr>
          <a:xfrm>
            <a:off x="882720" y="2566800"/>
            <a:ext cx="1656360" cy="4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lt1">
                    <a:alpha val="70000"/>
                  </a:schemeClr>
                </a:solidFill>
                <a:uFillTx/>
                <a:latin typeface="Open Sans"/>
              </a:rPr>
              <a:t>Name, Vorname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882720" y="3835800"/>
            <a:ext cx="3881160" cy="97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200" b="1" u="none" strike="noStrike">
                <a:solidFill>
                  <a:schemeClr val="lt1"/>
                </a:solidFill>
                <a:uFillTx/>
                <a:latin typeface="Open Sans"/>
              </a:rPr>
              <a:t>Titelmasterformat</a:t>
            </a:r>
            <a:endParaRPr lang="de-DE" sz="32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82720" y="2851200"/>
            <a:ext cx="4568760" cy="4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lt1">
                    <a:alpha val="70000"/>
                  </a:schemeClr>
                </a:solidFill>
                <a:uFillTx/>
                <a:latin typeface="Open Sans"/>
              </a:rPr>
              <a:t>Professur für Verkehrsprozessautomatisierung,</a:t>
            </a:r>
            <a:br>
              <a:rPr sz="1600"/>
            </a:br>
            <a:r>
              <a:rPr lang="de-DE" sz="1600" b="0" u="none" strike="noStrike">
                <a:solidFill>
                  <a:schemeClr val="lt1">
                    <a:alpha val="70000"/>
                  </a:schemeClr>
                </a:solidFill>
                <a:uFillTx/>
                <a:latin typeface="Open Sans"/>
              </a:rPr>
              <a:t>Fakultät Verkehrswissenschaften „Friedrich List“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882720" y="4375440"/>
            <a:ext cx="4761720" cy="4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200" b="0" u="none" strike="noStrike">
                <a:solidFill>
                  <a:schemeClr val="lt1"/>
                </a:solidFill>
                <a:uFillTx/>
                <a:latin typeface="Open Sans"/>
              </a:rPr>
              <a:t>durch Klicken bearbeiten</a:t>
            </a:r>
            <a:endParaRPr lang="de-DE" sz="32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882720" y="5312520"/>
            <a:ext cx="5418720" cy="2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lt1">
                    <a:alpha val="70000"/>
                  </a:schemeClr>
                </a:solidFill>
                <a:uFillTx/>
                <a:latin typeface="Open Sans"/>
              </a:rPr>
              <a:t>Ort oder Anlass des Vortrags // Samstag, 13. Januar 2021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pic>
        <p:nvPicPr>
          <p:cNvPr id="14" name="Grafik 10"/>
          <p:cNvPicPr/>
          <p:nvPr/>
        </p:nvPicPr>
        <p:blipFill>
          <a:blip r:embed="rId6"/>
          <a:stretch/>
        </p:blipFill>
        <p:spPr>
          <a:xfrm>
            <a:off x="9356040" y="5613480"/>
            <a:ext cx="2073600" cy="5180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feld 3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01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102" name="Textfeld 1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6FA26CB7-F1E5-474A-8E33-AC27376C0E11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3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4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5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4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 durch Klicken bearbeiten</a:t>
            </a:r>
            <a:endParaRPr lang="de-DE" sz="24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74800" y="1481040"/>
            <a:ext cx="3398400" cy="436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Formatvorlagen des Textmasters bearbeiten</a:t>
            </a: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Zweite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marL="252000" lvl="2" indent="-252000" defTabSz="914400">
              <a:lnSpc>
                <a:spcPct val="100000"/>
              </a:lnSpc>
              <a:buClr>
                <a:srgbClr val="00305D"/>
              </a:buClr>
              <a:buFont typeface="Arial"/>
              <a:buChar char="—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Dritte Ebene</a:t>
            </a:r>
          </a:p>
          <a:p>
            <a:pPr marL="252000" lvl="3" indent="-144000" defTabSz="914400">
              <a:lnSpc>
                <a:spcPct val="100000"/>
              </a:lnSpc>
              <a:buClr>
                <a:srgbClr val="00305D"/>
              </a:buClr>
              <a:buFont typeface="Open Sans"/>
              <a:buChar char="–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Vierte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400" b="1" u="none" strike="noStrike">
                <a:solidFill>
                  <a:schemeClr val="accent1"/>
                </a:solidFill>
                <a:uFillTx/>
                <a:latin typeface="Open Sans"/>
              </a:rPr>
              <a:t>Fünfte Ebene</a:t>
            </a: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457520" y="1481040"/>
            <a:ext cx="3416040" cy="436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Formatvorlagen des Textmasters bearbeiten</a:t>
            </a: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Zweite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marL="252000" lvl="2" indent="-252000" defTabSz="914400">
              <a:lnSpc>
                <a:spcPct val="100000"/>
              </a:lnSpc>
              <a:buClr>
                <a:srgbClr val="00305D"/>
              </a:buClr>
              <a:buFont typeface="Arial"/>
              <a:buChar char="—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Dritte Ebene</a:t>
            </a:r>
          </a:p>
          <a:p>
            <a:pPr marL="252000" lvl="3" indent="-144000" defTabSz="914400">
              <a:lnSpc>
                <a:spcPct val="100000"/>
              </a:lnSpc>
              <a:buClr>
                <a:srgbClr val="00305D"/>
              </a:buClr>
              <a:buFont typeface="Open Sans"/>
              <a:buChar char="–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Vierte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400" b="1" u="none" strike="noStrike">
                <a:solidFill>
                  <a:schemeClr val="accent1"/>
                </a:solidFill>
                <a:uFillTx/>
                <a:latin typeface="Open Sans"/>
              </a:rPr>
              <a:t>Fünfte Ebene</a:t>
            </a: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8070840" y="1481040"/>
            <a:ext cx="3384360" cy="436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Formatvorlagen des Textmasters bearbeiten</a:t>
            </a: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Zweite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marL="252000" lvl="2" indent="-252000" defTabSz="914400">
              <a:lnSpc>
                <a:spcPct val="100000"/>
              </a:lnSpc>
              <a:buClr>
                <a:srgbClr val="00305D"/>
              </a:buClr>
              <a:buFont typeface="Arial"/>
              <a:buChar char="—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Dritte Ebene</a:t>
            </a:r>
          </a:p>
          <a:p>
            <a:pPr marL="252000" lvl="3" indent="-144000" defTabSz="914400">
              <a:lnSpc>
                <a:spcPct val="100000"/>
              </a:lnSpc>
              <a:buClr>
                <a:srgbClr val="00305D"/>
              </a:buClr>
              <a:buFont typeface="Open Sans"/>
              <a:buChar char="–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Vierte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400" b="1" u="none" strike="noStrike">
                <a:solidFill>
                  <a:schemeClr val="accent1"/>
                </a:solidFill>
                <a:uFillTx/>
                <a:latin typeface="Open Sans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feld 3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11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112" name="Textfeld 1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9F61CDD8-EA48-41F7-AD24-C403091B3457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3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4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5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874800" y="1484280"/>
            <a:ext cx="4300200" cy="133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74800" y="2943360"/>
            <a:ext cx="4300200" cy="133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874800" y="4402080"/>
            <a:ext cx="4300200" cy="1427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4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 durch Klicken bearbeiten</a:t>
            </a:r>
            <a:endParaRPr lang="de-DE" sz="24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365800" y="1484280"/>
            <a:ext cx="6089400" cy="43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Formatvorlagen des Textmasters bearbeiten</a:t>
            </a: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Zweite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marL="252000" lvl="2" indent="-252000" defTabSz="914400">
              <a:lnSpc>
                <a:spcPct val="100000"/>
              </a:lnSpc>
              <a:buClr>
                <a:srgbClr val="00305D"/>
              </a:buClr>
              <a:buFont typeface="Arial"/>
              <a:buChar char="—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Dritte Ebene</a:t>
            </a:r>
          </a:p>
          <a:p>
            <a:pPr marL="252000" lvl="3" indent="-144000" defTabSz="914400">
              <a:lnSpc>
                <a:spcPct val="100000"/>
              </a:lnSpc>
              <a:buClr>
                <a:srgbClr val="00305D"/>
              </a:buClr>
              <a:buFont typeface="Open Sans"/>
              <a:buChar char="–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Vierte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400" b="1" u="none" strike="noStrike">
                <a:solidFill>
                  <a:schemeClr val="accent1"/>
                </a:solidFill>
                <a:uFillTx/>
                <a:latin typeface="Open Sans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feld 3" hidden="1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2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123" name="Textfeld 11" hidden="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D2BEDE9B-7981-4D7B-A5DE-7539DC3C4E3B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4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5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6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" name="Rechteck 1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822960">
              <a:lnSpc>
                <a:spcPct val="100000"/>
              </a:lnSpc>
            </a:pPr>
            <a:endParaRPr lang="de-DE" sz="1800" b="0" u="none" strike="noStrike">
              <a:solidFill>
                <a:schemeClr val="lt1"/>
              </a:solidFill>
              <a:uFillTx/>
              <a:latin typeface="Open Sans"/>
            </a:endParaRPr>
          </a:p>
        </p:txBody>
      </p:sp>
      <p:pic>
        <p:nvPicPr>
          <p:cNvPr id="128" name="Grafik 3" descr="Logo. Acht unregelmäßige Dreiecksflächen sind, im Uhrzeigersinn zu einem regelmäßig achteckigen Ring angeordnet. Links daneben zweizeilig der Schriftzug &quot;DRESDEN concept"/>
          <p:cNvPicPr/>
          <p:nvPr/>
        </p:nvPicPr>
        <p:blipFill>
          <a:blip r:embed="rId6"/>
          <a:stretch/>
        </p:blipFill>
        <p:spPr>
          <a:xfrm>
            <a:off x="10407600" y="329400"/>
            <a:ext cx="1463400" cy="543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9" name="Grafik 2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7"/>
          <a:stretch/>
        </p:blipFill>
        <p:spPr>
          <a:xfrm>
            <a:off x="290160" y="349560"/>
            <a:ext cx="1764720" cy="51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82720" y="3835800"/>
            <a:ext cx="3881160" cy="97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200" b="1" u="none" strike="noStrike">
                <a:solidFill>
                  <a:schemeClr val="lt1"/>
                </a:solidFill>
                <a:uFillTx/>
                <a:latin typeface="Open Sans"/>
              </a:rPr>
              <a:t>Titelmasterformat</a:t>
            </a:r>
            <a:endParaRPr lang="de-DE" sz="32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882720" y="4375440"/>
            <a:ext cx="4761720" cy="4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200" b="0" u="none" strike="noStrike">
                <a:solidFill>
                  <a:schemeClr val="lt1"/>
                </a:solidFill>
                <a:uFillTx/>
                <a:latin typeface="Open Sans"/>
              </a:rPr>
              <a:t>durch Klicken bearbeiten</a:t>
            </a:r>
            <a:endParaRPr lang="de-DE" sz="32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882720" y="5312520"/>
            <a:ext cx="5418720" cy="2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lt1">
                    <a:alpha val="70000"/>
                  </a:schemeClr>
                </a:solidFill>
                <a:uFillTx/>
                <a:latin typeface="Open Sans"/>
              </a:rPr>
              <a:t>Ort oder Anlass des Vortrags // Samstag, 13. Januar 2021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882720" y="2566800"/>
            <a:ext cx="1656360" cy="4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lt1">
                    <a:alpha val="70000"/>
                  </a:schemeClr>
                </a:solidFill>
                <a:uFillTx/>
                <a:latin typeface="Open Sans"/>
              </a:rPr>
              <a:t>Name, Vorname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882720" y="2851200"/>
            <a:ext cx="4568760" cy="4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lt1">
                    <a:alpha val="70000"/>
                  </a:schemeClr>
                </a:solidFill>
                <a:uFillTx/>
                <a:latin typeface="Open Sans"/>
              </a:rPr>
              <a:t>Professur für Verkehrsprozessautomatisierung,</a:t>
            </a:r>
            <a:br>
              <a:rPr sz="1600"/>
            </a:br>
            <a:r>
              <a:rPr lang="de-DE" sz="1600" b="0" u="none" strike="noStrike">
                <a:solidFill>
                  <a:schemeClr val="lt1">
                    <a:alpha val="70000"/>
                  </a:schemeClr>
                </a:solidFill>
                <a:uFillTx/>
                <a:latin typeface="Open Sans"/>
              </a:rPr>
              <a:t>Fakultät Verkehrswissenschaften „Friedrich List“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pic>
        <p:nvPicPr>
          <p:cNvPr id="135" name="Grafik 11"/>
          <p:cNvPicPr/>
          <p:nvPr/>
        </p:nvPicPr>
        <p:blipFill>
          <a:blip r:embed="rId8"/>
          <a:stretch/>
        </p:blipFill>
        <p:spPr>
          <a:xfrm>
            <a:off x="9356040" y="5613480"/>
            <a:ext cx="2073600" cy="5180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feld 3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37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138" name="Textfeld 1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B7FA0A04-2A15-4C2E-953F-419E9815ED9C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9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0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1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Titel 1"/>
          <p:cNvSpPr/>
          <p:nvPr/>
        </p:nvSpPr>
        <p:spPr>
          <a:xfrm>
            <a:off x="6267600" y="368280"/>
            <a:ext cx="5045760" cy="66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de-DE" sz="24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 durch Klicken bearbeiten</a:t>
            </a:r>
            <a:endParaRPr lang="en-GB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74800" y="367560"/>
            <a:ext cx="5195520" cy="66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4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 durch Klicken bearbeiten</a:t>
            </a:r>
            <a:endParaRPr lang="de-DE" sz="24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874800" y="1484280"/>
            <a:ext cx="5195520" cy="43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Formatvorlagen des Textmasters bearbeiten</a:t>
            </a: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Zweite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marL="252000" lvl="2" indent="-252000" defTabSz="914400">
              <a:lnSpc>
                <a:spcPct val="100000"/>
              </a:lnSpc>
              <a:buClr>
                <a:srgbClr val="00305D"/>
              </a:buClr>
              <a:buFont typeface="Arial"/>
              <a:buChar char="—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Dritte Ebene</a:t>
            </a:r>
          </a:p>
          <a:p>
            <a:pPr marL="252000" lvl="3" indent="-144000" defTabSz="914400">
              <a:lnSpc>
                <a:spcPct val="100000"/>
              </a:lnSpc>
              <a:buClr>
                <a:srgbClr val="00305D"/>
              </a:buClr>
              <a:buFont typeface="Open Sans"/>
              <a:buChar char="–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Vierte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400" b="1" u="none" strike="noStrike">
                <a:solidFill>
                  <a:schemeClr val="accent1"/>
                </a:solidFill>
                <a:uFillTx/>
                <a:latin typeface="Open Sans"/>
              </a:rPr>
              <a:t>Fünfte Ebene</a:t>
            </a: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73720" y="1486440"/>
            <a:ext cx="5195520" cy="43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Formatvorlagen des Textmasters bearbeiten</a:t>
            </a: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Zweite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marL="252000" lvl="2" indent="-252000" defTabSz="914400">
              <a:lnSpc>
                <a:spcPct val="100000"/>
              </a:lnSpc>
              <a:buClr>
                <a:srgbClr val="00305D"/>
              </a:buClr>
              <a:buFont typeface="Arial"/>
              <a:buChar char="—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Dritte Ebene</a:t>
            </a:r>
          </a:p>
          <a:p>
            <a:pPr marL="252000" lvl="3" indent="-144000" defTabSz="914400">
              <a:lnSpc>
                <a:spcPct val="100000"/>
              </a:lnSpc>
              <a:buClr>
                <a:srgbClr val="00305D"/>
              </a:buClr>
              <a:buFont typeface="Open Sans"/>
              <a:buChar char="–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Vierte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400" b="1" u="none" strike="noStrike">
                <a:solidFill>
                  <a:schemeClr val="accent1"/>
                </a:solidFill>
                <a:uFillTx/>
                <a:latin typeface="Open Sans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feld 3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47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148" name="Textfeld 1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AE5D008C-30AB-45F7-93A7-718AD7CE3C62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9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0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1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50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4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 durch Klicken bearbeiten</a:t>
            </a:r>
            <a:endParaRPr lang="de-DE" sz="24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79840" y="1039320"/>
            <a:ext cx="1565640" cy="1565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2579040" y="1039320"/>
            <a:ext cx="1565640" cy="1565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278240" y="1039320"/>
            <a:ext cx="1565640" cy="1565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977440" y="1039320"/>
            <a:ext cx="1565640" cy="1565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7676640" y="1037520"/>
            <a:ext cx="1565640" cy="1565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87400" y="2748960"/>
            <a:ext cx="1565640" cy="1565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59" name="PlaceHolder 8"/>
          <p:cNvSpPr>
            <a:spLocks noGrp="1"/>
          </p:cNvSpPr>
          <p:nvPr>
            <p:ph type="body"/>
          </p:nvPr>
        </p:nvSpPr>
        <p:spPr>
          <a:xfrm>
            <a:off x="2586600" y="2748960"/>
            <a:ext cx="1565640" cy="1565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60" name="PlaceHolder 9"/>
          <p:cNvSpPr>
            <a:spLocks noGrp="1"/>
          </p:cNvSpPr>
          <p:nvPr>
            <p:ph type="body"/>
          </p:nvPr>
        </p:nvSpPr>
        <p:spPr>
          <a:xfrm>
            <a:off x="4285800" y="2748960"/>
            <a:ext cx="1565640" cy="1565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61" name="PlaceHolder 10"/>
          <p:cNvSpPr>
            <a:spLocks noGrp="1"/>
          </p:cNvSpPr>
          <p:nvPr>
            <p:ph type="body"/>
          </p:nvPr>
        </p:nvSpPr>
        <p:spPr>
          <a:xfrm>
            <a:off x="5985000" y="2748960"/>
            <a:ext cx="1565640" cy="1565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62" name="PlaceHolder 11"/>
          <p:cNvSpPr>
            <a:spLocks noGrp="1"/>
          </p:cNvSpPr>
          <p:nvPr>
            <p:ph type="body"/>
          </p:nvPr>
        </p:nvSpPr>
        <p:spPr>
          <a:xfrm>
            <a:off x="7684200" y="2747160"/>
            <a:ext cx="1565640" cy="1565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63" name="PlaceHolder 12"/>
          <p:cNvSpPr>
            <a:spLocks noGrp="1"/>
          </p:cNvSpPr>
          <p:nvPr>
            <p:ph type="body"/>
          </p:nvPr>
        </p:nvSpPr>
        <p:spPr>
          <a:xfrm>
            <a:off x="885960" y="4449600"/>
            <a:ext cx="1565640" cy="1565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64" name="PlaceHolder 13"/>
          <p:cNvSpPr>
            <a:spLocks noGrp="1"/>
          </p:cNvSpPr>
          <p:nvPr>
            <p:ph type="body"/>
          </p:nvPr>
        </p:nvSpPr>
        <p:spPr>
          <a:xfrm>
            <a:off x="2585160" y="4449600"/>
            <a:ext cx="1565640" cy="1565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65" name="PlaceHolder 14"/>
          <p:cNvSpPr>
            <a:spLocks noGrp="1"/>
          </p:cNvSpPr>
          <p:nvPr>
            <p:ph type="body"/>
          </p:nvPr>
        </p:nvSpPr>
        <p:spPr>
          <a:xfrm>
            <a:off x="4284360" y="4449600"/>
            <a:ext cx="1565640" cy="1565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66" name="PlaceHolder 15"/>
          <p:cNvSpPr>
            <a:spLocks noGrp="1"/>
          </p:cNvSpPr>
          <p:nvPr>
            <p:ph type="body"/>
          </p:nvPr>
        </p:nvSpPr>
        <p:spPr>
          <a:xfrm>
            <a:off x="5983560" y="4449600"/>
            <a:ext cx="1565640" cy="1565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67" name="PlaceHolder 16"/>
          <p:cNvSpPr>
            <a:spLocks noGrp="1"/>
          </p:cNvSpPr>
          <p:nvPr>
            <p:ph type="body"/>
          </p:nvPr>
        </p:nvSpPr>
        <p:spPr>
          <a:xfrm>
            <a:off x="7682760" y="4447440"/>
            <a:ext cx="1565640" cy="1565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68" name="PlaceHolder 17"/>
          <p:cNvSpPr>
            <a:spLocks noGrp="1"/>
          </p:cNvSpPr>
          <p:nvPr>
            <p:ph type="body"/>
          </p:nvPr>
        </p:nvSpPr>
        <p:spPr>
          <a:xfrm>
            <a:off x="9385200" y="1037520"/>
            <a:ext cx="1565640" cy="1565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69" name="PlaceHolder 18"/>
          <p:cNvSpPr>
            <a:spLocks noGrp="1"/>
          </p:cNvSpPr>
          <p:nvPr>
            <p:ph type="body"/>
          </p:nvPr>
        </p:nvSpPr>
        <p:spPr>
          <a:xfrm>
            <a:off x="9385200" y="2747160"/>
            <a:ext cx="1565640" cy="1565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70" name="PlaceHolder 19"/>
          <p:cNvSpPr>
            <a:spLocks noGrp="1"/>
          </p:cNvSpPr>
          <p:nvPr>
            <p:ph type="body"/>
          </p:nvPr>
        </p:nvSpPr>
        <p:spPr>
          <a:xfrm>
            <a:off x="9383400" y="4447440"/>
            <a:ext cx="1565640" cy="1565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feld 3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72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173" name="Textfeld 1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4D515539-D110-4CA0-B49C-BDC61BC48F0F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4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5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6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50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4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 durch Klicken bearbeiten</a:t>
            </a:r>
            <a:endParaRPr lang="de-DE" sz="24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879840" y="1030320"/>
            <a:ext cx="2498040" cy="23414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575160" y="1030320"/>
            <a:ext cx="2498040" cy="23414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270840" y="1030320"/>
            <a:ext cx="2498040" cy="23414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8966160" y="1030320"/>
            <a:ext cx="2498040" cy="23414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880200" y="3572280"/>
            <a:ext cx="2498040" cy="23414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3575520" y="3572280"/>
            <a:ext cx="2498040" cy="23414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84" name="PlaceHolder 8"/>
          <p:cNvSpPr>
            <a:spLocks noGrp="1"/>
          </p:cNvSpPr>
          <p:nvPr>
            <p:ph type="body"/>
          </p:nvPr>
        </p:nvSpPr>
        <p:spPr>
          <a:xfrm>
            <a:off x="6271200" y="3572280"/>
            <a:ext cx="2498040" cy="23414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85" name="PlaceHolder 9"/>
          <p:cNvSpPr>
            <a:spLocks noGrp="1"/>
          </p:cNvSpPr>
          <p:nvPr>
            <p:ph type="body"/>
          </p:nvPr>
        </p:nvSpPr>
        <p:spPr>
          <a:xfrm>
            <a:off x="8966520" y="3572280"/>
            <a:ext cx="2498040" cy="23414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feld 3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87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188" name="Textfeld 1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DD80345F-9ED6-42B0-87D8-E992B66093EA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9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0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1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50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4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 durch Klicken bearbeiten</a:t>
            </a:r>
            <a:endParaRPr lang="de-DE" sz="24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9720" y="1057680"/>
            <a:ext cx="4049640" cy="2519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081320" y="1057680"/>
            <a:ext cx="4049640" cy="2519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8152920" y="1057680"/>
            <a:ext cx="4049640" cy="2519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5040" y="3602520"/>
            <a:ext cx="4049640" cy="2519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4076640" y="3602520"/>
            <a:ext cx="4049640" cy="2519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8148240" y="3602520"/>
            <a:ext cx="4049640" cy="2519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feld 3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0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201" name="Textfeld 1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BEC0A2EE-3398-470C-B0FA-612525E0F61B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2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3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4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50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4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 durch Klicken bearbeiten</a:t>
            </a:r>
            <a:endParaRPr lang="de-DE" sz="24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feld 3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7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208" name="Textfeld 1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ABD25C8E-6130-4F1C-8696-A6A827537DAC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9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0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1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50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4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 durch Klicken bearbeiten</a:t>
            </a:r>
            <a:endParaRPr lang="de-DE" sz="24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0" y="1030320"/>
            <a:ext cx="12191760" cy="5098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feld 3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15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216" name="Textfeld 1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C3E317A3-6F22-4647-BB72-FD37457E3AEC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7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8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9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129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3" hidden="1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6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17" name="Textfeld 11" hidden="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5220BBCE-A998-4ED6-AA03-093D8509DEBB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Rechteck 12"/>
          <p:cNvSpPr/>
          <p:nvPr/>
        </p:nvSpPr>
        <p:spPr>
          <a:xfrm>
            <a:off x="0" y="1204920"/>
            <a:ext cx="12191760" cy="5652720"/>
          </a:xfrm>
          <a:prstGeom prst="rect">
            <a:avLst/>
          </a:prstGeom>
          <a:gradFill rotWithShape="0">
            <a:gsLst>
              <a:gs pos="14000">
                <a:srgbClr val="DE2526"/>
              </a:gs>
              <a:gs pos="100000">
                <a:srgbClr val="CD1719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822960">
              <a:lnSpc>
                <a:spcPct val="100000"/>
              </a:lnSpc>
            </a:pPr>
            <a:endParaRPr lang="de-DE" sz="1800" b="0" u="none" strike="noStrike">
              <a:solidFill>
                <a:schemeClr val="lt1"/>
              </a:solidFill>
              <a:uFillTx/>
              <a:latin typeface="Open Sans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82720" y="3835800"/>
            <a:ext cx="3940920" cy="97596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2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</a:t>
            </a:r>
            <a:endParaRPr lang="de-DE" sz="32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82720" y="4375440"/>
            <a:ext cx="4870800" cy="48816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200" b="0" u="none" strike="noStrike">
                <a:solidFill>
                  <a:schemeClr val="accent1"/>
                </a:solidFill>
                <a:uFillTx/>
                <a:latin typeface="Open Sans"/>
              </a:rPr>
              <a:t>durch Klicken bearbeiten</a:t>
            </a:r>
            <a:endParaRPr lang="de-DE" sz="32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882720" y="5312520"/>
            <a:ext cx="5527800" cy="24408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Ort oder Anlass des Vortrags // Samstag, 13. Januar 2021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pic>
        <p:nvPicPr>
          <p:cNvPr id="25" name="Grafik 17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406520" y="348480"/>
            <a:ext cx="1467720" cy="543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" name="Grafik 19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290160" y="348480"/>
            <a:ext cx="1763640" cy="51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82720" y="2566800"/>
            <a:ext cx="1729080" cy="48780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Name, Vorname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882720" y="2851200"/>
            <a:ext cx="4627800" cy="48780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Professur für Verkehrsprozessautomatisierung,</a:t>
            </a:r>
            <a:br>
              <a:rPr sz="1600"/>
            </a:b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Fakultät Verkehrswissenschaften „Friedrich List“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pic>
        <p:nvPicPr>
          <p:cNvPr id="29" name="Grafik 11"/>
          <p:cNvPicPr/>
          <p:nvPr/>
        </p:nvPicPr>
        <p:blipFill>
          <a:blip r:embed="rId6"/>
          <a:stretch/>
        </p:blipFill>
        <p:spPr>
          <a:xfrm>
            <a:off x="9356040" y="5613480"/>
            <a:ext cx="2073600" cy="5180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feld 3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2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223" name="Textfeld 1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D1312453-754A-41FA-B8FB-FF3060B2A2EF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4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5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6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7" name="Rechteck 2"/>
          <p:cNvSpPr/>
          <p:nvPr/>
        </p:nvSpPr>
        <p:spPr>
          <a:xfrm>
            <a:off x="0" y="0"/>
            <a:ext cx="12191760" cy="6129000"/>
          </a:xfrm>
          <a:prstGeom prst="rect">
            <a:avLst/>
          </a:prstGeom>
          <a:gradFill rotWithShape="0">
            <a:gsLst>
              <a:gs pos="14000">
                <a:srgbClr val="0069B4"/>
              </a:gs>
              <a:gs pos="100000">
                <a:srgbClr val="00305D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822960">
              <a:lnSpc>
                <a:spcPct val="100000"/>
              </a:lnSpc>
            </a:pPr>
            <a:endParaRPr lang="de-DE" sz="1800" b="0" u="none" strike="noStrike">
              <a:solidFill>
                <a:schemeClr val="lt1"/>
              </a:solidFill>
              <a:uFillTx/>
              <a:latin typeface="Open Sans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82720" y="3835800"/>
            <a:ext cx="3881160" cy="97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200" b="1" u="none" strike="noStrike">
                <a:solidFill>
                  <a:schemeClr val="lt1"/>
                </a:solidFill>
                <a:uFillTx/>
                <a:latin typeface="Open Sans"/>
              </a:rPr>
              <a:t>Titelmasterformat</a:t>
            </a:r>
            <a:endParaRPr lang="de-DE" sz="32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882720" y="4375440"/>
            <a:ext cx="4761720" cy="4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200" b="0" u="none" strike="noStrike">
                <a:solidFill>
                  <a:schemeClr val="lt1"/>
                </a:solidFill>
                <a:uFillTx/>
                <a:latin typeface="Open Sans"/>
              </a:rPr>
              <a:t>durch Klicken bearbeiten</a:t>
            </a:r>
            <a:endParaRPr lang="de-DE" sz="32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feld 3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31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232" name="Textfeld 1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71C57FBE-FD78-4313-82D4-3836C3FF87AF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3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4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5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6" name="Rechteck 2"/>
          <p:cNvSpPr/>
          <p:nvPr/>
        </p:nvSpPr>
        <p:spPr>
          <a:xfrm>
            <a:off x="0" y="0"/>
            <a:ext cx="12191760" cy="6129000"/>
          </a:xfrm>
          <a:prstGeom prst="rect">
            <a:avLst/>
          </a:prstGeom>
          <a:gradFill rotWithShape="0">
            <a:gsLst>
              <a:gs pos="14000">
                <a:srgbClr val="0069B4"/>
              </a:gs>
              <a:gs pos="100000">
                <a:srgbClr val="00305D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822960">
              <a:lnSpc>
                <a:spcPct val="100000"/>
              </a:lnSpc>
            </a:pPr>
            <a:endParaRPr lang="de-DE" sz="1800" b="0" u="none" strike="noStrike">
              <a:solidFill>
                <a:schemeClr val="lt1"/>
              </a:solidFill>
              <a:uFillTx/>
              <a:latin typeface="Open Sans"/>
            </a:endParaRPr>
          </a:p>
        </p:txBody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882720" y="3835800"/>
            <a:ext cx="3940920" cy="97596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2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</a:t>
            </a:r>
            <a:endParaRPr lang="de-DE" sz="32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882720" y="4375440"/>
            <a:ext cx="4870800" cy="48816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200" b="0" u="none" strike="noStrike">
                <a:solidFill>
                  <a:schemeClr val="accent1"/>
                </a:solidFill>
                <a:uFillTx/>
                <a:latin typeface="Open Sans"/>
              </a:rPr>
              <a:t>durch Klicken bearbeiten</a:t>
            </a:r>
            <a:endParaRPr lang="de-DE" sz="32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feld 3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40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241" name="Textfeld 1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C086FE6B-7C97-4583-A37F-94C457224205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2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3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4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5" name="Rechteck 2"/>
          <p:cNvSpPr/>
          <p:nvPr/>
        </p:nvSpPr>
        <p:spPr>
          <a:xfrm>
            <a:off x="0" y="0"/>
            <a:ext cx="12191760" cy="6129000"/>
          </a:xfrm>
          <a:prstGeom prst="rect">
            <a:avLst/>
          </a:prstGeom>
          <a:gradFill rotWithShape="0">
            <a:gsLst>
              <a:gs pos="14000">
                <a:srgbClr val="65B32E"/>
              </a:gs>
              <a:gs pos="100000">
                <a:srgbClr val="00824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822960">
              <a:lnSpc>
                <a:spcPct val="100000"/>
              </a:lnSpc>
            </a:pPr>
            <a:endParaRPr lang="de-DE" sz="1800" b="0" u="none" strike="noStrike">
              <a:solidFill>
                <a:schemeClr val="lt1"/>
              </a:solidFill>
              <a:uFillTx/>
              <a:latin typeface="Open Sans"/>
            </a:endParaRPr>
          </a:p>
        </p:txBody>
      </p:sp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882720" y="3835800"/>
            <a:ext cx="3881160" cy="97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200" b="1" u="none" strike="noStrike">
                <a:solidFill>
                  <a:schemeClr val="lt1"/>
                </a:solidFill>
                <a:uFillTx/>
                <a:latin typeface="Open Sans"/>
              </a:rPr>
              <a:t>Titelmasterformat</a:t>
            </a:r>
            <a:endParaRPr lang="de-DE" sz="32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882720" y="4375440"/>
            <a:ext cx="4761720" cy="4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200" b="0" u="none" strike="noStrike">
                <a:solidFill>
                  <a:schemeClr val="lt1"/>
                </a:solidFill>
                <a:uFillTx/>
                <a:latin typeface="Open Sans"/>
              </a:rPr>
              <a:t>durch Klicken bearbeiten</a:t>
            </a:r>
            <a:endParaRPr lang="de-DE" sz="32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feld 3" hidden="1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49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250" name="Textfeld 11" hidden="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D71F1861-AC54-404E-AFF8-13F1148532BD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1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2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3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4" name="Rechteck 1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14000">
                <a:srgbClr val="0069B4"/>
              </a:gs>
              <a:gs pos="100000">
                <a:srgbClr val="00305D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822960">
              <a:lnSpc>
                <a:spcPct val="100000"/>
              </a:lnSpc>
            </a:pPr>
            <a:endParaRPr lang="de-DE" sz="1800" b="0" u="none" strike="noStrike">
              <a:solidFill>
                <a:schemeClr val="lt1"/>
              </a:solidFill>
              <a:uFillTx/>
              <a:latin typeface="Open Sans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82720" y="3835800"/>
            <a:ext cx="3881160" cy="97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200" b="1" u="none" strike="noStrike">
                <a:solidFill>
                  <a:schemeClr val="lt1"/>
                </a:solidFill>
                <a:uFillTx/>
                <a:latin typeface="Open Sans"/>
              </a:rPr>
              <a:t>Titelmasterformat</a:t>
            </a:r>
            <a:endParaRPr lang="de-DE" sz="32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882720" y="4375440"/>
            <a:ext cx="4761720" cy="4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200" b="0" u="none" strike="noStrike">
                <a:solidFill>
                  <a:schemeClr val="lt1"/>
                </a:solidFill>
                <a:uFillTx/>
                <a:latin typeface="Open Sans"/>
              </a:rPr>
              <a:t>durch Klicken bearbeiten</a:t>
            </a:r>
            <a:endParaRPr lang="de-DE" sz="32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882720" y="5312520"/>
            <a:ext cx="5418720" cy="2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lt1">
                    <a:alpha val="70000"/>
                  </a:schemeClr>
                </a:solidFill>
                <a:uFillTx/>
                <a:latin typeface="Open Sans"/>
              </a:rPr>
              <a:t>Ort oder Anlass des Vortrags // Samstag, 13. Januar 2021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pic>
        <p:nvPicPr>
          <p:cNvPr id="258" name="Grafik 18" descr="Logo. Acht unregelmäßige Dreiecksflächen sind, im Uhrzeigersinn zu einem regelmäßig achteckigen Ring angeordnet. Links daneben zweizeilig der Schriftzug &quot;DRESDEN concept"/>
          <p:cNvPicPr/>
          <p:nvPr/>
        </p:nvPicPr>
        <p:blipFill>
          <a:blip r:embed="rId6"/>
          <a:stretch/>
        </p:blipFill>
        <p:spPr>
          <a:xfrm>
            <a:off x="10407600" y="329400"/>
            <a:ext cx="1463400" cy="543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9" name="Grafik 19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7"/>
          <a:stretch/>
        </p:blipFill>
        <p:spPr>
          <a:xfrm>
            <a:off x="290160" y="349560"/>
            <a:ext cx="1764720" cy="51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882720" y="2566800"/>
            <a:ext cx="1692720" cy="4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lt1">
                    <a:alpha val="70000"/>
                  </a:schemeClr>
                </a:solidFill>
                <a:uFillTx/>
                <a:latin typeface="Open Sans"/>
              </a:rPr>
              <a:t>Name, Vorname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882720" y="2851200"/>
            <a:ext cx="4568760" cy="4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lt1">
                    <a:alpha val="70000"/>
                  </a:schemeClr>
                </a:solidFill>
                <a:uFillTx/>
                <a:latin typeface="Open Sans"/>
              </a:rPr>
              <a:t>Professur für Verkehrsprozessautomatisierung,</a:t>
            </a:r>
            <a:br>
              <a:rPr sz="1600"/>
            </a:br>
            <a:r>
              <a:rPr lang="de-DE" sz="1600" b="0" u="none" strike="noStrike">
                <a:solidFill>
                  <a:schemeClr val="lt1">
                    <a:alpha val="70000"/>
                  </a:schemeClr>
                </a:solidFill>
                <a:uFillTx/>
                <a:latin typeface="Open Sans"/>
              </a:rPr>
              <a:t>Fakultät Verkehrswissenschaften „Friedrich List“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pic>
        <p:nvPicPr>
          <p:cNvPr id="262" name="Grafik 11"/>
          <p:cNvPicPr/>
          <p:nvPr/>
        </p:nvPicPr>
        <p:blipFill>
          <a:blip r:embed="rId8"/>
          <a:stretch/>
        </p:blipFill>
        <p:spPr>
          <a:xfrm>
            <a:off x="9356040" y="5613480"/>
            <a:ext cx="2073600" cy="5180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feld 3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64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265" name="Textfeld 1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9E0C4325-873E-4F32-B3A5-8E4AAE6DD666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6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7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8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12900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title"/>
          </p:nvPr>
        </p:nvSpPr>
        <p:spPr>
          <a:xfrm>
            <a:off x="882720" y="3835800"/>
            <a:ext cx="3940920" cy="97596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2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</a:t>
            </a:r>
            <a:endParaRPr lang="de-DE" sz="32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882720" y="4375440"/>
            <a:ext cx="4870800" cy="48816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200" b="0" u="none" strike="noStrike">
                <a:solidFill>
                  <a:schemeClr val="accent1"/>
                </a:solidFill>
                <a:uFillTx/>
                <a:latin typeface="Open Sans"/>
              </a:rPr>
              <a:t>durch Klicken bearbeiten</a:t>
            </a:r>
            <a:endParaRPr lang="de-DE" sz="32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feld 3" hidden="1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73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274" name="Textfeld 11" hidden="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9C6DBD6D-775C-4420-8FBF-9085EE4312F9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5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6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7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882720" y="2566800"/>
            <a:ext cx="1692720" cy="4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Name, Vorname</a:t>
            </a:r>
          </a:p>
        </p:txBody>
      </p:sp>
      <p:sp>
        <p:nvSpPr>
          <p:cNvPr id="279" name="PlaceHolder 2"/>
          <p:cNvSpPr>
            <a:spLocks noGrp="1"/>
          </p:cNvSpPr>
          <p:nvPr>
            <p:ph type="title"/>
          </p:nvPr>
        </p:nvSpPr>
        <p:spPr>
          <a:xfrm>
            <a:off x="882720" y="3835800"/>
            <a:ext cx="3881160" cy="97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2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</a:t>
            </a:r>
            <a:endParaRPr lang="de-DE" sz="32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882720" y="2851200"/>
            <a:ext cx="4568760" cy="4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Professur für Verkehrsprozessautomatisierung,</a:t>
            </a:r>
            <a:br>
              <a:rPr sz="1600"/>
            </a:b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Fakultät Verkehrswissenschaften „Friedrich List“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882720" y="4375440"/>
            <a:ext cx="4761720" cy="48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200" b="0" u="none" strike="noStrike">
                <a:solidFill>
                  <a:schemeClr val="accent1"/>
                </a:solidFill>
                <a:uFillTx/>
                <a:latin typeface="Open Sans"/>
              </a:rPr>
              <a:t>durch Klicken bearbeiten</a:t>
            </a:r>
            <a:endParaRPr lang="de-DE" sz="32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882720" y="5312520"/>
            <a:ext cx="5418720" cy="2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Ort oder Anlass des Vortrags // Samstag, 13. Januar 2021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pic>
        <p:nvPicPr>
          <p:cNvPr id="283" name="Grafik 14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406520" y="321120"/>
            <a:ext cx="1467720" cy="548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4" name="Grafik 16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290160" y="348480"/>
            <a:ext cx="1763640" cy="51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5" name="Grafik 9"/>
          <p:cNvPicPr/>
          <p:nvPr/>
        </p:nvPicPr>
        <p:blipFill>
          <a:blip r:embed="rId5"/>
          <a:stretch/>
        </p:blipFill>
        <p:spPr>
          <a:xfrm>
            <a:off x="9356040" y="5613480"/>
            <a:ext cx="2073600" cy="5180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feld 3" hidden="1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87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288" name="Textfeld 11" hidden="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0D5639B1-080C-4CC2-8340-36ECA6282CAC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9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0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1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10405440" y="327960"/>
            <a:ext cx="1468440" cy="550440"/>
          </a:xfrm>
          <a:prstGeom prst="rect">
            <a:avLst/>
          </a:prstGeom>
          <a:blipFill rotWithShape="0">
            <a:blip r:embed="rId6"/>
            <a:stretch>
              <a:fillRect l="-502" t="-32" r="-502" b="-32"/>
            </a:stretch>
          </a:blip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00" b="0" u="none" strike="noStrike">
                <a:solidFill>
                  <a:schemeClr val="lt1"/>
                </a:solidFill>
                <a:uFillTx/>
                <a:latin typeface="Open Sans"/>
              </a:rPr>
              <a:t>Bild durch Klicken auf Symbol hinzufügen</a:t>
            </a:r>
            <a:endParaRPr lang="de-DE" sz="1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title"/>
          </p:nvPr>
        </p:nvSpPr>
        <p:spPr>
          <a:xfrm>
            <a:off x="882720" y="3835800"/>
            <a:ext cx="3940920" cy="97596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2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</a:t>
            </a:r>
            <a:endParaRPr lang="de-DE" sz="32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882720" y="4375440"/>
            <a:ext cx="4870800" cy="48816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200" b="0" u="none" strike="noStrike">
                <a:solidFill>
                  <a:schemeClr val="accent1"/>
                </a:solidFill>
                <a:uFillTx/>
                <a:latin typeface="Open Sans"/>
              </a:rPr>
              <a:t>durch Klicken bearbeiten</a:t>
            </a:r>
            <a:endParaRPr lang="de-DE" sz="32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882720" y="5312520"/>
            <a:ext cx="5527800" cy="24408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Ort oder Anlass des Vortrags // Samstag, 13. Januar 2021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 type="body"/>
          </p:nvPr>
        </p:nvSpPr>
        <p:spPr>
          <a:xfrm>
            <a:off x="286560" y="345960"/>
            <a:ext cx="1763640" cy="514440"/>
          </a:xfrm>
          <a:prstGeom prst="rect">
            <a:avLst/>
          </a:prstGeom>
          <a:blipFill rotWithShape="0">
            <a:blip r:embed="rId7"/>
            <a:stretch>
              <a:fillRect l="-30" t="-34" r="-30" b="-34"/>
            </a:stretch>
          </a:blip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00" b="0" u="none" strike="noStrike">
                <a:solidFill>
                  <a:schemeClr val="lt1"/>
                </a:solidFill>
                <a:uFillTx/>
                <a:latin typeface="Open Sans"/>
              </a:rPr>
              <a:t>Bild durch Klicken auf Symbol hinzufügen</a:t>
            </a:r>
            <a:endParaRPr lang="de-DE" sz="1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298" name="PlaceHolder 7"/>
          <p:cNvSpPr>
            <a:spLocks noGrp="1"/>
          </p:cNvSpPr>
          <p:nvPr>
            <p:ph type="body"/>
          </p:nvPr>
        </p:nvSpPr>
        <p:spPr>
          <a:xfrm>
            <a:off x="882720" y="2566800"/>
            <a:ext cx="1729080" cy="4878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7200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Name, Vorname</a:t>
            </a:r>
          </a:p>
        </p:txBody>
      </p:sp>
      <p:sp>
        <p:nvSpPr>
          <p:cNvPr id="299" name="PlaceHolder 8"/>
          <p:cNvSpPr>
            <a:spLocks noGrp="1"/>
          </p:cNvSpPr>
          <p:nvPr>
            <p:ph type="body"/>
          </p:nvPr>
        </p:nvSpPr>
        <p:spPr>
          <a:xfrm>
            <a:off x="882720" y="2851200"/>
            <a:ext cx="4627800" cy="4878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7200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Professur für Verkehrsprozessautomatisierung,</a:t>
            </a:r>
            <a:br>
              <a:rPr sz="1600"/>
            </a:b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Fakultät Verkehrswissenschaften „Friedrich List“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pic>
        <p:nvPicPr>
          <p:cNvPr id="300" name="Grafik 11"/>
          <p:cNvPicPr/>
          <p:nvPr/>
        </p:nvPicPr>
        <p:blipFill>
          <a:blip r:embed="rId5"/>
          <a:stretch/>
        </p:blipFill>
        <p:spPr>
          <a:xfrm>
            <a:off x="9356040" y="5613480"/>
            <a:ext cx="2073600" cy="5180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feld 3" hidden="1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02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303" name="Textfeld 11" hidden="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E1CAECAA-7AE9-4AB3-852B-9CF5395B7FDE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04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5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6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10442520" y="328320"/>
            <a:ext cx="1468440" cy="550440"/>
          </a:xfrm>
          <a:prstGeom prst="rect">
            <a:avLst/>
          </a:prstGeom>
          <a:blipFill rotWithShape="0">
            <a:blip r:embed="rId6"/>
            <a:stretch>
              <a:fillRect l="-502" t="-32" r="-502" b="-32"/>
            </a:stretch>
          </a:blip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300" b="0" u="none" strike="noStrike">
                <a:solidFill>
                  <a:schemeClr val="lt1"/>
                </a:solidFill>
                <a:uFillTx/>
                <a:latin typeface="Open Sans"/>
              </a:rPr>
              <a:t>Bild durch Klicken auf Symbol hinzufügen</a:t>
            </a:r>
            <a:endParaRPr lang="de-DE" sz="3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290160" y="349560"/>
            <a:ext cx="1763640" cy="514440"/>
          </a:xfrm>
          <a:prstGeom prst="rect">
            <a:avLst/>
          </a:prstGeom>
          <a:blipFill rotWithShape="0">
            <a:blip r:embed="rId7"/>
            <a:stretch>
              <a:fillRect l="-30" t="-34" r="-30" b="-34"/>
            </a:stretch>
          </a:blip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00" b="0" u="none" strike="noStrike">
                <a:solidFill>
                  <a:schemeClr val="lt1"/>
                </a:solidFill>
                <a:uFillTx/>
                <a:latin typeface="Open Sans"/>
              </a:rPr>
              <a:t>Bild durch Klicken auf Symbol hinzufügen</a:t>
            </a:r>
            <a:endParaRPr lang="de-DE" sz="1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title"/>
          </p:nvPr>
        </p:nvSpPr>
        <p:spPr>
          <a:xfrm>
            <a:off x="882720" y="3835800"/>
            <a:ext cx="3940920" cy="97596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2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</a:t>
            </a:r>
            <a:endParaRPr lang="de-DE" sz="32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882720" y="4375440"/>
            <a:ext cx="4870800" cy="48816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200" b="0" u="none" strike="noStrike">
                <a:solidFill>
                  <a:schemeClr val="accent1"/>
                </a:solidFill>
                <a:uFillTx/>
                <a:latin typeface="Open Sans"/>
              </a:rPr>
              <a:t>durch Klicken bearbeiten</a:t>
            </a:r>
            <a:endParaRPr lang="de-DE" sz="32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312" name="PlaceHolder 6"/>
          <p:cNvSpPr>
            <a:spLocks noGrp="1"/>
          </p:cNvSpPr>
          <p:nvPr>
            <p:ph type="body"/>
          </p:nvPr>
        </p:nvSpPr>
        <p:spPr>
          <a:xfrm>
            <a:off x="882720" y="5312520"/>
            <a:ext cx="5527800" cy="24408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Ort oder Anlass des Vortrags // Samstag, 13. Januar 2021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313" name="PlaceHolder 7"/>
          <p:cNvSpPr>
            <a:spLocks noGrp="1"/>
          </p:cNvSpPr>
          <p:nvPr>
            <p:ph type="body"/>
          </p:nvPr>
        </p:nvSpPr>
        <p:spPr>
          <a:xfrm>
            <a:off x="882720" y="2566800"/>
            <a:ext cx="1729080" cy="4878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7200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Name, Vorname</a:t>
            </a:r>
          </a:p>
        </p:txBody>
      </p:sp>
      <p:sp>
        <p:nvSpPr>
          <p:cNvPr id="314" name="PlaceHolder 8"/>
          <p:cNvSpPr>
            <a:spLocks noGrp="1"/>
          </p:cNvSpPr>
          <p:nvPr>
            <p:ph type="body"/>
          </p:nvPr>
        </p:nvSpPr>
        <p:spPr>
          <a:xfrm>
            <a:off x="882720" y="2851200"/>
            <a:ext cx="4627800" cy="4878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7200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Professur für Verkehrsprozessautomatisierung,</a:t>
            </a:r>
            <a:br>
              <a:rPr sz="1600"/>
            </a:b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Fakultät Verkehrswissenschaften „Friedrich List“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pic>
        <p:nvPicPr>
          <p:cNvPr id="315" name="Grafik 11"/>
          <p:cNvPicPr/>
          <p:nvPr/>
        </p:nvPicPr>
        <p:blipFill>
          <a:blip r:embed="rId5"/>
          <a:stretch/>
        </p:blipFill>
        <p:spPr>
          <a:xfrm>
            <a:off x="9356040" y="5613480"/>
            <a:ext cx="2073600" cy="5180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feld 3" hidden="1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17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318" name="Textfeld 11" hidden="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28135317-385F-426A-90ED-8371B896EF55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9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0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1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0" y="1204920"/>
            <a:ext cx="12191760" cy="565272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title"/>
          </p:nvPr>
        </p:nvSpPr>
        <p:spPr>
          <a:xfrm>
            <a:off x="882720" y="3835800"/>
            <a:ext cx="3940920" cy="97596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2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</a:t>
            </a:r>
            <a:endParaRPr lang="de-DE" sz="32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882720" y="4375440"/>
            <a:ext cx="4870800" cy="48816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200" b="0" u="none" strike="noStrike">
                <a:solidFill>
                  <a:schemeClr val="accent1"/>
                </a:solidFill>
                <a:uFillTx/>
                <a:latin typeface="Open Sans"/>
              </a:rPr>
              <a:t>durch Klicken bearbeiten</a:t>
            </a:r>
            <a:endParaRPr lang="de-DE" sz="32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882720" y="5312520"/>
            <a:ext cx="5527800" cy="24408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Ort oder Anlass des Vortrags // Samstag, 13. Januar 2021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pic>
        <p:nvPicPr>
          <p:cNvPr id="326" name="Grafik 14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406520" y="348480"/>
            <a:ext cx="1467720" cy="543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7" name="Grafik 17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290160" y="348480"/>
            <a:ext cx="1763640" cy="51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8" name="PlaceHolder 5"/>
          <p:cNvSpPr>
            <a:spLocks noGrp="1"/>
          </p:cNvSpPr>
          <p:nvPr>
            <p:ph type="body"/>
          </p:nvPr>
        </p:nvSpPr>
        <p:spPr>
          <a:xfrm>
            <a:off x="882720" y="2566800"/>
            <a:ext cx="1729080" cy="4878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7200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Name, Vorname</a:t>
            </a:r>
          </a:p>
        </p:txBody>
      </p:sp>
      <p:sp>
        <p:nvSpPr>
          <p:cNvPr id="329" name="PlaceHolder 6"/>
          <p:cNvSpPr>
            <a:spLocks noGrp="1"/>
          </p:cNvSpPr>
          <p:nvPr>
            <p:ph type="body"/>
          </p:nvPr>
        </p:nvSpPr>
        <p:spPr>
          <a:xfrm>
            <a:off x="882720" y="2851200"/>
            <a:ext cx="4627800" cy="4878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7200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Professur für Verkehrsprozessautomatisierung,</a:t>
            </a:r>
            <a:br>
              <a:rPr sz="1600"/>
            </a:b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Fakultät Verkehrswissenschaften „Friedrich List“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pic>
        <p:nvPicPr>
          <p:cNvPr id="330" name="Grafik 11"/>
          <p:cNvPicPr/>
          <p:nvPr/>
        </p:nvPicPr>
        <p:blipFill>
          <a:blip r:embed="rId5"/>
          <a:stretch/>
        </p:blipFill>
        <p:spPr>
          <a:xfrm>
            <a:off x="9356040" y="5613480"/>
            <a:ext cx="2073600" cy="5180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feld 3" hidden="1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32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333" name="Textfeld 11" hidden="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1D7FA932-6313-4048-8121-B0FB642B78F0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4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5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6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7" name="Rechteck 12"/>
          <p:cNvSpPr/>
          <p:nvPr/>
        </p:nvSpPr>
        <p:spPr>
          <a:xfrm>
            <a:off x="0" y="1204920"/>
            <a:ext cx="12191760" cy="5652720"/>
          </a:xfrm>
          <a:prstGeom prst="rect">
            <a:avLst/>
          </a:prstGeom>
          <a:gradFill rotWithShape="0">
            <a:gsLst>
              <a:gs pos="14000">
                <a:srgbClr val="65B32E"/>
              </a:gs>
              <a:gs pos="100000">
                <a:srgbClr val="008244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822960">
              <a:lnSpc>
                <a:spcPct val="100000"/>
              </a:lnSpc>
            </a:pPr>
            <a:endParaRPr lang="de-DE" sz="1800" b="0" u="none" strike="noStrike">
              <a:solidFill>
                <a:schemeClr val="lt1"/>
              </a:solidFill>
              <a:uFillTx/>
              <a:latin typeface="Open Sans"/>
            </a:endParaRPr>
          </a:p>
        </p:txBody>
      </p:sp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882720" y="3835800"/>
            <a:ext cx="3940920" cy="97596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2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</a:t>
            </a:r>
            <a:endParaRPr lang="de-DE" sz="32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882720" y="4375440"/>
            <a:ext cx="4870800" cy="48816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200" b="0" u="none" strike="noStrike">
                <a:solidFill>
                  <a:schemeClr val="accent1"/>
                </a:solidFill>
                <a:uFillTx/>
                <a:latin typeface="Open Sans"/>
              </a:rPr>
              <a:t>durch Klicken bearbeiten</a:t>
            </a:r>
            <a:endParaRPr lang="de-DE" sz="32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882720" y="5312520"/>
            <a:ext cx="5527800" cy="24408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Ort oder Anlass des Vortrags // Samstag, 13. Januar 2021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pic>
        <p:nvPicPr>
          <p:cNvPr id="341" name="Grafik 17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406520" y="348480"/>
            <a:ext cx="1467720" cy="543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2" name="Grafik 19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290160" y="348480"/>
            <a:ext cx="1763640" cy="51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882720" y="2566800"/>
            <a:ext cx="1729080" cy="48780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Name, Vorname</a:t>
            </a:r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882720" y="2851200"/>
            <a:ext cx="4627800" cy="48780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Professur für Verkehrsprozessautomatisierung,</a:t>
            </a:r>
            <a:br>
              <a:rPr sz="1600"/>
            </a:b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Fakultät Verkehrswissenschaften „Friedrich List“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pic>
        <p:nvPicPr>
          <p:cNvPr id="345" name="Grafik 11"/>
          <p:cNvPicPr/>
          <p:nvPr/>
        </p:nvPicPr>
        <p:blipFill>
          <a:blip r:embed="rId6"/>
          <a:stretch/>
        </p:blipFill>
        <p:spPr>
          <a:xfrm>
            <a:off x="9356040" y="5613480"/>
            <a:ext cx="2073600" cy="5180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3" hidden="1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1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32" name="Textfeld 11" hidden="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47542479-9711-41C7-AA60-C596EEE5163A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" name="Rechteck 13"/>
          <p:cNvSpPr/>
          <p:nvPr/>
        </p:nvSpPr>
        <p:spPr>
          <a:xfrm>
            <a:off x="3152160" y="2563920"/>
            <a:ext cx="9050400" cy="4317480"/>
          </a:xfrm>
          <a:custGeom>
            <a:avLst/>
            <a:gdLst>
              <a:gd name="textAreaLeft" fmla="*/ 0 w 9050400"/>
              <a:gd name="textAreaRight" fmla="*/ 9050760 w 9050400"/>
              <a:gd name="textAreaTop" fmla="*/ 0 h 4317480"/>
              <a:gd name="textAreaBottom" fmla="*/ 4317840 h 4317480"/>
            </a:gdLst>
            <a:ahLst/>
            <a:cxnLst/>
            <a:rect l="textAreaLeft" t="textAreaTop" r="textAreaRight" b="textAreaBottom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 defTabSz="822960">
              <a:lnSpc>
                <a:spcPct val="100000"/>
              </a:lnSpc>
            </a:pPr>
            <a:endParaRPr lang="de-DE" sz="1620" b="0" u="none" strike="noStrike">
              <a:solidFill>
                <a:schemeClr val="lt1"/>
              </a:solidFill>
              <a:uFillTx/>
              <a:latin typeface="Open Sans"/>
            </a:endParaRPr>
          </a:p>
        </p:txBody>
      </p:sp>
      <p:sp>
        <p:nvSpPr>
          <p:cNvPr id="37" name="Rechteck 9"/>
          <p:cNvSpPr/>
          <p:nvPr/>
        </p:nvSpPr>
        <p:spPr>
          <a:xfrm>
            <a:off x="0" y="3692520"/>
            <a:ext cx="9555480" cy="3185280"/>
          </a:xfrm>
          <a:custGeom>
            <a:avLst/>
            <a:gdLst>
              <a:gd name="textAreaLeft" fmla="*/ 0 w 9555480"/>
              <a:gd name="textAreaRight" fmla="*/ 9555840 w 9555480"/>
              <a:gd name="textAreaTop" fmla="*/ 0 h 3185280"/>
              <a:gd name="textAreaBottom" fmla="*/ 3185640 h 3185280"/>
            </a:gdLst>
            <a:ahLst/>
            <a:cxnLst/>
            <a:rect l="textAreaLeft" t="textAreaTop" r="textAreaRight" b="textAreaBottom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 defTabSz="822960">
              <a:lnSpc>
                <a:spcPct val="100000"/>
              </a:lnSpc>
            </a:pPr>
            <a:r>
              <a:rPr lang="de-DE" sz="1620" b="0" u="none" strike="noStrike">
                <a:solidFill>
                  <a:schemeClr val="lt1"/>
                </a:solidFill>
                <a:uFillTx/>
                <a:latin typeface="Open Sans"/>
              </a:rPr>
              <a:t> </a:t>
            </a:r>
            <a:endParaRPr lang="en-GB" sz="162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" name="Rechteck 8"/>
          <p:cNvSpPr/>
          <p:nvPr/>
        </p:nvSpPr>
        <p:spPr>
          <a:xfrm>
            <a:off x="-720" y="2302200"/>
            <a:ext cx="6020280" cy="4581720"/>
          </a:xfrm>
          <a:custGeom>
            <a:avLst/>
            <a:gdLst>
              <a:gd name="textAreaLeft" fmla="*/ 0 w 6020280"/>
              <a:gd name="textAreaRight" fmla="*/ 6020640 w 6020280"/>
              <a:gd name="textAreaTop" fmla="*/ 0 h 4581720"/>
              <a:gd name="textAreaBottom" fmla="*/ 4582080 h 4581720"/>
            </a:gdLst>
            <a:ahLst/>
            <a:cxnLst/>
            <a:rect l="textAreaLeft" t="textAreaTop" r="textAreaRight" b="textAreaBottom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 defTabSz="822960">
              <a:lnSpc>
                <a:spcPct val="100000"/>
              </a:lnSpc>
            </a:pPr>
            <a:endParaRPr lang="de-DE" sz="1620" b="0" u="none" strike="noStrike">
              <a:solidFill>
                <a:schemeClr val="lt1"/>
              </a:solidFill>
              <a:uFillTx/>
              <a:latin typeface="Open Sans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82720" y="3835800"/>
            <a:ext cx="3940920" cy="97596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2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</a:t>
            </a:r>
            <a:endParaRPr lang="de-DE" sz="32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82720" y="4375440"/>
            <a:ext cx="4870800" cy="48816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200" b="0" u="none" strike="noStrike">
                <a:solidFill>
                  <a:schemeClr val="accent1"/>
                </a:solidFill>
                <a:uFillTx/>
                <a:latin typeface="Open Sans"/>
              </a:rPr>
              <a:t>durch Klicken bearbeiten</a:t>
            </a:r>
            <a:endParaRPr lang="de-DE" sz="32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882720" y="5312520"/>
            <a:ext cx="5527800" cy="24408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Ort oder Anlass des Vortrags // Samstag, 13. Januar 2021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pic>
        <p:nvPicPr>
          <p:cNvPr id="42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406520" y="348480"/>
            <a:ext cx="1467720" cy="543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3" name="Grafik 21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290160" y="348480"/>
            <a:ext cx="1763640" cy="51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82720" y="2566800"/>
            <a:ext cx="1729080" cy="48780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Name, Vorname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882720" y="2851200"/>
            <a:ext cx="4627800" cy="48780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Professur für Verkehrsprozessautomatisierung,</a:t>
            </a:r>
            <a:br>
              <a:rPr sz="1600"/>
            </a:b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Fakultät Verkehrswissenschaften „Friedrich List“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pic>
        <p:nvPicPr>
          <p:cNvPr id="46" name="Grafik 15"/>
          <p:cNvPicPr/>
          <p:nvPr/>
        </p:nvPicPr>
        <p:blipFill>
          <a:blip r:embed="rId6"/>
          <a:stretch/>
        </p:blipFill>
        <p:spPr>
          <a:xfrm>
            <a:off x="9356040" y="5613480"/>
            <a:ext cx="2073600" cy="5180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feld 3" hidden="1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47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348" name="Textfeld 11" hidden="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3B9F6CA3-668D-4A1E-907A-9FC8093950F1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9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0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1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2" name="Rechteck 12"/>
          <p:cNvSpPr/>
          <p:nvPr/>
        </p:nvSpPr>
        <p:spPr>
          <a:xfrm>
            <a:off x="0" y="1204920"/>
            <a:ext cx="12191760" cy="5652720"/>
          </a:xfrm>
          <a:prstGeom prst="rect">
            <a:avLst/>
          </a:prstGeom>
          <a:gradFill rotWithShape="0">
            <a:gsLst>
              <a:gs pos="14000">
                <a:srgbClr val="951B81"/>
              </a:gs>
              <a:gs pos="100000">
                <a:srgbClr val="59358C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822960">
              <a:lnSpc>
                <a:spcPct val="100000"/>
              </a:lnSpc>
            </a:pPr>
            <a:endParaRPr lang="de-DE" sz="1800" b="0" u="none" strike="noStrike">
              <a:solidFill>
                <a:schemeClr val="lt1"/>
              </a:solidFill>
              <a:uFillTx/>
              <a:latin typeface="Open Sans"/>
            </a:endParaRPr>
          </a:p>
        </p:txBody>
      </p:sp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882720" y="3835800"/>
            <a:ext cx="3940920" cy="97596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2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</a:t>
            </a:r>
            <a:endParaRPr lang="de-DE" sz="32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882720" y="4375440"/>
            <a:ext cx="4870800" cy="48816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200" b="0" u="none" strike="noStrike">
                <a:solidFill>
                  <a:schemeClr val="accent1"/>
                </a:solidFill>
                <a:uFillTx/>
                <a:latin typeface="Open Sans"/>
              </a:rPr>
              <a:t>durch Klicken bearbeiten</a:t>
            </a:r>
            <a:endParaRPr lang="de-DE" sz="32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882720" y="5312520"/>
            <a:ext cx="5527800" cy="24408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3600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Ort oder Anlass des Vortrags // Samstag, 13. Januar 2021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pic>
        <p:nvPicPr>
          <p:cNvPr id="356" name="Grafik 17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406520" y="348480"/>
            <a:ext cx="1467720" cy="543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7" name="Grafik 19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290160" y="348480"/>
            <a:ext cx="1763640" cy="51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882720" y="2566800"/>
            <a:ext cx="1729080" cy="48780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Name, Vorname</a:t>
            </a: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882720" y="2851200"/>
            <a:ext cx="4627800" cy="487800"/>
          </a:xfrm>
          <a:prstGeom prst="rect">
            <a:avLst/>
          </a:prstGeom>
          <a:solidFill>
            <a:schemeClr val="lt1">
              <a:alpha val="90000"/>
            </a:schemeClr>
          </a:solidFill>
          <a:ln w="0">
            <a:noFill/>
          </a:ln>
        </p:spPr>
        <p:txBody>
          <a:bodyPr lIns="7200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Professur für Verkehrsprozessautomatisierung,</a:t>
            </a:r>
            <a:br>
              <a:rPr sz="1600"/>
            </a:b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Fakultät Verkehrswissenschaften „Friedrich List“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pic>
        <p:nvPicPr>
          <p:cNvPr id="360" name="Grafik 11"/>
          <p:cNvPicPr/>
          <p:nvPr/>
        </p:nvPicPr>
        <p:blipFill>
          <a:blip r:embed="rId6"/>
          <a:stretch/>
        </p:blipFill>
        <p:spPr>
          <a:xfrm>
            <a:off x="9356040" y="5613480"/>
            <a:ext cx="2073600" cy="5180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3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8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49" name="Textfeld 1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91469288-64DF-410D-86DE-0A991F02B002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0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1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2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4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 durch Klicken bearbeiten</a:t>
            </a:r>
            <a:endParaRPr lang="de-DE" sz="24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74800" y="1484280"/>
            <a:ext cx="10580400" cy="434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Formatvorlagen des Textmasters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feld 3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56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57" name="Textfeld 1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E61A7BE0-AC31-46DA-B8C7-32F1500CB8E5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8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9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0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4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 durch Klicken bearbeiten</a:t>
            </a:r>
            <a:endParaRPr lang="de-DE" sz="24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74800" y="1481040"/>
            <a:ext cx="5195520" cy="436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Formatvorlagen des Textmasters bearbeiten</a:t>
            </a: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Zweite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marL="252000" lvl="2" indent="-252000" defTabSz="914400">
              <a:lnSpc>
                <a:spcPct val="100000"/>
              </a:lnSpc>
              <a:buClr>
                <a:srgbClr val="00305D"/>
              </a:buClr>
              <a:buFont typeface="Arial"/>
              <a:buChar char="—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Dritte Ebene</a:t>
            </a:r>
          </a:p>
          <a:p>
            <a:pPr marL="252000" lvl="3" indent="-144000" defTabSz="914400">
              <a:lnSpc>
                <a:spcPct val="100000"/>
              </a:lnSpc>
              <a:buClr>
                <a:srgbClr val="00305D"/>
              </a:buClr>
              <a:buFont typeface="Open Sans"/>
              <a:buChar char="–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Vierte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400" b="1" u="none" strike="noStrike">
                <a:solidFill>
                  <a:schemeClr val="accent1"/>
                </a:solidFill>
                <a:uFillTx/>
                <a:latin typeface="Open Sans"/>
              </a:rPr>
              <a:t>Fünfte Ebene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67600" y="1481040"/>
            <a:ext cx="5195520" cy="436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Formatvorlagen des Textmasters bearbeiten</a:t>
            </a: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Zweite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marL="252000" lvl="2" indent="-252000" defTabSz="914400">
              <a:lnSpc>
                <a:spcPct val="100000"/>
              </a:lnSpc>
              <a:buClr>
                <a:srgbClr val="00305D"/>
              </a:buClr>
              <a:buFont typeface="Arial"/>
              <a:buChar char="—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Dritte Ebene</a:t>
            </a:r>
          </a:p>
          <a:p>
            <a:pPr marL="252000" lvl="3" indent="-144000" defTabSz="914400">
              <a:lnSpc>
                <a:spcPct val="100000"/>
              </a:lnSpc>
              <a:buClr>
                <a:srgbClr val="00305D"/>
              </a:buClr>
              <a:buFont typeface="Open Sans"/>
              <a:buChar char="–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Vierte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400" b="1" u="none" strike="noStrike">
                <a:solidFill>
                  <a:schemeClr val="accent1"/>
                </a:solidFill>
                <a:uFillTx/>
                <a:latin typeface="Open Sans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feld 3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65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66" name="Textfeld 1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408E9D90-1560-463F-B4C2-97F689CF186C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7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8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9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4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 durch Klicken bearbeiten</a:t>
            </a:r>
            <a:endParaRPr lang="de-DE" sz="24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67600" y="1484280"/>
            <a:ext cx="5187600" cy="4344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74800" y="1484280"/>
            <a:ext cx="5195520" cy="43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Formatvorlagen des Textmasters bearbeiten</a:t>
            </a: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Zweite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marL="252000" lvl="2" indent="-252000" defTabSz="914400">
              <a:lnSpc>
                <a:spcPct val="100000"/>
              </a:lnSpc>
              <a:buClr>
                <a:srgbClr val="00305D"/>
              </a:buClr>
              <a:buFont typeface="Arial"/>
              <a:buChar char="—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Dritte Ebene</a:t>
            </a:r>
          </a:p>
          <a:p>
            <a:pPr marL="252000" lvl="3" indent="-144000" defTabSz="914400">
              <a:lnSpc>
                <a:spcPct val="100000"/>
              </a:lnSpc>
              <a:buClr>
                <a:srgbClr val="00305D"/>
              </a:buClr>
              <a:buFont typeface="Open Sans"/>
              <a:buChar char="–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Vierte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400" b="1" u="none" strike="noStrike">
                <a:solidFill>
                  <a:schemeClr val="accent1"/>
                </a:solidFill>
                <a:uFillTx/>
                <a:latin typeface="Open Sans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feld 3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74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75" name="Textfeld 1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F193BD7D-E0F1-4E70-8BF0-34DB3149798B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6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7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8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4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 durch Klicken bearbeiten</a:t>
            </a:r>
            <a:endParaRPr lang="de-DE" sz="24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070840" y="1484280"/>
            <a:ext cx="3384360" cy="4344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874800" y="1484280"/>
            <a:ext cx="6998760" cy="43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Formatvorlagen des Textmasters bearbeiten</a:t>
            </a: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Zweite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marL="252000" lvl="2" indent="-252000" defTabSz="914400">
              <a:lnSpc>
                <a:spcPct val="100000"/>
              </a:lnSpc>
              <a:buClr>
                <a:srgbClr val="00305D"/>
              </a:buClr>
              <a:buFont typeface="Arial"/>
              <a:buChar char="—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Dritte Ebene</a:t>
            </a:r>
          </a:p>
          <a:p>
            <a:pPr marL="252000" lvl="3" indent="-144000" defTabSz="914400">
              <a:lnSpc>
                <a:spcPct val="100000"/>
              </a:lnSpc>
              <a:buClr>
                <a:srgbClr val="00305D"/>
              </a:buClr>
              <a:buFont typeface="Open Sans"/>
              <a:buChar char="–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Vierte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400" b="1" u="none" strike="noStrike">
                <a:solidFill>
                  <a:schemeClr val="accent1"/>
                </a:solidFill>
                <a:uFillTx/>
                <a:latin typeface="Open Sans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3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83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84" name="Textfeld 1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ADF9172D-C451-4659-A5A7-8CCF9AC623C5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5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6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4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 durch Klicken bearbeiten</a:t>
            </a:r>
            <a:endParaRPr lang="de-DE" sz="24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0" y="4101120"/>
            <a:ext cx="12191760" cy="202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874800" y="1484280"/>
            <a:ext cx="10580400" cy="2397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Formatvorlagen des Textmasters bearbeiten</a:t>
            </a: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Zweite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marL="252000" lvl="2" indent="-252000" defTabSz="914400">
              <a:lnSpc>
                <a:spcPct val="100000"/>
              </a:lnSpc>
              <a:buClr>
                <a:srgbClr val="00305D"/>
              </a:buClr>
              <a:buFont typeface="Arial"/>
              <a:buChar char="—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Dritte Ebene</a:t>
            </a:r>
          </a:p>
          <a:p>
            <a:pPr marL="252000" lvl="3" indent="-144000" defTabSz="914400">
              <a:lnSpc>
                <a:spcPct val="100000"/>
              </a:lnSpc>
              <a:buClr>
                <a:srgbClr val="00305D"/>
              </a:buClr>
              <a:buFont typeface="Open Sans"/>
              <a:buChar char="–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Vierte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400" b="1" u="none" strike="noStrike">
                <a:solidFill>
                  <a:schemeClr val="accent1"/>
                </a:solidFill>
                <a:uFillTx/>
                <a:latin typeface="Open Sans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feld 3"/>
          <p:cNvSpPr/>
          <p:nvPr/>
        </p:nvSpPr>
        <p:spPr>
          <a:xfrm>
            <a:off x="2477880" y="6323400"/>
            <a:ext cx="448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</a:rPr>
              <a:t>Titel der Präsentation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Professur für Verkehrsprozessautomatisierung / Vorname Name der vortragenden Person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822960">
              <a:lnSpc>
                <a:spcPct val="100000"/>
              </a:lnSpc>
              <a:tabLst>
                <a:tab pos="0" algn="l"/>
              </a:tabLst>
            </a:pP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Ort oder Anlass des Vortrags // 13.01.2018</a:t>
            </a: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2" name="Gerade Verbindung 14"/>
          <p:cNvCxnSpPr/>
          <p:nvPr/>
        </p:nvCxnSpPr>
        <p:spPr>
          <a:xfrm>
            <a:off x="0" y="6122880"/>
            <a:ext cx="12192120" cy="360"/>
          </a:xfrm>
          <a:prstGeom prst="straightConnector1">
            <a:avLst/>
          </a:prstGeom>
          <a:ln w="12700">
            <a:solidFill>
              <a:srgbClr val="FFFFFF">
                <a:lumMod val="65000"/>
              </a:srgbClr>
            </a:solidFill>
          </a:ln>
        </p:spPr>
      </p:cxnSp>
      <p:sp>
        <p:nvSpPr>
          <p:cNvPr id="93" name="Textfeld 11"/>
          <p:cNvSpPr/>
          <p:nvPr/>
        </p:nvSpPr>
        <p:spPr>
          <a:xfrm>
            <a:off x="7157880" y="6310080"/>
            <a:ext cx="7045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br>
              <a:rPr sz="800"/>
            </a:br>
            <a:r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Folie </a:t>
            </a:r>
            <a:fld id="{4B59FE33-2D08-4A13-8BFB-4ADD4A2E2629}" type="slidenum">
              <a:rPr lang="de-DE" sz="800" b="0" u="none" strike="noStrike">
                <a:solidFill>
                  <a:schemeClr val="dk2"/>
                </a:solidFill>
                <a:uFillTx/>
                <a:latin typeface="Open Sans"/>
                <a:ea typeface="Open Sans"/>
              </a:rPr>
              <a:t>‹#›</a:t>
            </a:fld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GB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4" name="Grafik 8" descr="Logo. Schriftzug &quot;Technische Universität Dresden&quot;. Links davon befindet sich ein Achteck, das in zwei Bereiche aufgeteilt ist, die zusammen die Buchstaben &quot;T&quot; und &quot;U&quot; ergeben."/>
          <p:cNvPicPr/>
          <p:nvPr/>
        </p:nvPicPr>
        <p:blipFill>
          <a:blip r:embed="rId3"/>
          <a:stretch/>
        </p:blipFill>
        <p:spPr>
          <a:xfrm>
            <a:off x="504720" y="6334200"/>
            <a:ext cx="1116000" cy="3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5" name="Grafik 12" descr="Logo. Acht unregelmäßige Dreiecksflächen sind, im Uhrzeigersinn einen Farbverlauf von dunkelblau bis hellgrün ergebend, zu einem regelmäßig achteckigen Ring angeordnet. Links daneben zweizeilig der Schriftzug &quot;DRESDEN concept"/>
          <p:cNvPicPr/>
          <p:nvPr/>
        </p:nvPicPr>
        <p:blipFill>
          <a:blip r:embed="rId4"/>
          <a:stretch/>
        </p:blipFill>
        <p:spPr>
          <a:xfrm>
            <a:off x="10920600" y="6315840"/>
            <a:ext cx="972000" cy="3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6" name="Grafik 5"/>
          <p:cNvPicPr/>
          <p:nvPr/>
        </p:nvPicPr>
        <p:blipFill>
          <a:blip r:embed="rId5"/>
          <a:stretch/>
        </p:blipFill>
        <p:spPr>
          <a:xfrm>
            <a:off x="8743680" y="6334200"/>
            <a:ext cx="12956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400" b="1" u="none" strike="noStrike">
                <a:solidFill>
                  <a:schemeClr val="accent1"/>
                </a:solidFill>
                <a:uFillTx/>
                <a:latin typeface="Open Sans"/>
              </a:rPr>
              <a:t>Titelmasterformat durch Klicken bearbeiten</a:t>
            </a:r>
            <a:endParaRPr lang="de-DE" sz="24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070840" y="1484280"/>
            <a:ext cx="4120920" cy="464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822960">
              <a:lnSpc>
                <a:spcPct val="100000"/>
              </a:lnSpc>
              <a:buNone/>
            </a:pPr>
            <a:r>
              <a:rPr lang="de-DE" sz="1620" b="0" u="none" strike="noStrike">
                <a:solidFill>
                  <a:schemeClr val="dk1"/>
                </a:solidFill>
                <a:uFillTx/>
                <a:latin typeface="Open Sans"/>
              </a:rPr>
              <a:t>Bild durch Klicken auf Symbol hinzufügen</a:t>
            </a:r>
            <a:endParaRPr lang="de-DE" sz="1620" b="1" u="none" strike="noStrike">
              <a:solidFill>
                <a:schemeClr val="accent1"/>
              </a:solidFill>
              <a:uFillTx/>
              <a:latin typeface="Open San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874800" y="1484280"/>
            <a:ext cx="6998760" cy="43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1" u="none" strike="noStrike">
                <a:solidFill>
                  <a:schemeClr val="accent1"/>
                </a:solidFill>
                <a:uFillTx/>
                <a:latin typeface="Open Sans"/>
              </a:rPr>
              <a:t>Formatvorlagen des Textmasters bearbeiten</a:t>
            </a: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Zweite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marL="252000" lvl="2" indent="-252000" defTabSz="914400">
              <a:lnSpc>
                <a:spcPct val="100000"/>
              </a:lnSpc>
              <a:buClr>
                <a:srgbClr val="00305D"/>
              </a:buClr>
              <a:buFont typeface="Arial"/>
              <a:buChar char="—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Dritte Ebene</a:t>
            </a:r>
          </a:p>
          <a:p>
            <a:pPr marL="252000" lvl="3" indent="-144000" defTabSz="914400">
              <a:lnSpc>
                <a:spcPct val="100000"/>
              </a:lnSpc>
              <a:buClr>
                <a:srgbClr val="00305D"/>
              </a:buClr>
              <a:buFont typeface="Open Sans"/>
              <a:buChar char="–"/>
              <a:tabLst>
                <a:tab pos="0" algn="l"/>
              </a:tabLst>
            </a:pPr>
            <a:r>
              <a:rPr lang="de-DE" sz="1600" b="0" u="none" strike="noStrike">
                <a:solidFill>
                  <a:schemeClr val="accent1"/>
                </a:solidFill>
                <a:uFillTx/>
                <a:latin typeface="Open Sans"/>
              </a:rPr>
              <a:t>Vierte Ebene</a:t>
            </a:r>
            <a:endParaRPr lang="de-DE" sz="1600" b="1" u="none" strike="noStrike">
              <a:solidFill>
                <a:schemeClr val="accent1"/>
              </a:solidFill>
              <a:uFillTx/>
              <a:latin typeface="Open Sans"/>
            </a:endParaRPr>
          </a:p>
          <a:p>
            <a:pPr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400" b="1" u="none" strike="noStrike">
                <a:solidFill>
                  <a:schemeClr val="accent1"/>
                </a:solidFill>
                <a:uFillTx/>
                <a:latin typeface="Open Sans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C4ACD-8B42-9B58-61FC-C8D985438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>
            <a:extLst>
              <a:ext uri="{FF2B5EF4-FFF2-40B4-BE49-F238E27FC236}">
                <a16:creationId xmlns:a16="http://schemas.microsoft.com/office/drawing/2014/main" id="{8A40CB32-7DB8-E1D2-FDE0-A8432929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00" y="3387240"/>
            <a:ext cx="10580400" cy="119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de-DE" sz="3600" b="1" u="none" strike="noStrike" dirty="0">
                <a:solidFill>
                  <a:schemeClr val="lt1"/>
                </a:solidFill>
                <a:uFillTx/>
                <a:latin typeface="Open Sans"/>
              </a:rPr>
              <a:t>Booking Package </a:t>
            </a:r>
            <a:endParaRPr lang="de-DE" sz="3600" b="0" u="none" strike="noStrike" dirty="0">
              <a:solidFill>
                <a:schemeClr val="dk1"/>
              </a:solidFill>
              <a:uFillTx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8165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A9AEF-7C5A-61A5-8044-6DBBE72E2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>
            <a:extLst>
              <a:ext uri="{FF2B5EF4-FFF2-40B4-BE49-F238E27FC236}">
                <a16:creationId xmlns:a16="http://schemas.microsoft.com/office/drawing/2014/main" id="{D1125992-2E85-67C1-8412-D6203A02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400" b="1" u="none" strike="noStrike">
                <a:solidFill>
                  <a:schemeClr val="accent1"/>
                </a:solidFill>
                <a:uFillTx/>
                <a:latin typeface="Open Sans"/>
              </a:rPr>
              <a:t> Requirements</a:t>
            </a:r>
            <a:endParaRPr lang="de-DE" sz="2400" b="0" u="none" strike="noStrike">
              <a:solidFill>
                <a:schemeClr val="dk1"/>
              </a:solidFill>
              <a:uFillTx/>
              <a:latin typeface="Open Sans"/>
            </a:endParaRPr>
          </a:p>
        </p:txBody>
      </p:sp>
      <p:sp>
        <p:nvSpPr>
          <p:cNvPr id="366" name="PlaceHolder 2">
            <a:extLst>
              <a:ext uri="{FF2B5EF4-FFF2-40B4-BE49-F238E27FC236}">
                <a16:creationId xmlns:a16="http://schemas.microsoft.com/office/drawing/2014/main" id="{9EC4A527-3C0D-9F4A-188E-604B6E75CC6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20000" y="1029960"/>
            <a:ext cx="10580400" cy="48350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 b="1" u="none" strike="noStrike" dirty="0">
                <a:solidFill>
                  <a:schemeClr val="accent1"/>
                </a:solidFill>
                <a:uFillTx/>
                <a:latin typeface="Open Sans"/>
              </a:rPr>
              <a:t>Booking </a:t>
            </a:r>
            <a:r>
              <a:rPr lang="de-DE" sz="1600" b="1" u="none" strike="noStrike" dirty="0" err="1">
                <a:solidFill>
                  <a:schemeClr val="accent1"/>
                </a:solidFill>
                <a:uFillTx/>
                <a:latin typeface="Open Sans"/>
              </a:rPr>
              <a:t>Creation</a:t>
            </a:r>
            <a:endParaRPr lang="de-DE" sz="1600" b="1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252000" lvl="2"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- House</a:t>
            </a:r>
            <a:endParaRPr lang="de-DE" sz="1600" b="0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252000" lvl="2"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- Event</a:t>
            </a:r>
            <a:endParaRPr lang="de-DE" sz="1600" b="0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252000" lvl="2"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- Price</a:t>
            </a:r>
            <a:endParaRPr lang="de-DE" sz="1600" b="0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252000" lvl="2"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- Account </a:t>
            </a:r>
            <a:r>
              <a:rPr lang="de-DE" sz="1600" b="0" u="none" strike="noStrike" dirty="0" err="1">
                <a:solidFill>
                  <a:schemeClr val="accent1"/>
                </a:solidFill>
                <a:uFillTx/>
                <a:latin typeface="Open Sans"/>
              </a:rPr>
              <a:t>Role</a:t>
            </a:r>
            <a:endParaRPr lang="de-DE" sz="1600" b="0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252000" lvl="2"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- </a:t>
            </a:r>
            <a:r>
              <a:rPr lang="de-DE" sz="1600" b="0" u="none" strike="noStrike" dirty="0" err="1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Timeframe</a:t>
            </a: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 (</a:t>
            </a:r>
            <a:r>
              <a:rPr lang="de-DE" sz="1600" b="0" u="none" strike="noStrike" dirty="0" err="1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startDate</a:t>
            </a: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 &amp; </a:t>
            </a:r>
            <a:r>
              <a:rPr lang="de-DE" sz="1600" b="0" u="none" strike="noStrike" dirty="0" err="1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endDate</a:t>
            </a: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  <a:ea typeface="Microsoft YaHei"/>
              </a:rPr>
              <a:t>)</a:t>
            </a:r>
          </a:p>
          <a:p>
            <a:pPr marL="252000" lvl="2"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1600" b="0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 b="1" u="none" strike="noStrike" dirty="0">
                <a:solidFill>
                  <a:schemeClr val="accent1"/>
                </a:solidFill>
                <a:uFillTx/>
                <a:latin typeface="Open Sans"/>
              </a:rPr>
              <a:t>Booking Management</a:t>
            </a:r>
            <a:endParaRPr lang="de-DE" sz="1600" b="1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252000" lvl="2"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- </a:t>
            </a:r>
            <a:r>
              <a:rPr lang="de-DE" sz="1600" b="0" u="none" strike="noStrike" dirty="0" err="1">
                <a:solidFill>
                  <a:schemeClr val="accent1"/>
                </a:solidFill>
                <a:uFillTx/>
                <a:latin typeface="Open Sans"/>
              </a:rPr>
              <a:t>Cancel</a:t>
            </a: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 Booking (User + </a:t>
            </a:r>
            <a:r>
              <a:rPr lang="de-DE" sz="1600" b="0" u="none" strike="noStrike" dirty="0" err="1">
                <a:solidFill>
                  <a:schemeClr val="accent1"/>
                </a:solidFill>
                <a:uFillTx/>
                <a:latin typeface="Open Sans"/>
              </a:rPr>
              <a:t>Landlord</a:t>
            </a: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)</a:t>
            </a:r>
            <a:endParaRPr lang="de-DE" sz="1600" b="0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252000" lvl="2"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- </a:t>
            </a:r>
            <a:r>
              <a:rPr lang="de-DE" sz="1600" b="0" u="none" strike="noStrike" dirty="0" err="1">
                <a:solidFill>
                  <a:schemeClr val="accent1"/>
                </a:solidFill>
                <a:uFillTx/>
                <a:latin typeface="Open Sans"/>
              </a:rPr>
              <a:t>Confirm</a:t>
            </a: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 Booking (</a:t>
            </a:r>
            <a:r>
              <a:rPr lang="de-DE" sz="1600" b="0" u="none" strike="noStrike" dirty="0" err="1">
                <a:solidFill>
                  <a:schemeClr val="accent1"/>
                </a:solidFill>
                <a:uFillTx/>
                <a:latin typeface="Open Sans"/>
              </a:rPr>
              <a:t>Landlord</a:t>
            </a: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)</a:t>
            </a:r>
            <a:endParaRPr lang="de-DE" sz="1600" b="0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252000" lvl="2" indent="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- Pay Booking (User)</a:t>
            </a:r>
            <a:endParaRPr lang="de-DE" sz="1600" b="0" u="none" strike="noStrike" dirty="0">
              <a:solidFill>
                <a:schemeClr val="accent1"/>
              </a:solidFill>
              <a:uFillTx/>
              <a:latin typeface="Open Sans"/>
              <a:ea typeface="Microsoft YaHei"/>
            </a:endParaRPr>
          </a:p>
          <a:p>
            <a:pPr marL="252000" lvl="2"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- </a:t>
            </a:r>
            <a:r>
              <a:rPr lang="de-DE" sz="1600" dirty="0">
                <a:solidFill>
                  <a:schemeClr val="accent1"/>
                </a:solidFill>
                <a:latin typeface="Open Sans"/>
              </a:rPr>
              <a:t>Report Booking </a:t>
            </a:r>
            <a:r>
              <a:rPr lang="de-DE" sz="1600" b="0" u="none" strike="noStrike" dirty="0">
                <a:solidFill>
                  <a:schemeClr val="accent1"/>
                </a:solidFill>
                <a:uFillTx/>
                <a:latin typeface="Open Sans"/>
              </a:rPr>
              <a:t>(User)</a:t>
            </a:r>
            <a:endParaRPr lang="de-DE" sz="1600" b="1" u="none" strike="noStrike" dirty="0">
              <a:solidFill>
                <a:schemeClr val="accent1"/>
              </a:solidFill>
              <a:uFillTx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1181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8EBA0-A104-BC39-8B53-C0B733F53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>
            <a:extLst>
              <a:ext uri="{FF2B5EF4-FFF2-40B4-BE49-F238E27FC236}">
                <a16:creationId xmlns:a16="http://schemas.microsoft.com/office/drawing/2014/main" id="{38CE554A-C2BE-E7FF-9BF4-853610D8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00" y="345960"/>
            <a:ext cx="10580400" cy="68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400" b="1" u="none" strike="noStrike" dirty="0">
                <a:solidFill>
                  <a:schemeClr val="accent1"/>
                </a:solidFill>
                <a:uFillTx/>
                <a:latin typeface="Open Sans"/>
              </a:rPr>
              <a:t>Booking Package Design</a:t>
            </a:r>
            <a:endParaRPr lang="de-DE" sz="2400" b="1" u="none" strike="noStrike" dirty="0">
              <a:solidFill>
                <a:schemeClr val="dk1"/>
              </a:solidFill>
              <a:uFillTx/>
              <a:latin typeface="Open Sans"/>
            </a:endParaRPr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F654F38-EA7A-574A-C7EE-07D135A59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8" y="1386560"/>
            <a:ext cx="12034493" cy="403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1933"/>
      </p:ext>
    </p:extLst>
  </p:cSld>
  <p:clrMapOvr>
    <a:masterClrMapping/>
  </p:clrMapOvr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2021-11_TUD_PPT_16zu9_Vorlage</Template>
  <TotalTime>0</TotalTime>
  <Words>53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30</vt:i4>
      </vt:variant>
      <vt:variant>
        <vt:lpstr>Slide Titles</vt:lpstr>
      </vt:variant>
      <vt:variant>
        <vt:i4>3</vt:i4>
      </vt:variant>
    </vt:vector>
  </HeadingPairs>
  <TitlesOfParts>
    <vt:vector size="36" baseType="lpstr">
      <vt:lpstr>Arial</vt:lpstr>
      <vt:lpstr>Open Sans</vt:lpstr>
      <vt:lpstr>Wingdings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TUD_2018_16zu9</vt:lpstr>
      <vt:lpstr>Booking Package </vt:lpstr>
      <vt:lpstr> Requirements</vt:lpstr>
      <vt:lpstr>Booking Package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</dc:title>
  <dc:subject>Präsentationsvorlage</dc:subject>
  <dc:creator>Heike Seifert</dc:creator>
  <dc:description/>
  <cp:lastModifiedBy>Nenad Preradović</cp:lastModifiedBy>
  <cp:revision>20</cp:revision>
  <dcterms:created xsi:type="dcterms:W3CDTF">2022-01-27T13:28:27Z</dcterms:created>
  <dcterms:modified xsi:type="dcterms:W3CDTF">2025-02-13T17:02:40Z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42</vt:i4>
  </property>
</Properties>
</file>