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58" r:id="rId3"/>
    <p:sldMasterId id="2147483686" r:id="rId4"/>
  </p:sldMasterIdLst>
  <p:sldIdLst>
    <p:sldId id="264" r:id="rId5"/>
    <p:sldId id="265" r:id="rId6"/>
    <p:sldId id="266" r:id="rId7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E7F8A-8BE2-4D35-BA6E-5C430B3A5212}" v="5" dt="2025-02-13T23:26:37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nad Preradović" userId="423303763c5de8b8" providerId="LiveId" clId="{B98E7F8A-8BE2-4D35-BA6E-5C430B3A5212}"/>
    <pc:docChg chg="undo redo custSel modSld delMainMaster">
      <pc:chgData name="Nenad Preradović" userId="423303763c5de8b8" providerId="LiveId" clId="{B98E7F8A-8BE2-4D35-BA6E-5C430B3A5212}" dt="2025-02-13T23:27:43.820" v="159" actId="1076"/>
      <pc:docMkLst>
        <pc:docMk/>
      </pc:docMkLst>
      <pc:sldChg chg="addSp delSp modSp mod">
        <pc:chgData name="Nenad Preradović" userId="423303763c5de8b8" providerId="LiveId" clId="{B98E7F8A-8BE2-4D35-BA6E-5C430B3A5212}" dt="2025-02-13T23:27:43.820" v="159" actId="1076"/>
        <pc:sldMkLst>
          <pc:docMk/>
          <pc:sldMk cId="811816560" sldId="265"/>
        </pc:sldMkLst>
        <pc:spChg chg="add mod">
          <ac:chgData name="Nenad Preradović" userId="423303763c5de8b8" providerId="LiveId" clId="{B98E7F8A-8BE2-4D35-BA6E-5C430B3A5212}" dt="2025-02-13T23:27:43.820" v="159" actId="1076"/>
          <ac:spMkLst>
            <pc:docMk/>
            <pc:sldMk cId="811816560" sldId="265"/>
            <ac:spMk id="2" creationId="{99D00506-7DDB-1BD9-3DEA-B81A60550ECC}"/>
          </ac:spMkLst>
        </pc:spChg>
        <pc:spChg chg="del mod">
          <ac:chgData name="Nenad Preradović" userId="423303763c5de8b8" providerId="LiveId" clId="{B98E7F8A-8BE2-4D35-BA6E-5C430B3A5212}" dt="2025-02-13T23:27:19.557" v="156" actId="478"/>
          <ac:spMkLst>
            <pc:docMk/>
            <pc:sldMk cId="811816560" sldId="265"/>
            <ac:spMk id="366" creationId="{9EC4A527-3C0D-9F4A-188E-604B6E75CC6E}"/>
          </ac:spMkLst>
        </pc:spChg>
      </pc:sldChg>
      <pc:sldChg chg="addSp delSp modSp mod">
        <pc:chgData name="Nenad Preradović" userId="423303763c5de8b8" providerId="LiveId" clId="{B98E7F8A-8BE2-4D35-BA6E-5C430B3A5212}" dt="2025-02-13T23:23:30.761" v="60" actId="962"/>
        <pc:sldMkLst>
          <pc:docMk/>
          <pc:sldMk cId="141711933" sldId="266"/>
        </pc:sldMkLst>
        <pc:picChg chg="add del">
          <ac:chgData name="Nenad Preradović" userId="423303763c5de8b8" providerId="LiveId" clId="{B98E7F8A-8BE2-4D35-BA6E-5C430B3A5212}" dt="2025-02-13T23:15:40.456" v="51" actId="478"/>
          <ac:picMkLst>
            <pc:docMk/>
            <pc:sldMk cId="141711933" sldId="266"/>
            <ac:picMk id="3" creationId="{CF654F38-EA7A-574A-C7EE-07D135A593F7}"/>
          </ac:picMkLst>
        </pc:picChg>
        <pc:picChg chg="add del mod">
          <ac:chgData name="Nenad Preradović" userId="423303763c5de8b8" providerId="LiveId" clId="{B98E7F8A-8BE2-4D35-BA6E-5C430B3A5212}" dt="2025-02-13T23:23:23.197" v="57" actId="478"/>
          <ac:picMkLst>
            <pc:docMk/>
            <pc:sldMk cId="141711933" sldId="266"/>
            <ac:picMk id="4" creationId="{AC64F302-7A4D-5E34-6F93-4DA7AC1F81B2}"/>
          </ac:picMkLst>
        </pc:picChg>
        <pc:picChg chg="add mod">
          <ac:chgData name="Nenad Preradović" userId="423303763c5de8b8" providerId="LiveId" clId="{B98E7F8A-8BE2-4D35-BA6E-5C430B3A5212}" dt="2025-02-13T23:23:30.761" v="60" actId="962"/>
          <ac:picMkLst>
            <pc:docMk/>
            <pc:sldMk cId="141711933" sldId="266"/>
            <ac:picMk id="6" creationId="{2D7BF037-8735-44B6-A51B-7380F9C19488}"/>
          </ac:picMkLst>
        </pc:picChg>
      </pc:sld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650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650"/>
            <pc:sldLayoutMk cId="0" sldId="2147483651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652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652"/>
            <pc:sldLayoutMk cId="0" sldId="2147483653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656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656"/>
            <pc:sldLayoutMk cId="0" sldId="2147483657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660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660"/>
            <pc:sldLayoutMk cId="0" sldId="2147483661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662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662"/>
            <pc:sldLayoutMk cId="0" sldId="2147483663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664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664"/>
            <pc:sldLayoutMk cId="0" sldId="2147483665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666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666"/>
            <pc:sldLayoutMk cId="0" sldId="2147483667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668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668"/>
            <pc:sldLayoutMk cId="0" sldId="2147483669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670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670"/>
            <pc:sldLayoutMk cId="0" sldId="2147483671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672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672"/>
            <pc:sldLayoutMk cId="0" sldId="2147483673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674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674"/>
            <pc:sldLayoutMk cId="0" sldId="2147483675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676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676"/>
            <pc:sldLayoutMk cId="0" sldId="2147483677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678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678"/>
            <pc:sldLayoutMk cId="0" sldId="2147483679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680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680"/>
            <pc:sldLayoutMk cId="0" sldId="2147483681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682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682"/>
            <pc:sldLayoutMk cId="0" sldId="2147483683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684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684"/>
            <pc:sldLayoutMk cId="0" sldId="2147483685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688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688"/>
            <pc:sldLayoutMk cId="0" sldId="2147483689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690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690"/>
            <pc:sldLayoutMk cId="0" sldId="2147483691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692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692"/>
            <pc:sldLayoutMk cId="0" sldId="2147483693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694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694"/>
            <pc:sldLayoutMk cId="0" sldId="2147483695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696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696"/>
            <pc:sldLayoutMk cId="0" sldId="2147483697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698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698"/>
            <pc:sldLayoutMk cId="0" sldId="2147483699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700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700"/>
            <pc:sldLayoutMk cId="0" sldId="2147483701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702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702"/>
            <pc:sldLayoutMk cId="0" sldId="2147483703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704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704"/>
            <pc:sldLayoutMk cId="0" sldId="2147483705"/>
          </pc:sldLayoutMkLst>
        </pc:sldLayoutChg>
      </pc:sldMasterChg>
      <pc:sldMasterChg chg="del delSldLayout">
        <pc:chgData name="Nenad Preradović" userId="423303763c5de8b8" providerId="LiveId" clId="{B98E7F8A-8BE2-4D35-BA6E-5C430B3A5212}" dt="2025-02-13T23:11:26.833" v="1"/>
        <pc:sldMasterMkLst>
          <pc:docMk/>
          <pc:sldMasterMk cId="0" sldId="2147483706"/>
        </pc:sldMasterMkLst>
        <pc:sldLayoutChg chg="del">
          <pc:chgData name="Nenad Preradović" userId="423303763c5de8b8" providerId="LiveId" clId="{B98E7F8A-8BE2-4D35-BA6E-5C430B3A5212}" dt="2025-02-13T23:11:26.833" v="1"/>
          <pc:sldLayoutMkLst>
            <pc:docMk/>
            <pc:sldMasterMk cId="0" sldId="2147483706"/>
            <pc:sldLayoutMk cId="0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3" hidden="1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6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2" name="Textfeld 11" hidden="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653CB149-E304-4926-BC63-04C87B7D60E2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" name="Grafik 13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406520" y="327960"/>
            <a:ext cx="1467720" cy="548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Grafik 11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290160" y="348480"/>
            <a:ext cx="1763640" cy="51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Rechteck 12"/>
          <p:cNvSpPr/>
          <p:nvPr/>
        </p:nvSpPr>
        <p:spPr>
          <a:xfrm>
            <a:off x="0" y="1204920"/>
            <a:ext cx="12191760" cy="5652720"/>
          </a:xfrm>
          <a:prstGeom prst="rect">
            <a:avLst/>
          </a:prstGeom>
          <a:gradFill rotWithShape="0">
            <a:gsLst>
              <a:gs pos="14000">
                <a:srgbClr val="0069B4"/>
              </a:gs>
              <a:gs pos="100000">
                <a:srgbClr val="00305D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822960">
              <a:lnSpc>
                <a:spcPct val="100000"/>
              </a:lnSpc>
            </a:pPr>
            <a:endParaRPr lang="de-DE" sz="1800" b="0" u="none" strike="noStrike">
              <a:solidFill>
                <a:schemeClr val="lt1"/>
              </a:solidFill>
              <a:uFillTx/>
              <a:latin typeface="Open Sans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body"/>
          </p:nvPr>
        </p:nvSpPr>
        <p:spPr>
          <a:xfrm>
            <a:off x="882720" y="2566800"/>
            <a:ext cx="1656360" cy="4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lt1">
                    <a:alpha val="70000"/>
                  </a:schemeClr>
                </a:solidFill>
                <a:uFillTx/>
                <a:latin typeface="Open Sans"/>
              </a:rPr>
              <a:t>Name, Vorname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882720" y="3835800"/>
            <a:ext cx="3881160" cy="97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200" b="1" u="none" strike="noStrike">
                <a:solidFill>
                  <a:schemeClr val="lt1"/>
                </a:solidFill>
                <a:uFillTx/>
                <a:latin typeface="Open Sans"/>
              </a:rPr>
              <a:t>Titelmasterformat</a:t>
            </a:r>
            <a:endParaRPr lang="de-DE" sz="32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82720" y="2851200"/>
            <a:ext cx="4568760" cy="4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lt1">
                    <a:alpha val="70000"/>
                  </a:schemeClr>
                </a:solidFill>
                <a:uFillTx/>
                <a:latin typeface="Open Sans"/>
              </a:rPr>
              <a:t>Professur für Verkehrsprozessautomatisierung,</a:t>
            </a:r>
            <a:br>
              <a:rPr sz="1600"/>
            </a:br>
            <a:r>
              <a:rPr lang="de-DE" sz="1600" b="0" u="none" strike="noStrike">
                <a:solidFill>
                  <a:schemeClr val="lt1">
                    <a:alpha val="70000"/>
                  </a:schemeClr>
                </a:solidFill>
                <a:uFillTx/>
                <a:latin typeface="Open Sans"/>
              </a:rPr>
              <a:t>Fakultät Verkehrswissenschaften „Friedrich List“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882720" y="4375440"/>
            <a:ext cx="4761720" cy="4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200" b="0" u="none" strike="noStrike">
                <a:solidFill>
                  <a:schemeClr val="lt1"/>
                </a:solidFill>
                <a:uFillTx/>
                <a:latin typeface="Open Sans"/>
              </a:rPr>
              <a:t>durch Klicken bearbeiten</a:t>
            </a:r>
            <a:endParaRPr lang="de-DE" sz="32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882720" y="5312520"/>
            <a:ext cx="5418720" cy="2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lt1">
                    <a:alpha val="70000"/>
                  </a:schemeClr>
                </a:solidFill>
                <a:uFillTx/>
                <a:latin typeface="Open Sans"/>
              </a:rPr>
              <a:t>Ort oder Anlass des Vortrags // Samstag, 13. Januar 2021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pic>
        <p:nvPicPr>
          <p:cNvPr id="14" name="Grafik 10"/>
          <p:cNvPicPr/>
          <p:nvPr/>
        </p:nvPicPr>
        <p:blipFill>
          <a:blip r:embed="rId6"/>
          <a:stretch/>
        </p:blipFill>
        <p:spPr>
          <a:xfrm>
            <a:off x="9356040" y="5613480"/>
            <a:ext cx="2073600" cy="5180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feld 3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8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49" name="Textfeld 1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91469288-64DF-410D-86DE-0A991F02B002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0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1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2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4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 durch Klicken bearbeiten</a:t>
            </a:r>
            <a:endParaRPr lang="de-DE" sz="24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74800" y="1484280"/>
            <a:ext cx="10580400" cy="434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accent1"/>
                </a:solidFill>
                <a:uFillTx/>
                <a:latin typeface="Open Sans"/>
              </a:rPr>
              <a:t>Formatvorlagen des Textmasters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feld 3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65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66" name="Textfeld 1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408E9D90-1560-463F-B4C2-97F689CF186C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7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8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9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4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 durch Klicken bearbeiten</a:t>
            </a:r>
            <a:endParaRPr lang="de-DE" sz="24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5187600" cy="4344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74800" y="1484280"/>
            <a:ext cx="5195520" cy="43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accent1"/>
                </a:solidFill>
                <a:uFillTx/>
                <a:latin typeface="Open Sans"/>
              </a:rPr>
              <a:t>Formatvorlagen des Textmasters bearbeiten</a:t>
            </a: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Zweite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marL="252000" lvl="2" indent="-252000" defTabSz="914400">
              <a:lnSpc>
                <a:spcPct val="100000"/>
              </a:lnSpc>
              <a:buClr>
                <a:srgbClr val="00305D"/>
              </a:buClr>
              <a:buFont typeface="Arial"/>
              <a:buChar char="—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Dritte Ebene</a:t>
            </a:r>
          </a:p>
          <a:p>
            <a:pPr marL="252000" lvl="3" indent="-144000" defTabSz="914400">
              <a:lnSpc>
                <a:spcPct val="100000"/>
              </a:lnSpc>
              <a:buClr>
                <a:srgbClr val="00305D"/>
              </a:buClr>
              <a:buFont typeface="Open Sans"/>
              <a:buChar char="–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Vierte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400" b="1" u="none" strike="noStrike">
                <a:solidFill>
                  <a:schemeClr val="accent1"/>
                </a:solidFill>
                <a:uFillTx/>
                <a:latin typeface="Open Sans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feld 3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2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223" name="Textfeld 1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D1312453-754A-41FA-B8FB-FF3060B2A2EF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4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5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6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7" name="Rechteck 2"/>
          <p:cNvSpPr/>
          <p:nvPr/>
        </p:nvSpPr>
        <p:spPr>
          <a:xfrm>
            <a:off x="0" y="0"/>
            <a:ext cx="12191760" cy="6129000"/>
          </a:xfrm>
          <a:prstGeom prst="rect">
            <a:avLst/>
          </a:prstGeom>
          <a:gradFill rotWithShape="0">
            <a:gsLst>
              <a:gs pos="14000">
                <a:srgbClr val="0069B4"/>
              </a:gs>
              <a:gs pos="100000">
                <a:srgbClr val="00305D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822960">
              <a:lnSpc>
                <a:spcPct val="100000"/>
              </a:lnSpc>
            </a:pPr>
            <a:endParaRPr lang="de-DE" sz="1800" b="0" u="none" strike="noStrike">
              <a:solidFill>
                <a:schemeClr val="lt1"/>
              </a:solidFill>
              <a:uFillTx/>
              <a:latin typeface="Open Sans"/>
            </a:endParaRPr>
          </a:p>
        </p:txBody>
      </p:sp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882720" y="3835800"/>
            <a:ext cx="3881160" cy="97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200" b="1" u="none" strike="noStrike">
                <a:solidFill>
                  <a:schemeClr val="lt1"/>
                </a:solidFill>
                <a:uFillTx/>
                <a:latin typeface="Open Sans"/>
              </a:rPr>
              <a:t>Titelmasterformat</a:t>
            </a:r>
            <a:endParaRPr lang="de-DE" sz="32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882720" y="4375440"/>
            <a:ext cx="4761720" cy="4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200" b="0" u="none" strike="noStrike">
                <a:solidFill>
                  <a:schemeClr val="lt1"/>
                </a:solidFill>
                <a:uFillTx/>
                <a:latin typeface="Open Sans"/>
              </a:rPr>
              <a:t>durch Klicken bearbeiten</a:t>
            </a:r>
            <a:endParaRPr lang="de-DE" sz="32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C4ACD-8B42-9B58-61FC-C8D985438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>
            <a:extLst>
              <a:ext uri="{FF2B5EF4-FFF2-40B4-BE49-F238E27FC236}">
                <a16:creationId xmlns:a16="http://schemas.microsoft.com/office/drawing/2014/main" id="{8A40CB32-7DB8-E1D2-FDE0-A8432929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00" y="3387240"/>
            <a:ext cx="10580400" cy="119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de-DE" sz="3600" b="1" u="none" strike="noStrike" dirty="0">
                <a:solidFill>
                  <a:schemeClr val="lt1"/>
                </a:solidFill>
                <a:uFillTx/>
                <a:latin typeface="Open Sans"/>
              </a:rPr>
              <a:t>Booking Package </a:t>
            </a:r>
            <a:endParaRPr lang="de-DE" sz="3600" b="0" u="none" strike="noStrike" dirty="0">
              <a:solidFill>
                <a:schemeClr val="dk1"/>
              </a:solidFill>
              <a:uFillTx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8165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A9AEF-7C5A-61A5-8044-6DBBE72E2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>
            <a:extLst>
              <a:ext uri="{FF2B5EF4-FFF2-40B4-BE49-F238E27FC236}">
                <a16:creationId xmlns:a16="http://schemas.microsoft.com/office/drawing/2014/main" id="{D1125992-2E85-67C1-8412-D6203A02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400" b="1" u="none" strike="noStrike">
                <a:solidFill>
                  <a:schemeClr val="accent1"/>
                </a:solidFill>
                <a:uFillTx/>
                <a:latin typeface="Open Sans"/>
              </a:rPr>
              <a:t> Requirements</a:t>
            </a:r>
            <a:endParaRPr lang="de-DE" sz="24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99D00506-7DDB-1BD9-3DEA-B81A60550ECC}"/>
              </a:ext>
            </a:extLst>
          </p:cNvPr>
          <p:cNvSpPr>
            <a:spLocks noGrp="1"/>
          </p:cNvSpPr>
          <p:nvPr/>
        </p:nvSpPr>
        <p:spPr>
          <a:xfrm>
            <a:off x="491081" y="910323"/>
            <a:ext cx="10580400" cy="503735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324000" defTabSz="914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 b="1" u="none" strike="noStrike" dirty="0">
                <a:solidFill>
                  <a:schemeClr val="accent1"/>
                </a:solidFill>
                <a:uFillTx/>
                <a:latin typeface="Open Sans"/>
              </a:rPr>
              <a:t>Booking </a:t>
            </a:r>
            <a:r>
              <a:rPr lang="de-DE" sz="1600" b="1" u="none" strike="noStrike" dirty="0" err="1">
                <a:solidFill>
                  <a:schemeClr val="accent1"/>
                </a:solidFill>
                <a:uFillTx/>
                <a:latin typeface="Open Sans"/>
              </a:rPr>
              <a:t>Creation</a:t>
            </a:r>
            <a:endParaRPr lang="de-DE" sz="1600" b="1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252000" lvl="2"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- House</a:t>
            </a:r>
            <a:endParaRPr lang="de-DE" sz="1600" b="0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252000" lvl="2"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- Event</a:t>
            </a:r>
            <a:endParaRPr lang="de-DE" sz="1600" b="0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252000" lvl="2"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- Price</a:t>
            </a:r>
            <a:endParaRPr lang="de-DE" sz="1600" b="0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252000" lvl="2"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- Account </a:t>
            </a:r>
            <a:r>
              <a:rPr lang="de-DE" sz="1600" b="0" u="none" strike="noStrike" dirty="0" err="1">
                <a:solidFill>
                  <a:schemeClr val="accent1"/>
                </a:solidFill>
                <a:uFillTx/>
                <a:latin typeface="Open Sans"/>
              </a:rPr>
              <a:t>Role</a:t>
            </a:r>
            <a:endParaRPr lang="de-DE" sz="1600" b="0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252000" lvl="2"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- </a:t>
            </a:r>
            <a:r>
              <a:rPr lang="de-DE" sz="1600" b="0" u="none" strike="noStrike" dirty="0" err="1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Timeframe</a:t>
            </a: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 (</a:t>
            </a:r>
            <a:r>
              <a:rPr lang="de-DE" sz="1600" b="0" u="none" strike="noStrike" dirty="0" err="1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startDate</a:t>
            </a: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 &amp; </a:t>
            </a:r>
            <a:r>
              <a:rPr lang="de-DE" sz="1600" b="0" u="none" strike="noStrike" dirty="0" err="1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endDate</a:t>
            </a: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)</a:t>
            </a:r>
          </a:p>
          <a:p>
            <a:pPr marL="252000" lvl="2"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1600" b="0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 b="1" u="none" strike="noStrike" dirty="0">
                <a:solidFill>
                  <a:schemeClr val="accent1"/>
                </a:solidFill>
                <a:uFillTx/>
                <a:latin typeface="Open Sans"/>
              </a:rPr>
              <a:t>Booking Management</a:t>
            </a:r>
            <a:endParaRPr lang="de-DE" sz="1600" b="1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252000" lvl="2"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- </a:t>
            </a:r>
            <a:r>
              <a:rPr lang="de-DE" sz="1600" b="0" u="none" strike="noStrike" dirty="0" err="1">
                <a:solidFill>
                  <a:schemeClr val="accent1"/>
                </a:solidFill>
                <a:uFillTx/>
                <a:latin typeface="Open Sans"/>
              </a:rPr>
              <a:t>Cancel</a:t>
            </a: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 Booking (User + </a:t>
            </a:r>
            <a:r>
              <a:rPr lang="de-DE" sz="1600" b="0" u="none" strike="noStrike" dirty="0" err="1">
                <a:solidFill>
                  <a:schemeClr val="accent1"/>
                </a:solidFill>
                <a:uFillTx/>
                <a:latin typeface="Open Sans"/>
              </a:rPr>
              <a:t>Landlord</a:t>
            </a: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)</a:t>
            </a:r>
            <a:endParaRPr lang="de-DE" sz="1600" b="0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252000" lvl="2"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- </a:t>
            </a:r>
            <a:r>
              <a:rPr lang="de-DE" sz="1600" b="0" u="none" strike="noStrike" dirty="0" err="1">
                <a:solidFill>
                  <a:schemeClr val="accent1"/>
                </a:solidFill>
                <a:uFillTx/>
                <a:latin typeface="Open Sans"/>
              </a:rPr>
              <a:t>Confirm</a:t>
            </a: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 Booking (</a:t>
            </a:r>
            <a:r>
              <a:rPr lang="de-DE" sz="1600" b="0" u="none" strike="noStrike" dirty="0" err="1">
                <a:solidFill>
                  <a:schemeClr val="accent1"/>
                </a:solidFill>
                <a:uFillTx/>
                <a:latin typeface="Open Sans"/>
              </a:rPr>
              <a:t>Landlord</a:t>
            </a: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)</a:t>
            </a:r>
            <a:endParaRPr lang="de-DE" sz="1600" b="0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252000" lvl="2" indent="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- Pay Booking (User)</a:t>
            </a:r>
            <a:endParaRPr lang="de-DE" sz="1600" b="0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252000" lvl="2"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- </a:t>
            </a:r>
            <a:r>
              <a:rPr lang="de-DE" sz="1600" dirty="0">
                <a:solidFill>
                  <a:schemeClr val="accent1"/>
                </a:solidFill>
                <a:latin typeface="Open Sans"/>
              </a:rPr>
              <a:t>Report Booking </a:t>
            </a: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(User)</a:t>
            </a:r>
          </a:p>
          <a:p>
            <a:pPr indent="0" defTabSz="914400">
              <a:spcBef>
                <a:spcPts val="1417"/>
              </a:spcBef>
              <a:buNone/>
              <a:tabLst>
                <a:tab pos="0" algn="l"/>
              </a:tabLst>
            </a:pPr>
            <a:endParaRPr lang="de-DE" sz="1600" b="1" u="none" strike="noStrike" dirty="0">
              <a:solidFill>
                <a:schemeClr val="accent1"/>
              </a:solidFill>
              <a:uFillTx/>
              <a:latin typeface="Open Sans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 b="1" u="none" strike="noStrike" dirty="0" err="1">
                <a:solidFill>
                  <a:schemeClr val="accent1"/>
                </a:solidFill>
                <a:uFillTx/>
                <a:latin typeface="Open Sans"/>
              </a:rPr>
              <a:t>Usage</a:t>
            </a:r>
            <a:endParaRPr lang="de-DE" sz="1600" b="1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252000" lvl="2"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dirty="0">
                <a:solidFill>
                  <a:schemeClr val="accent1"/>
                </a:solidFill>
                <a:latin typeface="Open Sans"/>
              </a:rPr>
              <a:t>   </a:t>
            </a:r>
            <a:r>
              <a:rPr lang="de-DE" sz="1600" dirty="0" err="1">
                <a:solidFill>
                  <a:schemeClr val="accent1"/>
                </a:solidFill>
                <a:latin typeface="Open Sans"/>
              </a:rPr>
              <a:t>Provide</a:t>
            </a:r>
            <a:r>
              <a:rPr lang="de-DE" sz="1600" dirty="0">
                <a:solidFill>
                  <a:schemeClr val="accent1"/>
                </a:solidFill>
                <a:latin typeface="Open Sans"/>
              </a:rPr>
              <a:t> </a:t>
            </a:r>
            <a:r>
              <a:rPr lang="de-DE" sz="1600" dirty="0" err="1">
                <a:solidFill>
                  <a:schemeClr val="accent1"/>
                </a:solidFill>
                <a:latin typeface="Open Sans"/>
              </a:rPr>
              <a:t>the</a:t>
            </a:r>
            <a:r>
              <a:rPr lang="de-DE" sz="1600" dirty="0">
                <a:solidFill>
                  <a:schemeClr val="accent1"/>
                </a:solidFill>
                <a:latin typeface="Open Sans"/>
              </a:rPr>
              <a:t> </a:t>
            </a:r>
            <a:r>
              <a:rPr lang="de-DE" sz="1600" dirty="0" err="1">
                <a:solidFill>
                  <a:schemeClr val="accent1"/>
                </a:solidFill>
                <a:latin typeface="Open Sans"/>
              </a:rPr>
              <a:t>function</a:t>
            </a:r>
            <a:r>
              <a:rPr lang="de-DE" sz="1600" dirty="0">
                <a:solidFill>
                  <a:schemeClr val="accent1"/>
                </a:solidFill>
                <a:latin typeface="Open Sans"/>
              </a:rPr>
              <a:t> </a:t>
            </a:r>
            <a:r>
              <a:rPr lang="de-DE" sz="1600" dirty="0" err="1">
                <a:solidFill>
                  <a:schemeClr val="accent1"/>
                </a:solidFill>
                <a:latin typeface="Open Sans"/>
              </a:rPr>
              <a:t>for</a:t>
            </a:r>
            <a:r>
              <a:rPr lang="de-DE" sz="1600" dirty="0">
                <a:solidFill>
                  <a:schemeClr val="accent1"/>
                </a:solidFill>
                <a:latin typeface="Open Sans"/>
              </a:rPr>
              <a:t> </a:t>
            </a:r>
            <a:r>
              <a:rPr lang="de-DE" sz="1600" dirty="0" err="1">
                <a:solidFill>
                  <a:schemeClr val="accent1"/>
                </a:solidFill>
                <a:latin typeface="Open Sans"/>
              </a:rPr>
              <a:t>the</a:t>
            </a:r>
            <a:r>
              <a:rPr lang="de-DE" sz="1600" dirty="0">
                <a:solidFill>
                  <a:schemeClr val="accent1"/>
                </a:solidFill>
                <a:latin typeface="Open Sans"/>
              </a:rPr>
              <a:t> User </a:t>
            </a:r>
            <a:r>
              <a:rPr lang="de-DE" sz="1600" dirty="0" err="1">
                <a:solidFill>
                  <a:schemeClr val="accent1"/>
                </a:solidFill>
                <a:latin typeface="Open Sans"/>
              </a:rPr>
              <a:t>to</a:t>
            </a:r>
            <a:r>
              <a:rPr lang="de-DE" sz="1600" dirty="0">
                <a:solidFill>
                  <a:schemeClr val="accent1"/>
                </a:solidFill>
                <a:latin typeface="Open Sans"/>
              </a:rPr>
              <a:t> </a:t>
            </a:r>
            <a:r>
              <a:rPr lang="de-DE" sz="1600" dirty="0" err="1">
                <a:solidFill>
                  <a:schemeClr val="accent1"/>
                </a:solidFill>
                <a:latin typeface="Open Sans"/>
              </a:rPr>
              <a:t>book</a:t>
            </a:r>
            <a:r>
              <a:rPr lang="de-DE" sz="1600" dirty="0">
                <a:solidFill>
                  <a:schemeClr val="accent1"/>
                </a:solidFill>
                <a:latin typeface="Open Sans"/>
              </a:rPr>
              <a:t> </a:t>
            </a:r>
            <a:r>
              <a:rPr lang="de-DE" sz="1600" dirty="0" err="1">
                <a:solidFill>
                  <a:schemeClr val="accent1"/>
                </a:solidFill>
                <a:latin typeface="Open Sans"/>
              </a:rPr>
              <a:t>houses</a:t>
            </a:r>
            <a:r>
              <a:rPr lang="de-DE" sz="1600" dirty="0">
                <a:solidFill>
                  <a:schemeClr val="accent1"/>
                </a:solidFill>
                <a:latin typeface="Open Sans"/>
              </a:rPr>
              <a:t> and </a:t>
            </a:r>
            <a:r>
              <a:rPr lang="de-DE" sz="1600" dirty="0" err="1">
                <a:solidFill>
                  <a:schemeClr val="accent1"/>
                </a:solidFill>
                <a:latin typeface="Open Sans"/>
              </a:rPr>
              <a:t>events</a:t>
            </a:r>
            <a:endParaRPr lang="de-DE" sz="1600" dirty="0">
              <a:solidFill>
                <a:schemeClr val="accent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1181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8EBA0-A104-BC39-8B53-C0B733F53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>
            <a:extLst>
              <a:ext uri="{FF2B5EF4-FFF2-40B4-BE49-F238E27FC236}">
                <a16:creationId xmlns:a16="http://schemas.microsoft.com/office/drawing/2014/main" id="{38CE554A-C2BE-E7FF-9BF4-853610D8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400" b="1" u="none" strike="noStrike" dirty="0">
                <a:solidFill>
                  <a:schemeClr val="accent1"/>
                </a:solidFill>
                <a:uFillTx/>
                <a:latin typeface="Open Sans"/>
              </a:rPr>
              <a:t>Booking Package Design</a:t>
            </a:r>
            <a:endParaRPr lang="de-DE" sz="2400" b="1" u="none" strike="noStrike" dirty="0">
              <a:solidFill>
                <a:schemeClr val="dk1"/>
              </a:solidFill>
              <a:uFillTx/>
              <a:latin typeface="Open Sans"/>
            </a:endParaRPr>
          </a:p>
        </p:txBody>
      </p:sp>
      <p:pic>
        <p:nvPicPr>
          <p:cNvPr id="6" name="Picture 5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2D7BF037-8735-44B6-A51B-7380F9C19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504"/>
            <a:ext cx="12192000" cy="32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1933"/>
      </p:ext>
    </p:extLst>
  </p:cSld>
  <p:clrMapOvr>
    <a:masterClrMapping/>
  </p:clrMapOvr>
</p:sld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2021-11_TUD_PPT_16zu9_Vorlage</Template>
  <TotalTime>0</TotalTime>
  <Words>66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Open Sans</vt:lpstr>
      <vt:lpstr>Wingdings</vt:lpstr>
      <vt:lpstr>TUD_2018_16zu9</vt:lpstr>
      <vt:lpstr>TUD_2018_16zu9</vt:lpstr>
      <vt:lpstr>TUD_2018_16zu9</vt:lpstr>
      <vt:lpstr>TUD_2018_16zu9</vt:lpstr>
      <vt:lpstr>Booking Package </vt:lpstr>
      <vt:lpstr> Requirements</vt:lpstr>
      <vt:lpstr>Booking Package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</dc:title>
  <dc:subject>Präsentationsvorlage</dc:subject>
  <dc:creator>Heike Seifert</dc:creator>
  <dc:description/>
  <cp:lastModifiedBy>Nenad Preradović</cp:lastModifiedBy>
  <cp:revision>20</cp:revision>
  <dcterms:created xsi:type="dcterms:W3CDTF">2022-01-27T13:28:27Z</dcterms:created>
  <dcterms:modified xsi:type="dcterms:W3CDTF">2025-02-13T23:27:44Z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42</vt:i4>
  </property>
</Properties>
</file>