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863172"/>
                  </p:ext>
                </p:extLst>
              </p:nvPr>
            </p:nvGraphicFramePr>
            <p:xfrm>
              <a:off x="-1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50D0-4173-81C7-AA98-884B13AE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B26DFA3-40BB-8AFA-8938-04A4A52F4D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74436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8B26DFA3-40BB-8AFA-8938-04A4A52F4D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169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2a94f6d-748a-44b1-b3ec-e6b3acea289b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a60dcc7d-c765-4a46-9279-04f3b14b201f/ReportSection?bookmarkGuid=fafe3737-6193-4aa5-9b9a-f4b9b4eebed8&amp;bookmarkUsage=1&amp;ctid=8ac91d99-252c-49b9-a922-1e3d6b5d715d&amp;fromEntryPoint=export&quot;"/>
    <we:property name="reportState" value="&quot;CONNECTED&quot;"/>
    <we:property name="reportEmbeddedTime" value="&quot;2024-03-01T00:17:41.614Z&quot;"/>
    <we:property name="creatorSessionId" value="&quot;e9a9177c-b3b1-41a0-a014-c01bde0397ae&quot;"/>
    <we:property name="creatorUserId" value="&quot;100320035AC37838&quot;"/>
    <we:property name="creatorTenantId" value="&quot;8ac91d99-252c-49b9-a922-1e3d6b5d715d&quot;"/>
    <we:property name="pageDisplayName" value="&quot;continents&quot;"/>
    <we:property name="pageName" value="&quot;ReportSection&quot;"/>
    <we:property name="reportName" value="&quot;fifabi&quot;"/>
    <we:property name="isVisualContainerHeaderHidden" value="false"/>
    <we:property name="isFiltersActionButtonVisible" value="true"/>
    <we:property name="initialStateBookmark" value="&quot;H4sIAAAAAAAAA+1ZwW7bOBD9lUKXXowFZVmWlJvjjYEibRIki+xhUQQjcmSzlUWBorPxFv73HZJyYjtOnM0ijdP2ZlI0+ebN08yj/S0QsqlLmJ/AFIOD4FCpr1PQX9+FQSeo2rnT0+NPg/Pjq5PBpyOaVrWRqmqCg2+BAT1GcymbGZR2B5r863MngLI8g7EdFVA22Alq1I2qoJT/oF9Mj4ye4aIT4E1dKg12ywsDBu2217ScxnR2+FtEJwI38hovkBs/e4610mY57gSN/+QgrT+zm7kDh6oyICva2M7FEYYI/SjEjOUs6kYYZXa+kKVpl+Tzo5taUzwU5by2PAzENVQcReBAa2ya9oTBeKxxDMsDj9YeDlU5m26Zv1AzzfEcC/eoMtLM6YzRh9GgG12popBcQnklwEAYLIinM62IRbdoMEY3NZpVbZShHU7U30ONRKEIDtjiM800shqXLeN3VPzhw+GgbSgq/0Jc2ZDpC0oL1IdzF/XvUi9J7HY2wO9FxBQiTWVJt49RNwnTpJelaRxnLH47qbyEcrYZWn8zmeGi8wTkWprJFI3kdvQRC7Mv8ThxnsvxxCG64LRYHF17Rb6urB5E60DaWmYHp7QcjCIBRc/LzL5E9QMXiAdi9iUCUaCI4hByjHspFxCl4c4SMSSexkpLTsxsZvQFAjhxXFGHpNH9XO2hypxhWCc8fobIplBvasx3ezrqy0pbb9Phlffi/JNs6DHDCAqRsH6WZ0LEyNIQ90031teQranMFtWQE8vnnmfC17q5kQMfQ49eil6GueCCszRNBBLcNoajG17O3IQP1cK6XHoyetdHWk3dnq1rLGjlDtidwANxqP6coMY2k5WQS82eKHOfmw8bfDVPV4AfOHyPsEZ4XPWwG9POHyUF7IXqi8pBUM3K0i60qlg4Sa/y3Nst8qaUnFhc1XkwRbLO9sMYK38gHV57iBKbO52tf/oOadgDxt8PCvsGvV+y7pinr9kgthA1VcJRie5d3L7jITSS2w2XXWFrmbnF9eIvqy8xPIIuIk8xTlMGWb8bJ641PSongzcmVzfrddPu1mW8CEHkwFhfJBiHPIG344XPNBaoNYp3I6XMrt6yar2+c83dAvS/t+u9sOu7Kd9L374b9lMN/BMcSi1xOAFtnm2Ff2X6dTJtG8areMl7oH2tT2IWZWkcYRZldB8JeZ9Fb6c6b7thsZ/wVslu/UM3Z7bR9iJkLI3zrJ+yna27mUCN9xt3JOzNlDGGiUiyHMO4+8hNY83J56SpkANyZJiGSZ9jGt05+RX5vL6VH6ppDVo2m6NjWVntdG6L4//0mucI5bsRcJ+627q2zRVWULWe0Bv7F/cO69h+iFv+G/p58qFw9rL3PQT2l7f5ubL6aj5mtVb53z4W23/CUDPT1LTuDCrccj2nSgCVsJJ89Iru/isM3CEkUpmXu+709h/E2wv9YvEvYm43O8wcAAA=&quot;"/>
    <we:property name="bookmark" value="&quot;H4sIAAAAAAAAA+1ZTW/bOBD9K4EuvRgLSrS+cnO8MVBskQ2SRfawKIoRObLZyqJA0dl4C//3HVJ2YjtOnM0ijdP2ZlI0+ebN08yj/TWQqm0qmJ/BFIPj4ETrL1MwX47CoBfUm3NJxAuMkpyzouBYRBkNaZVurNJ1Gxx/DSyYMdor1c6gchvS5F8fewFU1TmM3aiEqsVe0KBpdQ2V+ge7xfTImhkuegHeNJU24La8tGDRbXtNy2lMUMJfOJ0IwqprvERhu9kLbLSxq3EvaLtPHtLmM7eZP3Coawuqpo3dXMwxREh4iDkrGI848tzNl6qyyyXF/PSmMRQPRTlvHC0DeQ21QBl40AbbdnnCYDw2OIbVgacbD4e6mk13zF/qmRF4gaV/VFtl53TG6P1oEPFPuiyVUFB9kmAhDBbE07nRxKJfNBijnxrN6mWUoRtO9N9Dg0ShDI7Z4iPNtKoeV0vG76j4owtHgHGh6OIzceVCpi9oI9GczH3UvyqzIjHqbYE/iIgpRJrK0yhBHqVhlvbzLIvjnMVvJ5VXUM22Q0u2kxkuek9AbpSdTNEq4UYfsLSHEo8X54UaTzyiS0GL5el1p8jXldWDaD1IV8vc4HdaDlaTgPjzMnMoUX3HBeKBmLsSgShR8jiEAuN+JiTwLNxbIobE01gbJYiZ7Yy+QABnnivqkDS6n6sDVJn3D5uEx88Q2RSabY113Z6O+rzW1pfp6JT34vyTbOgxQw6lTFmSF7mUMbIsxEPTjfM1ZGtqu0M15MSKeccz4Vuau5EHH0OfXop+joUUUrAsS6WzdssYTm9ENfMTXagO1tXKk9G7PjJ66vdcmsiSVu6B3Qs6IB7VnxM0uMxkLdVKs2fa3ufm/RZf7dMV0A08vkdYIzy+eriNaecPigLuhNoVleOgnlWVW+hUsfCSXue5v1/kbaUEsbiu82CKZJ3dhzHW3YF0eNNBVNje6Wzz0zdIwwEw/m5Qujfo3Yp1zzx9zQWxg6iplp5K9O/i7h1PoFXCbbjqCjvLzC2uF39ZuxIjOESIIsM4yxjkSRSnvjU9KieLN7bQN5t10+0WMVGGIAtgLJEpxqFI4e144XODJRqD8miktd3XW9at1zeuuTuA/vd2fRB2fT/lB+nb98N+qoF/gkNpFA4nYOyzrfDPTL9Opl3DeBUveQ90V+vTmPE8iznmPKf7SCgSxt9Odd51w2I/4K2S3fqHqGCu0fY5MpbFRZ5kbG/rbifQ4P3GzaW7mTLGMJVpXmAYR4/cNDacfEGaCgWgQIZZmCYCM37n5Nfk8/pWfqinDRjVbo9+U7XTTu+2OP5Pr3mBUB2NQHSpu61ru1xhDfXSE3bG/sW9wya27+KW/4Z+nnwonIPsfQ+B/eltfqysvpqPWa9V3W8fi90/YeiZbRtadw417rieUyWAWjpJPnpF9/8V3l7QF4t/AS8uqWmrHAAA&quot;"/>
    <we:property name="datasetId" value="&quot;91c16b9b-824e-4b0f-a1e8-e350964db5a3&quot;"/>
    <we:property name="embedUrl" value="&quot;/reportEmbed?reportId=a60dcc7d-c765-4a46-9279-04f3b14b201f&amp;config=eyJjbHVzdGVyVXJsIjoiaHR0cHM6Ly9XQUJJLVBPTEFORC1DRU5UUkFMLUEtUFJJTUFSWS1yZWRpcmVjdC5hbmFseXNpcy53aW5kb3dzLm5ldCIsImVtYmVkRmVhdHVyZXMiOnsidXNhZ2VNZXRyaWNzVk5leHQiOnRydWUsImRpc2FibGVBbmd1bGFySlNCb290c3RyYXBSZXBvcnRFbWJlZCI6dHJ1ZX19&amp;disableSensitivityBanner=true&amp;lrtl=true&quot;"/>
    <we:property name="backgroundColor" value="&quot;#FFFFFF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A796CDD-6D8B-4FE9-B970-710EBC816E5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B51A865-1C83-486E-A218-CD5D67B13794&quot;"/>
    <we:property name="reportUrl" value="&quot;/groups/me/reports/a60dcc7d-c765-4a46-9279-04f3b14b201f/ReportSectionfc97f37ed93e9626e6c0?bookmarkGuid=2987388e-e494-4c53-bfc8-7f09a508f59d&amp;bookmarkUsage=1&amp;ctid=8ac91d99-252c-49b9-a922-1e3d6b5d715d&amp;fromEntryPoint=export&quot;"/>
    <we:property name="reportName" value="&quot;fifabi&quot;"/>
    <we:property name="reportState" value="&quot;CONNECTED&quot;"/>
    <we:property name="embedUrl" value="&quot;/reportEmbed?reportId=a60dcc7d-c765-4a46-9279-04f3b14b201f&amp;config=eyJjbHVzdGVyVXJsIjoiaHR0cHM6Ly9XQUJJLVBPTEFORC1DRU5UUkFMLUEtUFJJTUFSWS1yZWRpcmVjdC5hbmFseXNpcy53aW5kb3dzLm5ldCIsImVtYmVkRmVhdHVyZXMiOnsidXNhZ2VNZXRyaWNzVk5leHQiOnRydWUsImRpc2FibGVBbmd1bGFySlNCb290c3RyYXBSZXBvcnRFbWJlZCI6dHJ1ZX19&amp;disableSensitivityBanner=true&amp;lrtl=true&quot;"/>
    <we:property name="pageName" value="&quot;ReportSectionfc97f37ed93e9626e6c0&quot;"/>
    <we:property name="pageDisplayName" value="&quot;players max and min&quot;"/>
    <we:property name="datasetId" value="&quot;91c16b9b-824e-4b0f-a1e8-e350964db5a3&quot;"/>
    <we:property name="backgroundColor" value="&quot;#FFFFFF&quot;"/>
    <we:property name="bookmark" value="&quot;H4sIAAAAAAAAA91Y227jNhD9lYWeWsAoeBMl7lvi2tgFFttgUyQPRbAYkiNHXVkSJDlNGvjfO6RspJukjhvUQZoXwxyO5nLmaDjibeLLvq3g5jMsMXmfHDfNtyV0397xZJLU38uksKYQhqFyVgDXklkkraYdyqbuk/e3yQDdAoezsl9BFQyS8LeLSQJVdQKLsCqg6nGStNj1TQ1V+SeOyrQ1dCtcTxK8bqumg2DydIABg9krUqc1hcJ/kuQR3FBe4Sm6YZR+wbbphs26cCYrZIbeSDRaaNSO0TP9uBvDfFo/OI2BTZt6gLKmAIIMTWol42B9rqQT6AXzQd6X9aLapHL37K83bYBvwOvBNtcBKfs7+QyW1mtKVShnVGq15gg5pJnKrX3SWn8JLT5iK7fGW6m8Q6uUY8pnLjxblNWwCd7ezK7bjipyuy3sPG5Kq5XzxrJUInhnpMsEORhGf1OqwaLpSkexTDbmgrWzbU3EJJl3zTLa3ZCoIM1ZPZTDTXDycX4k5NemKEpXQvXVwwCBXGM+bE38OL/EDqMBgtuXY1Vvk4/xNwSNfT/WLqpUq+W9nbA6bVadwy9Y3C1iKAGdk64hysVwzrFcXA7vfviRNsj1GVSrSFOy/Kmk3EbIo5i0Vf4p6j2+yzmL2xdUgouRu38LaK9An4BpR/CT5LL5Y9oh1cdHHEmykzngr6B26E+r0mG3UXpAJJun0hZFqlkumVGGeWX2JJJA6hDSacZTriQIzrh9u0T68K+IxJXZxSTB9Msy6cPhmUQkKrhQ3BmBYFwmWZrvySSb+UKmloFk0jMABUq/XSYdLXA/DqW7KJSql2XQGPWBuANIRzI3nlqKzjKN1IrEP3Nnw4ujjenkfvZHi0WHC9gWcXZoaCLngmy+qjczinwGVA46/xAapvOMeS2RAWdMaGa1fxKa71+Zg3Pjc8Sa5jtaPSNxrKvQnbA+b7rKzytY9LM8z+apmGdaKHXMp0Zk85xN5yYT6mg21w9xSo2CwjOrfNDJmM40/H8o9MtVeL+reyxS/wmLaNF57I5vYuY/l912kKa+OXudWVOaJOIs1Vrm3mrhvULIpH+a+q+mpCdNP54jh+oMmo5b7pw1NkPHmEu93zG6vTZ4ptXKHgwaLzz3GX1vaeqWIOlYcdmes4jimPEw0lqnUsYMcfANfx6N08Re0whjbOfHESHF2FbpxcaSbQIHGkxynQHPDRgvcy6cYNLo13f6Lg+IgM+pCSswxkjwkjGgEifPvLXAVGHBhKE+btNUK2Fc+jxb0dydJFlit4h3R81q6FtweAL1+A61I1Aljjc61y3UHv3mf3x3HyFzvLdKopvA5PVfaH+KPTcTAAA=&quot;"/>
    <we:property name="initialStateBookmark" value="&quot;H4sIAAAAAAAAA91YbU8jNxD+K6f91EpR5bf1ru9bSBPd6e44BBV8qBAa27Nhe5vdaHdDoYj/3rE3ES1cSYoaRPlC8Hg8L888tmd9m/iyW1ZwcwgLTN4nB03zbQHtt3c8GSX1Wvb166cv4+NPF4fjL1MSN8u+bOoueX+b9NDOsT8tuxVUwQIJfz0fJVBVRzAPowKqDkfJEtuuqaEq/8BBmab6doV3owSvl1XTQjB50kOPwewVqdOYfPOfJHkE15dXeIKuH6THuGzafj0unMkKmaE3Eo0WGrVjtKYbZmOY2/WD0xjYpKl7KGsKIMjQpFYyDtbnSjqBXjAf5F1Zz6t1Kvdrf7lZBrx6vO5tcx2Qsr+Rz2Dp7o5SFcoZlVqtOUIOaaZya7da6y6Bfh/byq3xVirv0CrlmPKZC2uLsurXwdub6fWypYrcbio5i5PSauW8sSyVCN4Z6TJBDvrB34RqMG/a0lEso7W5YO10UxMxSmZts4h216wpSHNa92V/E5x8nI2FvGiKonQlVBceeghsGvJhd8SPs0tsMRoguH05VPU2+Rj/hqCx64baRZVqtXgwE0Ynzap1eIzF/SCGEtA5ahuiXAznDMv5Zf/uhx9pglyfQrWKNCXLn0vKbYA8iklb5Z+j3vdnOWdx+pxKcD5w9y8B7RToFpieCH6UXDa/T1qk+viII0meZA74K6gd+pOqdNiulR4RyeaptEWRapZLZpRhXpkdiSRQCiudZjzlSoLgjNu3S6QP/4pIXJmnmCSYflkmfdg/k4hEBReKOyMQjMskS/MdmWQzX8jUMpBMegagQOm3y6TxHHfjUPoUhVL1sgwaot4TdwDpSubG05Gis0wjHUXin7mz5sV4bTp5mP14Pm9xDpsiTvcNTeRckM1W9bpHkc+AykHrH0PDdJ4xryUy4IwJzaz2W6H5+5bZOzcOI9bU39HoGYljXYXTCeuzpq38rIJ5N83zbJaKWaaFUgd8YkQ2y9lkZjKhxtOZfoxTahQUnlnlg07GdKbh/0Ohr1dhf1cPWKT+ExbRoPXYHtzEzH8u200jTefm9HVmTWmSiLNUa5l7q4X3CiGTfjv1X01Jj5puuEf2dTJoum65c9bYDB1jLvX+idbttcEzqVZ2b9B44bnP6HtL02kJkq4Vl+3YiyiOGQ8trXUqZcwQB9/w59HQTezUjTDGnvw4IqQY2yi9WFuySWBPjUmuM+C5AeNlzoUTTBr9+m7fxR4R8DkdwgqMMRK8ZAyoxMkzXy0wVVgwYegct2mqlTAufZ6taO5ekiywnce3o2bVd0tweAT1sIeWA1AlDi8610uoPfr1/3HvfofM8d0qiU4oltJWuGVBeM1KYliB+Xd/AsmWYm1YEwAA&quot;"/>
    <we:property name="isFooterCollapsed" value="true"/>
    <we:property name="isFiltersActionButtonVisible" value="true"/>
    <we:property name="isVisualContainerHeaderHidden" value="false"/>
    <we:property name="reportEmbeddedTime" value="&quot;2024-03-01T00:18:20.140Z&quot;"/>
    <we:property name="creatorTenantId" value="&quot;8ac91d99-252c-49b9-a922-1e3d6b5d715d&quot;"/>
    <we:property name="creatorUserId" value="&quot;100320035AC37838&quot;"/>
    <we:property name="creatorSessionId" value="&quot;76cd1e16-fc1d-4186-b829-468caf06c818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Jan Gładykowski</cp:lastModifiedBy>
  <cp:revision>3</cp:revision>
  <dcterms:created xsi:type="dcterms:W3CDTF">2018-06-07T21:39:02Z</dcterms:created>
  <dcterms:modified xsi:type="dcterms:W3CDTF">2024-03-01T00:19:03Z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