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63" r:id="rId3"/>
    <p:sldId id="257" r:id="rId4"/>
    <p:sldId id="258" r:id="rId5"/>
    <p:sldId id="259" r:id="rId6"/>
    <p:sldId id="262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158"/>
    <a:srgbClr val="358A4B"/>
    <a:srgbClr val="F7E5A7"/>
    <a:srgbClr val="C5F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DB4E00-D468-4386-9C2B-E9E9DF107424}" v="122" dt="2025-08-27T07:59:09.2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5030" autoAdjust="0"/>
  </p:normalViewPr>
  <p:slideViewPr>
    <p:cSldViewPr snapToGrid="0">
      <p:cViewPr varScale="1">
        <p:scale>
          <a:sx n="97" d="100"/>
          <a:sy n="97" d="100"/>
        </p:scale>
        <p:origin x="82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05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장군 임" userId="b0ca47fc2879dc50" providerId="LiveId" clId="{C7DB4E00-D468-4386-9C2B-E9E9DF107424}"/>
    <pc:docChg chg="undo custSel addSld delSld modSld modMainMaster">
      <pc:chgData name="장군 임" userId="b0ca47fc2879dc50" providerId="LiveId" clId="{C7DB4E00-D468-4386-9C2B-E9E9DF107424}" dt="2025-08-27T08:00:07.558" v="1421" actId="1076"/>
      <pc:docMkLst>
        <pc:docMk/>
      </pc:docMkLst>
      <pc:sldChg chg="add del">
        <pc:chgData name="장군 임" userId="b0ca47fc2879dc50" providerId="LiveId" clId="{C7DB4E00-D468-4386-9C2B-E9E9DF107424}" dt="2025-08-21T01:43:47.686" v="1100" actId="2696"/>
        <pc:sldMkLst>
          <pc:docMk/>
          <pc:sldMk cId="4133178221" sldId="256"/>
        </pc:sldMkLst>
      </pc:sldChg>
      <pc:sldChg chg="modSp mod">
        <pc:chgData name="장군 임" userId="b0ca47fc2879dc50" providerId="LiveId" clId="{C7DB4E00-D468-4386-9C2B-E9E9DF107424}" dt="2025-08-21T00:28:30.236" v="155" actId="14100"/>
        <pc:sldMkLst>
          <pc:docMk/>
          <pc:sldMk cId="97422733" sldId="257"/>
        </pc:sldMkLst>
        <pc:spChg chg="mod">
          <ac:chgData name="장군 임" userId="b0ca47fc2879dc50" providerId="LiveId" clId="{C7DB4E00-D468-4386-9C2B-E9E9DF107424}" dt="2025-08-21T00:28:20.210" v="154" actId="1076"/>
          <ac:spMkLst>
            <pc:docMk/>
            <pc:sldMk cId="97422733" sldId="257"/>
            <ac:spMk id="38" creationId="{605D3CF4-A66A-0FDE-DA8C-7266B6AAB478}"/>
          </ac:spMkLst>
        </pc:spChg>
        <pc:spChg chg="mod">
          <ac:chgData name="장군 임" userId="b0ca47fc2879dc50" providerId="LiveId" clId="{C7DB4E00-D468-4386-9C2B-E9E9DF107424}" dt="2025-08-21T00:27:52.155" v="149" actId="1076"/>
          <ac:spMkLst>
            <pc:docMk/>
            <pc:sldMk cId="97422733" sldId="257"/>
            <ac:spMk id="39" creationId="{5956FE58-95ED-CA55-5306-4F96B66B9543}"/>
          </ac:spMkLst>
        </pc:spChg>
        <pc:spChg chg="mod">
          <ac:chgData name="장군 임" userId="b0ca47fc2879dc50" providerId="LiveId" clId="{C7DB4E00-D468-4386-9C2B-E9E9DF107424}" dt="2025-08-21T00:28:30.236" v="155" actId="14100"/>
          <ac:spMkLst>
            <pc:docMk/>
            <pc:sldMk cId="97422733" sldId="257"/>
            <ac:spMk id="40" creationId="{3DFB7333-FDC9-1CF6-0C6A-7F5E057AEDD6}"/>
          </ac:spMkLst>
        </pc:spChg>
        <pc:grpChg chg="mod">
          <ac:chgData name="장군 임" userId="b0ca47fc2879dc50" providerId="LiveId" clId="{C7DB4E00-D468-4386-9C2B-E9E9DF107424}" dt="2025-08-21T00:28:05.922" v="152" actId="1076"/>
          <ac:grpSpMkLst>
            <pc:docMk/>
            <pc:sldMk cId="97422733" sldId="257"/>
            <ac:grpSpMk id="41" creationId="{25B9F657-5672-F8A1-B359-7ECDB232EBAC}"/>
          </ac:grpSpMkLst>
        </pc:grpChg>
        <pc:picChg chg="mod">
          <ac:chgData name="장군 임" userId="b0ca47fc2879dc50" providerId="LiveId" clId="{C7DB4E00-D468-4386-9C2B-E9E9DF107424}" dt="2025-08-21T00:28:20.210" v="154" actId="1076"/>
          <ac:picMkLst>
            <pc:docMk/>
            <pc:sldMk cId="97422733" sldId="257"/>
            <ac:picMk id="31" creationId="{51D0F3D1-54C2-FA4F-0B58-283241BD3110}"/>
          </ac:picMkLst>
        </pc:picChg>
      </pc:sldChg>
      <pc:sldChg chg="modSp mod">
        <pc:chgData name="장군 임" userId="b0ca47fc2879dc50" providerId="LiveId" clId="{C7DB4E00-D468-4386-9C2B-E9E9DF107424}" dt="2025-08-21T01:42:27.903" v="1095" actId="207"/>
        <pc:sldMkLst>
          <pc:docMk/>
          <pc:sldMk cId="226478425" sldId="258"/>
        </pc:sldMkLst>
        <pc:spChg chg="mod">
          <ac:chgData name="장군 임" userId="b0ca47fc2879dc50" providerId="LiveId" clId="{C7DB4E00-D468-4386-9C2B-E9E9DF107424}" dt="2025-08-21T01:42:27.903" v="1095" actId="207"/>
          <ac:spMkLst>
            <pc:docMk/>
            <pc:sldMk cId="226478425" sldId="258"/>
            <ac:spMk id="57" creationId="{4FB46C86-5F9E-09F0-144B-4663F0A35D91}"/>
          </ac:spMkLst>
        </pc:spChg>
      </pc:sldChg>
      <pc:sldChg chg="addSp delSp modSp mod">
        <pc:chgData name="장군 임" userId="b0ca47fc2879dc50" providerId="LiveId" clId="{C7DB4E00-D468-4386-9C2B-E9E9DF107424}" dt="2025-08-27T08:00:07.558" v="1421" actId="1076"/>
        <pc:sldMkLst>
          <pc:docMk/>
          <pc:sldMk cId="2910098114" sldId="259"/>
        </pc:sldMkLst>
        <pc:spChg chg="mod">
          <ac:chgData name="장군 임" userId="b0ca47fc2879dc50" providerId="LiveId" clId="{C7DB4E00-D468-4386-9C2B-E9E9DF107424}" dt="2025-08-21T01:20:13.914" v="757" actId="207"/>
          <ac:spMkLst>
            <pc:docMk/>
            <pc:sldMk cId="2910098114" sldId="259"/>
            <ac:spMk id="40" creationId="{EEB6FBF7-53F1-9B3E-6799-78BA1CCE8234}"/>
          </ac:spMkLst>
        </pc:spChg>
        <pc:spChg chg="mod">
          <ac:chgData name="장군 임" userId="b0ca47fc2879dc50" providerId="LiveId" clId="{C7DB4E00-D468-4386-9C2B-E9E9DF107424}" dt="2025-08-21T00:48:38.568" v="630" actId="1076"/>
          <ac:spMkLst>
            <pc:docMk/>
            <pc:sldMk cId="2910098114" sldId="259"/>
            <ac:spMk id="45" creationId="{2D4AFFB2-3B4D-45B4-A9CE-3DF25C05C727}"/>
          </ac:spMkLst>
        </pc:spChg>
        <pc:spChg chg="mod">
          <ac:chgData name="장군 임" userId="b0ca47fc2879dc50" providerId="LiveId" clId="{C7DB4E00-D468-4386-9C2B-E9E9DF107424}" dt="2025-08-21T00:20:37.651" v="17" actId="207"/>
          <ac:spMkLst>
            <pc:docMk/>
            <pc:sldMk cId="2910098114" sldId="259"/>
            <ac:spMk id="50" creationId="{9DF07F82-912D-AF4E-8535-517E7376E78F}"/>
          </ac:spMkLst>
        </pc:spChg>
        <pc:spChg chg="mod">
          <ac:chgData name="장군 임" userId="b0ca47fc2879dc50" providerId="LiveId" clId="{C7DB4E00-D468-4386-9C2B-E9E9DF107424}" dt="2025-08-21T00:19:02.471" v="15" actId="1076"/>
          <ac:spMkLst>
            <pc:docMk/>
            <pc:sldMk cId="2910098114" sldId="259"/>
            <ac:spMk id="51" creationId="{06542F57-150F-9C0C-0D1A-98C3FAF30090}"/>
          </ac:spMkLst>
        </pc:spChg>
        <pc:spChg chg="mod">
          <ac:chgData name="장군 임" userId="b0ca47fc2879dc50" providerId="LiveId" clId="{C7DB4E00-D468-4386-9C2B-E9E9DF107424}" dt="2025-08-21T00:50:51.674" v="639" actId="1076"/>
          <ac:spMkLst>
            <pc:docMk/>
            <pc:sldMk cId="2910098114" sldId="259"/>
            <ac:spMk id="53" creationId="{132A86B3-251C-6894-A660-394F4FE10C4A}"/>
          </ac:spMkLst>
        </pc:spChg>
        <pc:spChg chg="mod">
          <ac:chgData name="장군 임" userId="b0ca47fc2879dc50" providerId="LiveId" clId="{C7DB4E00-D468-4386-9C2B-E9E9DF107424}" dt="2025-08-21T00:48:19.961" v="627" actId="1076"/>
          <ac:spMkLst>
            <pc:docMk/>
            <pc:sldMk cId="2910098114" sldId="259"/>
            <ac:spMk id="60" creationId="{16D49B4F-965E-DDBE-667C-E5E63423E8D6}"/>
          </ac:spMkLst>
        </pc:spChg>
        <pc:spChg chg="mod">
          <ac:chgData name="장군 임" userId="b0ca47fc2879dc50" providerId="LiveId" clId="{C7DB4E00-D468-4386-9C2B-E9E9DF107424}" dt="2025-08-21T01:01:05.162" v="656" actId="20577"/>
          <ac:spMkLst>
            <pc:docMk/>
            <pc:sldMk cId="2910098114" sldId="259"/>
            <ac:spMk id="62" creationId="{E917C77A-5332-6307-36D2-0A6A1B1C444C}"/>
          </ac:spMkLst>
        </pc:spChg>
        <pc:spChg chg="mod">
          <ac:chgData name="장군 임" userId="b0ca47fc2879dc50" providerId="LiveId" clId="{C7DB4E00-D468-4386-9C2B-E9E9DF107424}" dt="2025-08-21T01:11:16.485" v="704" actId="20577"/>
          <ac:spMkLst>
            <pc:docMk/>
            <pc:sldMk cId="2910098114" sldId="259"/>
            <ac:spMk id="63" creationId="{4A2AFE10-C477-25B4-2443-1C66D43565CE}"/>
          </ac:spMkLst>
        </pc:spChg>
        <pc:spChg chg="mod">
          <ac:chgData name="장군 임" userId="b0ca47fc2879dc50" providerId="LiveId" clId="{C7DB4E00-D468-4386-9C2B-E9E9DF107424}" dt="2025-08-21T00:48:38.568" v="630" actId="1076"/>
          <ac:spMkLst>
            <pc:docMk/>
            <pc:sldMk cId="2910098114" sldId="259"/>
            <ac:spMk id="66" creationId="{1F4C500A-4519-9DF8-C07E-F5C7657558B8}"/>
          </ac:spMkLst>
        </pc:spChg>
        <pc:spChg chg="mod">
          <ac:chgData name="장군 임" userId="b0ca47fc2879dc50" providerId="LiveId" clId="{C7DB4E00-D468-4386-9C2B-E9E9DF107424}" dt="2025-08-21T00:48:38.568" v="630" actId="1076"/>
          <ac:spMkLst>
            <pc:docMk/>
            <pc:sldMk cId="2910098114" sldId="259"/>
            <ac:spMk id="67" creationId="{715F4BE1-F24E-D8BC-1AEC-778E18FAC2DA}"/>
          </ac:spMkLst>
        </pc:spChg>
        <pc:spChg chg="mod">
          <ac:chgData name="장군 임" userId="b0ca47fc2879dc50" providerId="LiveId" clId="{C7DB4E00-D468-4386-9C2B-E9E9DF107424}" dt="2025-08-21T00:48:38.568" v="630" actId="1076"/>
          <ac:spMkLst>
            <pc:docMk/>
            <pc:sldMk cId="2910098114" sldId="259"/>
            <ac:spMk id="68" creationId="{0117F25A-A093-9B92-82C2-3EB051F72442}"/>
          </ac:spMkLst>
        </pc:spChg>
        <pc:spChg chg="mod">
          <ac:chgData name="장군 임" userId="b0ca47fc2879dc50" providerId="LiveId" clId="{C7DB4E00-D468-4386-9C2B-E9E9DF107424}" dt="2025-08-21T00:48:38.568" v="630" actId="1076"/>
          <ac:spMkLst>
            <pc:docMk/>
            <pc:sldMk cId="2910098114" sldId="259"/>
            <ac:spMk id="69" creationId="{A4E69610-8158-B04C-75EA-586FF686320D}"/>
          </ac:spMkLst>
        </pc:spChg>
        <pc:picChg chg="add del mod modCrop">
          <ac:chgData name="장군 임" userId="b0ca47fc2879dc50" providerId="LiveId" clId="{C7DB4E00-D468-4386-9C2B-E9E9DF107424}" dt="2025-08-27T07:59:52.120" v="1420" actId="478"/>
          <ac:picMkLst>
            <pc:docMk/>
            <pc:sldMk cId="2910098114" sldId="259"/>
            <ac:picMk id="4" creationId="{C4EB73E8-779D-8237-4DB7-ADBA5CAB3E1A}"/>
          </ac:picMkLst>
        </pc:picChg>
        <pc:picChg chg="add del mod">
          <ac:chgData name="장군 임" userId="b0ca47fc2879dc50" providerId="LiveId" clId="{C7DB4E00-D468-4386-9C2B-E9E9DF107424}" dt="2025-08-27T07:59:51.715" v="1419" actId="478"/>
          <ac:picMkLst>
            <pc:docMk/>
            <pc:sldMk cId="2910098114" sldId="259"/>
            <ac:picMk id="5" creationId="{FE4D2362-561A-207C-08DD-28A002F2B21E}"/>
          </ac:picMkLst>
        </pc:picChg>
        <pc:picChg chg="add mod">
          <ac:chgData name="장군 임" userId="b0ca47fc2879dc50" providerId="LiveId" clId="{C7DB4E00-D468-4386-9C2B-E9E9DF107424}" dt="2025-08-27T08:00:07.558" v="1421" actId="1076"/>
          <ac:picMkLst>
            <pc:docMk/>
            <pc:sldMk cId="2910098114" sldId="259"/>
            <ac:picMk id="10" creationId="{EF3A4657-CC00-4EE4-EE62-0BB141912C83}"/>
          </ac:picMkLst>
        </pc:picChg>
        <pc:picChg chg="add mod">
          <ac:chgData name="장군 임" userId="b0ca47fc2879dc50" providerId="LiveId" clId="{C7DB4E00-D468-4386-9C2B-E9E9DF107424}" dt="2025-08-21T01:18:03.180" v="752" actId="1076"/>
          <ac:picMkLst>
            <pc:docMk/>
            <pc:sldMk cId="2910098114" sldId="259"/>
            <ac:picMk id="12" creationId="{C0BCBBFA-7EF7-90CB-90B2-1DC81A424372}"/>
          </ac:picMkLst>
        </pc:picChg>
        <pc:picChg chg="add mod ord">
          <ac:chgData name="장군 임" userId="b0ca47fc2879dc50" providerId="LiveId" clId="{C7DB4E00-D468-4386-9C2B-E9E9DF107424}" dt="2025-08-21T02:25:37.570" v="1237" actId="14100"/>
          <ac:picMkLst>
            <pc:docMk/>
            <pc:sldMk cId="2910098114" sldId="259"/>
            <ac:picMk id="15" creationId="{D64AEC0A-823D-FDEF-2E79-E7116D59449B}"/>
          </ac:picMkLst>
        </pc:picChg>
        <pc:picChg chg="add mod modCrop">
          <ac:chgData name="장군 임" userId="b0ca47fc2879dc50" providerId="LiveId" clId="{C7DB4E00-D468-4386-9C2B-E9E9DF107424}" dt="2025-08-21T02:25:21.441" v="1234" actId="1076"/>
          <ac:picMkLst>
            <pc:docMk/>
            <pc:sldMk cId="2910098114" sldId="259"/>
            <ac:picMk id="19" creationId="{9067F500-35BD-7D7F-3FAC-FAB34667327A}"/>
          </ac:picMkLst>
        </pc:picChg>
        <pc:picChg chg="add mod">
          <ac:chgData name="장군 임" userId="b0ca47fc2879dc50" providerId="LiveId" clId="{C7DB4E00-D468-4386-9C2B-E9E9DF107424}" dt="2025-08-21T02:25:44.002" v="1238" actId="408"/>
          <ac:picMkLst>
            <pc:docMk/>
            <pc:sldMk cId="2910098114" sldId="259"/>
            <ac:picMk id="21" creationId="{5DC3EFDC-E95F-03A9-2F29-87BDA84B911A}"/>
          </ac:picMkLst>
        </pc:picChg>
        <pc:cxnChg chg="mod">
          <ac:chgData name="장군 임" userId="b0ca47fc2879dc50" providerId="LiveId" clId="{C7DB4E00-D468-4386-9C2B-E9E9DF107424}" dt="2025-08-21T00:48:38.568" v="630" actId="1076"/>
          <ac:cxnSpMkLst>
            <pc:docMk/>
            <pc:sldMk cId="2910098114" sldId="259"/>
            <ac:cxnSpMk id="44" creationId="{EC98BAAF-5ACE-38E1-1A87-0D1CA67AEF30}"/>
          </ac:cxnSpMkLst>
        </pc:cxnChg>
      </pc:sldChg>
      <pc:sldChg chg="addSp delSp modSp mod">
        <pc:chgData name="장군 임" userId="b0ca47fc2879dc50" providerId="LiveId" clId="{C7DB4E00-D468-4386-9C2B-E9E9DF107424}" dt="2025-08-27T07:59:22.169" v="1418" actId="14100"/>
        <pc:sldMkLst>
          <pc:docMk/>
          <pc:sldMk cId="3844505374" sldId="262"/>
        </pc:sldMkLst>
        <pc:spChg chg="add mod">
          <ac:chgData name="장군 임" userId="b0ca47fc2879dc50" providerId="LiveId" clId="{C7DB4E00-D468-4386-9C2B-E9E9DF107424}" dt="2025-08-27T07:49:41.521" v="1271" actId="20577"/>
          <ac:spMkLst>
            <pc:docMk/>
            <pc:sldMk cId="3844505374" sldId="262"/>
            <ac:spMk id="3" creationId="{77889CF8-336A-525C-D497-5544826951A0}"/>
          </ac:spMkLst>
        </pc:spChg>
        <pc:spChg chg="add mod">
          <ac:chgData name="장군 임" userId="b0ca47fc2879dc50" providerId="LiveId" clId="{C7DB4E00-D468-4386-9C2B-E9E9DF107424}" dt="2025-08-21T01:20:43.977" v="759" actId="20577"/>
          <ac:spMkLst>
            <pc:docMk/>
            <pc:sldMk cId="3844505374" sldId="262"/>
            <ac:spMk id="4" creationId="{A0A707F9-E699-C333-08F6-2D59D4DCE084}"/>
          </ac:spMkLst>
        </pc:spChg>
        <pc:spChg chg="add mod">
          <ac:chgData name="장군 임" userId="b0ca47fc2879dc50" providerId="LiveId" clId="{C7DB4E00-D468-4386-9C2B-E9E9DF107424}" dt="2025-08-21T00:57:10.364" v="650" actId="20577"/>
          <ac:spMkLst>
            <pc:docMk/>
            <pc:sldMk cId="3844505374" sldId="262"/>
            <ac:spMk id="5" creationId="{4311971E-DEED-96F0-AB11-C4E54E2BE818}"/>
          </ac:spMkLst>
        </pc:spChg>
        <pc:spChg chg="mod">
          <ac:chgData name="장군 임" userId="b0ca47fc2879dc50" providerId="LiveId" clId="{C7DB4E00-D468-4386-9C2B-E9E9DF107424}" dt="2025-08-21T00:34:26.480" v="212" actId="20577"/>
          <ac:spMkLst>
            <pc:docMk/>
            <pc:sldMk cId="3844505374" sldId="262"/>
            <ac:spMk id="11" creationId="{813AA991-4E06-EEC9-6818-1FA5BD1EE0F0}"/>
          </ac:spMkLst>
        </pc:spChg>
        <pc:spChg chg="mod">
          <ac:chgData name="장군 임" userId="b0ca47fc2879dc50" providerId="LiveId" clId="{C7DB4E00-D468-4386-9C2B-E9E9DF107424}" dt="2025-08-21T00:40:21.560" v="468"/>
          <ac:spMkLst>
            <pc:docMk/>
            <pc:sldMk cId="3844505374" sldId="262"/>
            <ac:spMk id="13" creationId="{F42295BA-4DA5-A705-3859-56AE35A01E9D}"/>
          </ac:spMkLst>
        </pc:spChg>
        <pc:spChg chg="mod">
          <ac:chgData name="장군 임" userId="b0ca47fc2879dc50" providerId="LiveId" clId="{C7DB4E00-D468-4386-9C2B-E9E9DF107424}" dt="2025-08-21T01:46:54.278" v="1109" actId="1076"/>
          <ac:spMkLst>
            <pc:docMk/>
            <pc:sldMk cId="3844505374" sldId="262"/>
            <ac:spMk id="40" creationId="{E65D7E31-7850-6A46-C7C8-7B99278B06CD}"/>
          </ac:spMkLst>
        </pc:spChg>
        <pc:spChg chg="mod">
          <ac:chgData name="장군 임" userId="b0ca47fc2879dc50" providerId="LiveId" clId="{C7DB4E00-D468-4386-9C2B-E9E9DF107424}" dt="2025-08-21T00:13:43.738" v="1" actId="207"/>
          <ac:spMkLst>
            <pc:docMk/>
            <pc:sldMk cId="3844505374" sldId="262"/>
            <ac:spMk id="42" creationId="{2DD603B2-7021-4AD0-4EF6-B0A0F4E145A6}"/>
          </ac:spMkLst>
        </pc:spChg>
        <pc:spChg chg="mod">
          <ac:chgData name="장군 임" userId="b0ca47fc2879dc50" providerId="LiveId" clId="{C7DB4E00-D468-4386-9C2B-E9E9DF107424}" dt="2025-08-21T00:13:43.738" v="1" actId="207"/>
          <ac:spMkLst>
            <pc:docMk/>
            <pc:sldMk cId="3844505374" sldId="262"/>
            <ac:spMk id="43" creationId="{4F9CC38C-0CF7-92D7-E1F2-3A1B450A1F8C}"/>
          </ac:spMkLst>
        </pc:spChg>
        <pc:spChg chg="mod">
          <ac:chgData name="장군 임" userId="b0ca47fc2879dc50" providerId="LiveId" clId="{C7DB4E00-D468-4386-9C2B-E9E9DF107424}" dt="2025-08-21T01:24:31.769" v="788" actId="2085"/>
          <ac:spMkLst>
            <pc:docMk/>
            <pc:sldMk cId="3844505374" sldId="262"/>
            <ac:spMk id="46" creationId="{50FAD880-645B-7616-FD14-9E1D40CE4773}"/>
          </ac:spMkLst>
        </pc:spChg>
        <pc:spChg chg="mod">
          <ac:chgData name="장군 임" userId="b0ca47fc2879dc50" providerId="LiveId" clId="{C7DB4E00-D468-4386-9C2B-E9E9DF107424}" dt="2025-08-21T00:13:43.738" v="1" actId="207"/>
          <ac:spMkLst>
            <pc:docMk/>
            <pc:sldMk cId="3844505374" sldId="262"/>
            <ac:spMk id="47" creationId="{B69AFBCD-6DEB-037C-C956-87F69EAB18F7}"/>
          </ac:spMkLst>
        </pc:spChg>
        <pc:spChg chg="mod">
          <ac:chgData name="장군 임" userId="b0ca47fc2879dc50" providerId="LiveId" clId="{C7DB4E00-D468-4386-9C2B-E9E9DF107424}" dt="2025-08-27T07:50:01.549" v="1347" actId="20577"/>
          <ac:spMkLst>
            <pc:docMk/>
            <pc:sldMk cId="3844505374" sldId="262"/>
            <ac:spMk id="48" creationId="{71958A61-1194-6C08-1C72-EEBF1B9268EE}"/>
          </ac:spMkLst>
        </pc:spChg>
        <pc:spChg chg="mod">
          <ac:chgData name="장군 임" userId="b0ca47fc2879dc50" providerId="LiveId" clId="{C7DB4E00-D468-4386-9C2B-E9E9DF107424}" dt="2025-08-27T07:49:23.497" v="1265" actId="20577"/>
          <ac:spMkLst>
            <pc:docMk/>
            <pc:sldMk cId="3844505374" sldId="262"/>
            <ac:spMk id="70" creationId="{A4C74EF5-BE16-94AD-5DDC-340B19A375DB}"/>
          </ac:spMkLst>
        </pc:spChg>
        <pc:spChg chg="mod">
          <ac:chgData name="장군 임" userId="b0ca47fc2879dc50" providerId="LiveId" clId="{C7DB4E00-D468-4386-9C2B-E9E9DF107424}" dt="2025-08-27T07:50:34.821" v="1398" actId="20577"/>
          <ac:spMkLst>
            <pc:docMk/>
            <pc:sldMk cId="3844505374" sldId="262"/>
            <ac:spMk id="72" creationId="{9482C606-B4D1-0CEC-8588-9AA65D5D04EB}"/>
          </ac:spMkLst>
        </pc:spChg>
        <pc:spChg chg="mod">
          <ac:chgData name="장군 임" userId="b0ca47fc2879dc50" providerId="LiveId" clId="{C7DB4E00-D468-4386-9C2B-E9E9DF107424}" dt="2025-08-21T00:33:54.715" v="196" actId="20577"/>
          <ac:spMkLst>
            <pc:docMk/>
            <pc:sldMk cId="3844505374" sldId="262"/>
            <ac:spMk id="85" creationId="{0067E4D6-C421-D408-9335-633D24F0AF92}"/>
          </ac:spMkLst>
        </pc:spChg>
        <pc:spChg chg="mod">
          <ac:chgData name="장군 임" userId="b0ca47fc2879dc50" providerId="LiveId" clId="{C7DB4E00-D468-4386-9C2B-E9E9DF107424}" dt="2025-08-27T07:48:03.697" v="1257" actId="20577"/>
          <ac:spMkLst>
            <pc:docMk/>
            <pc:sldMk cId="3844505374" sldId="262"/>
            <ac:spMk id="86" creationId="{557F2E33-B0DE-D5A0-A4B0-808095C5B373}"/>
          </ac:spMkLst>
        </pc:spChg>
        <pc:spChg chg="mod">
          <ac:chgData name="장군 임" userId="b0ca47fc2879dc50" providerId="LiveId" clId="{C7DB4E00-D468-4386-9C2B-E9E9DF107424}" dt="2025-08-27T07:48:07.185" v="1261" actId="20577"/>
          <ac:spMkLst>
            <pc:docMk/>
            <pc:sldMk cId="3844505374" sldId="262"/>
            <ac:spMk id="87" creationId="{CF232B00-5B96-7221-6538-9460C04E47B0}"/>
          </ac:spMkLst>
        </pc:spChg>
        <pc:spChg chg="mod">
          <ac:chgData name="장군 임" userId="b0ca47fc2879dc50" providerId="LiveId" clId="{C7DB4E00-D468-4386-9C2B-E9E9DF107424}" dt="2025-08-21T00:34:06.543" v="204" actId="20577"/>
          <ac:spMkLst>
            <pc:docMk/>
            <pc:sldMk cId="3844505374" sldId="262"/>
            <ac:spMk id="91" creationId="{60C7DB2F-FDE9-6076-4F03-576072B3334D}"/>
          </ac:spMkLst>
        </pc:spChg>
        <pc:spChg chg="mod">
          <ac:chgData name="장군 임" userId="b0ca47fc2879dc50" providerId="LiveId" clId="{C7DB4E00-D468-4386-9C2B-E9E9DF107424}" dt="2025-08-21T00:37:30.433" v="403" actId="20577"/>
          <ac:spMkLst>
            <pc:docMk/>
            <pc:sldMk cId="3844505374" sldId="262"/>
            <ac:spMk id="93" creationId="{BC853AF4-ACAD-FA2A-C0B2-481365ECF41B}"/>
          </ac:spMkLst>
        </pc:spChg>
        <pc:spChg chg="mod">
          <ac:chgData name="장군 임" userId="b0ca47fc2879dc50" providerId="LiveId" clId="{C7DB4E00-D468-4386-9C2B-E9E9DF107424}" dt="2025-08-21T00:33:46.036" v="188" actId="20577"/>
          <ac:spMkLst>
            <pc:docMk/>
            <pc:sldMk cId="3844505374" sldId="262"/>
            <ac:spMk id="97" creationId="{C3542169-AC20-CC8E-7DEC-CC47C01B1940}"/>
          </ac:spMkLst>
        </pc:spChg>
        <pc:spChg chg="mod">
          <ac:chgData name="장군 임" userId="b0ca47fc2879dc50" providerId="LiveId" clId="{C7DB4E00-D468-4386-9C2B-E9E9DF107424}" dt="2025-08-21T00:35:19.420" v="250" actId="20577"/>
          <ac:spMkLst>
            <pc:docMk/>
            <pc:sldMk cId="3844505374" sldId="262"/>
            <ac:spMk id="99" creationId="{6D4DDD78-E32D-DDD0-F13D-803F58A98898}"/>
          </ac:spMkLst>
        </pc:spChg>
        <pc:grpChg chg="mod">
          <ac:chgData name="장군 임" userId="b0ca47fc2879dc50" providerId="LiveId" clId="{C7DB4E00-D468-4386-9C2B-E9E9DF107424}" dt="2025-08-21T00:13:43.738" v="1" actId="207"/>
          <ac:grpSpMkLst>
            <pc:docMk/>
            <pc:sldMk cId="3844505374" sldId="262"/>
            <ac:grpSpMk id="41" creationId="{4C28A141-9368-84EB-698D-A24B7ED09070}"/>
          </ac:grpSpMkLst>
        </pc:grpChg>
        <pc:picChg chg="add mod">
          <ac:chgData name="장군 임" userId="b0ca47fc2879dc50" providerId="LiveId" clId="{C7DB4E00-D468-4386-9C2B-E9E9DF107424}" dt="2025-08-21T02:24:50.802" v="1227" actId="1076"/>
          <ac:picMkLst>
            <pc:docMk/>
            <pc:sldMk cId="3844505374" sldId="262"/>
            <ac:picMk id="6" creationId="{D93E5B40-A840-B24D-CB3F-3B985D134F84}"/>
          </ac:picMkLst>
        </pc:picChg>
        <pc:picChg chg="add mod">
          <ac:chgData name="장군 임" userId="b0ca47fc2879dc50" providerId="LiveId" clId="{C7DB4E00-D468-4386-9C2B-E9E9DF107424}" dt="2025-08-21T01:23:04.073" v="778" actId="14100"/>
          <ac:picMkLst>
            <pc:docMk/>
            <pc:sldMk cId="3844505374" sldId="262"/>
            <ac:picMk id="7" creationId="{4A328749-56D4-9D0B-FB28-B2454B73868F}"/>
          </ac:picMkLst>
        </pc:picChg>
        <pc:picChg chg="add del mod">
          <ac:chgData name="장군 임" userId="b0ca47fc2879dc50" providerId="LiveId" clId="{C7DB4E00-D468-4386-9C2B-E9E9DF107424}" dt="2025-08-27T07:57:28.038" v="1410" actId="478"/>
          <ac:picMkLst>
            <pc:docMk/>
            <pc:sldMk cId="3844505374" sldId="262"/>
            <ac:picMk id="15" creationId="{3033B1DC-CEB5-20F6-1D47-1B84BD66CD13}"/>
          </ac:picMkLst>
        </pc:picChg>
        <pc:picChg chg="add mod">
          <ac:chgData name="장군 임" userId="b0ca47fc2879dc50" providerId="LiveId" clId="{C7DB4E00-D468-4386-9C2B-E9E9DF107424}" dt="2025-08-27T07:59:22.169" v="1418" actId="14100"/>
          <ac:picMkLst>
            <pc:docMk/>
            <pc:sldMk cId="3844505374" sldId="262"/>
            <ac:picMk id="17" creationId="{8765649E-9BAD-F9A1-8F40-86065E8CC127}"/>
          </ac:picMkLst>
        </pc:picChg>
        <pc:picChg chg="add mod">
          <ac:chgData name="장군 임" userId="b0ca47fc2879dc50" providerId="LiveId" clId="{C7DB4E00-D468-4386-9C2B-E9E9DF107424}" dt="2025-08-21T01:22:40.810" v="777" actId="1076"/>
          <ac:picMkLst>
            <pc:docMk/>
            <pc:sldMk cId="3844505374" sldId="262"/>
            <ac:picMk id="18" creationId="{FCB0254A-4348-C84F-90AE-71D55F212097}"/>
          </ac:picMkLst>
        </pc:picChg>
        <pc:picChg chg="add mod">
          <ac:chgData name="장군 임" userId="b0ca47fc2879dc50" providerId="LiveId" clId="{C7DB4E00-D468-4386-9C2B-E9E9DF107424}" dt="2025-08-21T02:25:00.281" v="1229" actId="408"/>
          <ac:picMkLst>
            <pc:docMk/>
            <pc:sldMk cId="3844505374" sldId="262"/>
            <ac:picMk id="19" creationId="{BB490F23-D476-C9AA-E4D6-0D2F802DD820}"/>
          </ac:picMkLst>
        </pc:picChg>
        <pc:picChg chg="add mod">
          <ac:chgData name="장군 임" userId="b0ca47fc2879dc50" providerId="LiveId" clId="{C7DB4E00-D468-4386-9C2B-E9E9DF107424}" dt="2025-08-21T02:25:00.281" v="1229" actId="408"/>
          <ac:picMkLst>
            <pc:docMk/>
            <pc:sldMk cId="3844505374" sldId="262"/>
            <ac:picMk id="20" creationId="{9B34F999-B7C9-4410-782B-205A0659DE0F}"/>
          </ac:picMkLst>
        </pc:picChg>
        <pc:picChg chg="add mod">
          <ac:chgData name="장군 임" userId="b0ca47fc2879dc50" providerId="LiveId" clId="{C7DB4E00-D468-4386-9C2B-E9E9DF107424}" dt="2025-08-21T02:24:55.001" v="1228" actId="1076"/>
          <ac:picMkLst>
            <pc:docMk/>
            <pc:sldMk cId="3844505374" sldId="262"/>
            <ac:picMk id="24" creationId="{E2ADD80C-1235-4CB3-8E40-74B6C42705A2}"/>
          </ac:picMkLst>
        </pc:picChg>
      </pc:sldChg>
      <pc:sldChg chg="add del setBg">
        <pc:chgData name="장군 임" userId="b0ca47fc2879dc50" providerId="LiveId" clId="{C7DB4E00-D468-4386-9C2B-E9E9DF107424}" dt="2025-08-21T01:34:03.750" v="792" actId="2696"/>
        <pc:sldMkLst>
          <pc:docMk/>
          <pc:sldMk cId="0" sldId="263"/>
        </pc:sldMkLst>
      </pc:sldChg>
      <pc:sldChg chg="addSp delSp modSp add mod setBg">
        <pc:chgData name="장군 임" userId="b0ca47fc2879dc50" providerId="LiveId" clId="{C7DB4E00-D468-4386-9C2B-E9E9DF107424}" dt="2025-08-21T02:29:31.537" v="1253"/>
        <pc:sldMkLst>
          <pc:docMk/>
          <pc:sldMk cId="1950807578" sldId="263"/>
        </pc:sldMkLst>
        <pc:spChg chg="mod">
          <ac:chgData name="장군 임" userId="b0ca47fc2879dc50" providerId="LiveId" clId="{C7DB4E00-D468-4386-9C2B-E9E9DF107424}" dt="2025-08-21T01:38:44.912" v="924"/>
          <ac:spMkLst>
            <pc:docMk/>
            <pc:sldMk cId="1950807578" sldId="263"/>
            <ac:spMk id="4" creationId="{334C2F57-B3C2-9B30-9C59-2EA93FA20210}"/>
          </ac:spMkLst>
        </pc:spChg>
        <pc:spChg chg="mod">
          <ac:chgData name="장군 임" userId="b0ca47fc2879dc50" providerId="LiveId" clId="{C7DB4E00-D468-4386-9C2B-E9E9DF107424}" dt="2025-08-21T01:38:32.750" v="894"/>
          <ac:spMkLst>
            <pc:docMk/>
            <pc:sldMk cId="1950807578" sldId="263"/>
            <ac:spMk id="5" creationId="{1CE79521-511A-F3B1-3483-988D5B469C22}"/>
          </ac:spMkLst>
        </pc:spChg>
        <pc:spChg chg="mod">
          <ac:chgData name="장군 임" userId="b0ca47fc2879dc50" providerId="LiveId" clId="{C7DB4E00-D468-4386-9C2B-E9E9DF107424}" dt="2025-08-21T01:39:00.705" v="982"/>
          <ac:spMkLst>
            <pc:docMk/>
            <pc:sldMk cId="1950807578" sldId="263"/>
            <ac:spMk id="6" creationId="{F0D93570-C051-BD82-CB71-580BCC23D172}"/>
          </ac:spMkLst>
        </pc:spChg>
        <pc:spChg chg="mod">
          <ac:chgData name="장군 임" userId="b0ca47fc2879dc50" providerId="LiveId" clId="{C7DB4E00-D468-4386-9C2B-E9E9DF107424}" dt="2025-08-21T01:37:13.540" v="829" actId="20577"/>
          <ac:spMkLst>
            <pc:docMk/>
            <pc:sldMk cId="1950807578" sldId="263"/>
            <ac:spMk id="7" creationId="{2DB05587-9AFC-18BF-B579-D9860451D133}"/>
          </ac:spMkLst>
        </pc:spChg>
        <pc:spChg chg="mod">
          <ac:chgData name="장군 임" userId="b0ca47fc2879dc50" providerId="LiveId" clId="{C7DB4E00-D468-4386-9C2B-E9E9DF107424}" dt="2025-08-21T01:36:24.185" v="809"/>
          <ac:spMkLst>
            <pc:docMk/>
            <pc:sldMk cId="1950807578" sldId="263"/>
            <ac:spMk id="8" creationId="{21EC8B0C-CBF8-2ECB-AC3B-01E246D344B6}"/>
          </ac:spMkLst>
        </pc:spChg>
        <pc:spChg chg="mod">
          <ac:chgData name="장군 임" userId="b0ca47fc2879dc50" providerId="LiveId" clId="{C7DB4E00-D468-4386-9C2B-E9E9DF107424}" dt="2025-08-21T02:29:31.537" v="1253"/>
          <ac:spMkLst>
            <pc:docMk/>
            <pc:sldMk cId="1950807578" sldId="263"/>
            <ac:spMk id="9" creationId="{F39B2B87-052D-016C-476D-7C9AD9A467A3}"/>
          </ac:spMkLst>
        </pc:spChg>
        <pc:picChg chg="add mod">
          <ac:chgData name="장군 임" userId="b0ca47fc2879dc50" providerId="LiveId" clId="{C7DB4E00-D468-4386-9C2B-E9E9DF107424}" dt="2025-08-21T01:44:53.970" v="1107" actId="1076"/>
          <ac:picMkLst>
            <pc:docMk/>
            <pc:sldMk cId="1950807578" sldId="263"/>
            <ac:picMk id="10" creationId="{49E361D7-7ADE-CDB5-A9FE-80E96FBE2907}"/>
          </ac:picMkLst>
        </pc:picChg>
      </pc:sldChg>
      <pc:sldMasterChg chg="modSp mod">
        <pc:chgData name="장군 임" userId="b0ca47fc2879dc50" providerId="LiveId" clId="{C7DB4E00-D468-4386-9C2B-E9E9DF107424}" dt="2025-08-21T01:42:51.516" v="1098" actId="207"/>
        <pc:sldMasterMkLst>
          <pc:docMk/>
          <pc:sldMasterMk cId="792352516" sldId="2147483648"/>
        </pc:sldMasterMkLst>
        <pc:spChg chg="mod">
          <ac:chgData name="장군 임" userId="b0ca47fc2879dc50" providerId="LiveId" clId="{C7DB4E00-D468-4386-9C2B-E9E9DF107424}" dt="2025-08-21T01:42:49.541" v="1097" actId="207"/>
          <ac:spMkLst>
            <pc:docMk/>
            <pc:sldMasterMk cId="792352516" sldId="2147483648"/>
            <ac:spMk id="2" creationId="{560758EB-460F-5579-DEE7-530A6F48D898}"/>
          </ac:spMkLst>
        </pc:spChg>
        <pc:picChg chg="mod">
          <ac:chgData name="장군 임" userId="b0ca47fc2879dc50" providerId="LiveId" clId="{C7DB4E00-D468-4386-9C2B-E9E9DF107424}" dt="2025-08-21T01:42:51.516" v="1098" actId="207"/>
          <ac:picMkLst>
            <pc:docMk/>
            <pc:sldMasterMk cId="792352516" sldId="2147483648"/>
            <ac:picMk id="16" creationId="{D9017457-2393-4A59-97B4-B06C051CAD7B}"/>
          </ac:picMkLst>
        </pc:pic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C3211-23B1-4DD8-86C8-9471884AE1D5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73AB3-6A21-411D-A23E-D76637595C9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6380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73AB3-6A21-411D-A23E-D76637595C9A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4217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73AB3-6A21-411D-A23E-D76637595C9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3466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73AB3-6A21-411D-A23E-D76637595C9A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30157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F0227-ACC5-8338-A021-FE8332F6F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230405-A8CE-E2FF-37D8-5AD6F299FF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00B8D67-0ADE-5D85-40C0-C71A954F0F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84A3C4B-1C1F-75CA-BFF3-208B753334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73AB3-6A21-411D-A23E-D76637595C9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3056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173AB3-6A21-411D-A23E-D76637595C9A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3366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2F465A-F729-ED0A-4C78-8ACAC41384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8790270-11D5-9A11-04B8-D2954D05B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1D3F71-6BAB-1921-B7E2-82C11A721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235D6D-64D1-20FB-79F9-2F237696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BC82F0-B5A7-AF7D-27CA-6A1152436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590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D4C9AF-58AF-4903-D890-12486E08E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56786F-8585-48F4-2E81-13B49968A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9DD847-C505-C9E1-B1F3-8EC8B007F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CA401-0DD3-5D53-D2D7-1E8C5657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EFDD51-53D9-5120-FD33-E3B6400CB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3491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589527A-BEE3-3772-3134-9D1C839E60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9FD1E71-39EB-6B17-A48E-1F41242FFA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ADB3EF-D4DA-DDE2-01D3-A15211E0F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A39F3A-9B16-1309-0364-B2F91B44E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0AB93E-3FA6-94B3-57BE-DF70DB946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6132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20283"/>
            <a:ext cx="51816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2590800"/>
            <a:ext cx="42672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048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096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91444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2192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5240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8288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1337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4385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080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542" y="2937934"/>
            <a:ext cx="5181600" cy="908050"/>
          </a:xfrm>
        </p:spPr>
        <p:txBody>
          <a:bodyPr anchor="t"/>
          <a:lstStyle>
            <a:lvl1pPr algn="l">
              <a:defRPr sz="266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1542" y="1937809"/>
            <a:ext cx="5181600" cy="1000125"/>
          </a:xfrm>
        </p:spPr>
        <p:txBody>
          <a:bodyPr anchor="b"/>
          <a:lstStyle>
            <a:lvl1pPr marL="0" indent="0">
              <a:buNone/>
              <a:defRPr sz="1333">
                <a:solidFill>
                  <a:schemeClr val="tx1">
                    <a:tint val="75000"/>
                  </a:schemeClr>
                </a:solidFill>
              </a:defRPr>
            </a:lvl1pPr>
            <a:lvl2pPr marL="304815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609630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3pPr>
            <a:lvl4pPr marL="91444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4pPr>
            <a:lvl5pPr marL="121926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5pPr>
            <a:lvl6pPr marL="1524076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6pPr>
            <a:lvl7pPr marL="1828891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7pPr>
            <a:lvl8pPr marL="2133707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8pPr>
            <a:lvl9pPr marL="2438522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4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98800" y="1066800"/>
            <a:ext cx="2692400" cy="3017309"/>
          </a:xfrm>
        </p:spPr>
        <p:txBody>
          <a:bodyPr/>
          <a:lstStyle>
            <a:lvl1pPr>
              <a:defRPr sz="1867"/>
            </a:lvl1pPr>
            <a:lvl2pPr>
              <a:defRPr sz="1600"/>
            </a:lvl2pPr>
            <a:lvl3pPr>
              <a:defRPr sz="1333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041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23409"/>
            <a:ext cx="2693459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449917"/>
            <a:ext cx="2693459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96684" y="1023409"/>
            <a:ext cx="2694517" cy="426508"/>
          </a:xfrm>
        </p:spPr>
        <p:txBody>
          <a:bodyPr anchor="b"/>
          <a:lstStyle>
            <a:lvl1pPr marL="0" indent="0">
              <a:buNone/>
              <a:defRPr sz="1600" b="1"/>
            </a:lvl1pPr>
            <a:lvl2pPr marL="304815" indent="0">
              <a:buNone/>
              <a:defRPr sz="1333" b="1"/>
            </a:lvl2pPr>
            <a:lvl3pPr marL="609630" indent="0">
              <a:buNone/>
              <a:defRPr sz="1200" b="1"/>
            </a:lvl3pPr>
            <a:lvl4pPr marL="914446" indent="0">
              <a:buNone/>
              <a:defRPr sz="1067" b="1"/>
            </a:lvl4pPr>
            <a:lvl5pPr marL="1219261" indent="0">
              <a:buNone/>
              <a:defRPr sz="1067" b="1"/>
            </a:lvl5pPr>
            <a:lvl6pPr marL="1524076" indent="0">
              <a:buNone/>
              <a:defRPr sz="1067" b="1"/>
            </a:lvl6pPr>
            <a:lvl7pPr marL="1828891" indent="0">
              <a:buNone/>
              <a:defRPr sz="1067" b="1"/>
            </a:lvl7pPr>
            <a:lvl8pPr marL="2133707" indent="0">
              <a:buNone/>
              <a:defRPr sz="1067" b="1"/>
            </a:lvl8pPr>
            <a:lvl9pPr marL="2438522" indent="0">
              <a:buNone/>
              <a:defRPr sz="106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96684" y="1449917"/>
            <a:ext cx="2694517" cy="2634192"/>
          </a:xfrm>
        </p:spPr>
        <p:txBody>
          <a:bodyPr/>
          <a:lstStyle>
            <a:lvl1pPr>
              <a:defRPr sz="1600"/>
            </a:lvl1pPr>
            <a:lvl2pPr>
              <a:defRPr sz="1333"/>
            </a:lvl2pPr>
            <a:lvl3pPr>
              <a:defRPr sz="120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939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605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2696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82033"/>
            <a:ext cx="2005542" cy="774700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3367" y="182034"/>
            <a:ext cx="3407833" cy="3902075"/>
          </a:xfrm>
        </p:spPr>
        <p:txBody>
          <a:bodyPr/>
          <a:lstStyle>
            <a:lvl1pPr>
              <a:defRPr sz="2133"/>
            </a:lvl1pPr>
            <a:lvl2pPr>
              <a:defRPr sz="1867"/>
            </a:lvl2pPr>
            <a:lvl3pPr>
              <a:defRPr sz="1600"/>
            </a:lvl3pPr>
            <a:lvl4pPr>
              <a:defRPr sz="1333"/>
            </a:lvl4pPr>
            <a:lvl5pPr>
              <a:defRPr sz="1333"/>
            </a:lvl5pPr>
            <a:lvl6pPr>
              <a:defRPr sz="1333"/>
            </a:lvl6pPr>
            <a:lvl7pPr>
              <a:defRPr sz="1333"/>
            </a:lvl7pPr>
            <a:lvl8pPr>
              <a:defRPr sz="1333"/>
            </a:lvl8pPr>
            <a:lvl9pPr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956734"/>
            <a:ext cx="2005542" cy="31273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20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D511D6-A95F-6D19-96C4-1E869CB504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20FED-E67B-97CF-1F8E-FD8D54EB1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E9544B-AD61-C298-73A4-4416A428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438326-493B-92C1-59C5-3B5259BB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제목 개체 틀 1">
            <a:extLst>
              <a:ext uri="{FF2B5EF4-FFF2-40B4-BE49-F238E27FC236}">
                <a16:creationId xmlns:a16="http://schemas.microsoft.com/office/drawing/2014/main" id="{9D018403-809E-42F5-12CE-74D478CAC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40472"/>
            <a:ext cx="10096025" cy="385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25989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4859" y="3200400"/>
            <a:ext cx="3657600" cy="377825"/>
          </a:xfrm>
        </p:spPr>
        <p:txBody>
          <a:bodyPr anchor="b"/>
          <a:lstStyle>
            <a:lvl1pPr algn="l">
              <a:defRPr sz="1333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94859" y="408517"/>
            <a:ext cx="3657600" cy="2743200"/>
          </a:xfrm>
        </p:spPr>
        <p:txBody>
          <a:bodyPr/>
          <a:lstStyle>
            <a:lvl1pPr marL="0" indent="0">
              <a:buNone/>
              <a:defRPr sz="2133"/>
            </a:lvl1pPr>
            <a:lvl2pPr marL="304815" indent="0">
              <a:buNone/>
              <a:defRPr sz="1867"/>
            </a:lvl2pPr>
            <a:lvl3pPr marL="609630" indent="0">
              <a:buNone/>
              <a:defRPr sz="1600"/>
            </a:lvl3pPr>
            <a:lvl4pPr marL="914446" indent="0">
              <a:buNone/>
              <a:defRPr sz="1333"/>
            </a:lvl4pPr>
            <a:lvl5pPr marL="1219261" indent="0">
              <a:buNone/>
              <a:defRPr sz="1333"/>
            </a:lvl5pPr>
            <a:lvl6pPr marL="1524076" indent="0">
              <a:buNone/>
              <a:defRPr sz="1333"/>
            </a:lvl6pPr>
            <a:lvl7pPr marL="1828891" indent="0">
              <a:buNone/>
              <a:defRPr sz="1333"/>
            </a:lvl7pPr>
            <a:lvl8pPr marL="2133707" indent="0">
              <a:buNone/>
              <a:defRPr sz="1333"/>
            </a:lvl8pPr>
            <a:lvl9pPr marL="2438522" indent="0">
              <a:buNone/>
              <a:defRPr sz="1333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94859" y="3578225"/>
            <a:ext cx="3657600" cy="536575"/>
          </a:xfrm>
        </p:spPr>
        <p:txBody>
          <a:bodyPr/>
          <a:lstStyle>
            <a:lvl1pPr marL="0" indent="0">
              <a:buNone/>
              <a:defRPr sz="933"/>
            </a:lvl1pPr>
            <a:lvl2pPr marL="304815" indent="0">
              <a:buNone/>
              <a:defRPr sz="800"/>
            </a:lvl2pPr>
            <a:lvl3pPr marL="609630" indent="0">
              <a:buNone/>
              <a:defRPr sz="667"/>
            </a:lvl3pPr>
            <a:lvl4pPr marL="914446" indent="0">
              <a:buNone/>
              <a:defRPr sz="600"/>
            </a:lvl4pPr>
            <a:lvl5pPr marL="1219261" indent="0">
              <a:buNone/>
              <a:defRPr sz="600"/>
            </a:lvl5pPr>
            <a:lvl6pPr marL="1524076" indent="0">
              <a:buNone/>
              <a:defRPr sz="600"/>
            </a:lvl6pPr>
            <a:lvl7pPr marL="1828891" indent="0">
              <a:buNone/>
              <a:defRPr sz="600"/>
            </a:lvl7pPr>
            <a:lvl8pPr marL="2133707" indent="0">
              <a:buNone/>
              <a:defRPr sz="600"/>
            </a:lvl8pPr>
            <a:lvl9pPr marL="2438522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1849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351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419600" y="183092"/>
            <a:ext cx="1371600" cy="39010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183092"/>
            <a:ext cx="4013200" cy="39010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353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C8D3A2-1257-2D39-2E12-8A95748F4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278270-72DC-700C-670D-DECD37839A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C27308-C8E8-CB9A-F3D8-873C7C46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37C058-43EC-8C6B-B66F-AEF6778E0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57231-2467-6B8C-9668-F59B776DE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558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95033-CEAE-2A67-CEBD-4DB5FACC5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DB3075-9648-FBAB-7A9E-AEE4E5013B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88E20E-62AD-9C71-CB60-8751696F32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BC36A8-4170-8104-0C0B-81D9DF5EA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EB244C-CA0A-8B85-97BB-18E893A4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E41D0C-1946-D310-34A2-9A6B26F28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844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7507F3-14BE-25AC-9EB9-884266ED2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EFE355-A19E-F86B-EE87-E2CBF66B1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3B5AE17-A732-7AAF-0A3F-9025519DDE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3463E4E-2729-DEBB-AED5-449B407103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7E4D2EB-BBE3-B73C-88FE-730F16C40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2564778-A44B-0591-6503-FC2ACBBB0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B1BC7D-6A29-0FFA-162A-ADE538EC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2E196AD-01D0-A942-0968-76F35996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78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517B50-856E-D21A-8190-49905F2766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B34FDDA-3EFE-9108-CCBB-A167D20ED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8C418CF-36E6-6CC7-6F47-39A6E2CD65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AC9FD5-FF8F-CDFD-BE05-CF167AD44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538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B32327-8A68-250A-FBBD-440DEF9C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259B058-38E3-F563-99C5-7E9C01A6A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0D338-4786-B200-17A1-4B5598D6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550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F9C8CC-53EA-8291-CB5B-C4CFF2BF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D931AD-C8BC-8532-B354-43327E282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0CAAB39-7854-1967-CC48-95D56622D8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33C1B3-9937-D619-343D-83CEBC4DF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43C71E-2CD3-762F-954F-C0023CE81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A3DA56-823D-1E8F-1EBB-E1E15067C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281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C380D2-0211-0D56-7B55-E1FA635F98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604A447-F9B6-95DA-C2A0-AA9F40FF34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1BCBB7-FD57-E0FE-99C3-A9C4C0BFC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F0E197-D078-F2D8-6DC6-9DC7A0B2D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66F3F12-9E51-2034-7F2E-617A5E23E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E36388-B13E-A60E-35AB-B91EB7094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60758EB-460F-5579-DEE7-530A6F48D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40472"/>
            <a:ext cx="10096025" cy="3859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97BBEB-DDF5-4309-41F7-1706B0826B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5161"/>
            <a:ext cx="10515600" cy="50918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E70045-C833-D109-DDE2-79FDB9C73C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64536-CAD3-40F6-B112-F0849534747C}" type="datetimeFigureOut">
              <a:rPr lang="ko-KR" altLang="en-US" smtClean="0"/>
              <a:t>2025-08-27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7C927-3F5B-E4FE-FB48-E682F60A88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9ED408-F308-007C-244F-45E2F53BF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57BA5F-70DF-43C9-9FD0-C5B4A9BC1868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67665EA-D733-1EE9-BF8A-9A09A433EDF3}"/>
              </a:ext>
            </a:extLst>
          </p:cNvPr>
          <p:cNvCxnSpPr>
            <a:cxnSpLocks/>
          </p:cNvCxnSpPr>
          <p:nvPr userDrawn="1"/>
        </p:nvCxnSpPr>
        <p:spPr>
          <a:xfrm>
            <a:off x="724619" y="905773"/>
            <a:ext cx="10791645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그래픽 15" descr="길 단색으로 채워진">
            <a:extLst>
              <a:ext uri="{FF2B5EF4-FFF2-40B4-BE49-F238E27FC236}">
                <a16:creationId xmlns:a16="http://schemas.microsoft.com/office/drawing/2014/main" id="{D9017457-2393-4A59-97B4-B06C051CAD7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4619" y="161192"/>
            <a:ext cx="602409" cy="6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352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2800" kern="1200">
          <a:solidFill>
            <a:srgbClr val="007158"/>
          </a:solidFill>
          <a:latin typeface="나눔스퀘어 ExtraBold" panose="020B0600000101010101" pitchFamily="50" charset="-127"/>
          <a:ea typeface="나눔스퀘어 ExtraBold" panose="020B0600000101010101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스퀘어" panose="020B0600000101010101" pitchFamily="50" charset="-127"/>
          <a:ea typeface="나눔스퀘어" panose="020B0600000101010101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183092"/>
            <a:ext cx="5486400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066800"/>
            <a:ext cx="5486400" cy="3017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04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82800" y="4237567"/>
            <a:ext cx="1930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368800" y="4237567"/>
            <a:ext cx="1422400" cy="2434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5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609630" rtl="0" eaLnBrk="1" latinLnBrk="0" hangingPunct="1">
        <a:spcBef>
          <a:spcPct val="0"/>
        </a:spcBef>
        <a:buNone/>
        <a:defRPr sz="29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11" indent="-228611" algn="l" defTabSz="609630" rtl="0" eaLnBrk="1" latinLnBrk="0" hangingPunct="1">
        <a:spcBef>
          <a:spcPct val="20000"/>
        </a:spcBef>
        <a:buFont typeface="Arial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495325" indent="-190510" algn="l" defTabSz="609630" rtl="0" eaLnBrk="1" latinLnBrk="0" hangingPunct="1">
        <a:spcBef>
          <a:spcPct val="20000"/>
        </a:spcBef>
        <a:buFont typeface="Arial" pitchFamily="34" charset="0"/>
        <a:buChar char="–"/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762038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66853" indent="-152408" algn="l" defTabSz="609630" rtl="0" eaLnBrk="1" latinLnBrk="0" hangingPunct="1">
        <a:spcBef>
          <a:spcPct val="20000"/>
        </a:spcBef>
        <a:buFont typeface="Arial" pitchFamily="34" charset="0"/>
        <a:buChar char="–"/>
        <a:defRPr sz="1333" kern="1200">
          <a:solidFill>
            <a:schemeClr val="tx1"/>
          </a:solidFill>
          <a:latin typeface="+mn-lt"/>
          <a:ea typeface="+mn-ea"/>
          <a:cs typeface="+mn-cs"/>
        </a:defRPr>
      </a:lvl4pPr>
      <a:lvl5pPr marL="1371669" indent="-152408" algn="l" defTabSz="609630" rtl="0" eaLnBrk="1" latinLnBrk="0" hangingPunct="1">
        <a:spcBef>
          <a:spcPct val="20000"/>
        </a:spcBef>
        <a:buFont typeface="Arial" pitchFamily="34" charset="0"/>
        <a:buChar char="»"/>
        <a:defRPr sz="1333" kern="1200">
          <a:solidFill>
            <a:schemeClr val="tx1"/>
          </a:solidFill>
          <a:latin typeface="+mn-lt"/>
          <a:ea typeface="+mn-ea"/>
          <a:cs typeface="+mn-cs"/>
        </a:defRPr>
      </a:lvl5pPr>
      <a:lvl6pPr marL="167648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6pPr>
      <a:lvl7pPr marL="1981299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7pPr>
      <a:lvl8pPr marL="2286114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8pPr>
      <a:lvl9pPr marL="2590930" indent="-152408" algn="l" defTabSz="609630" rtl="0" eaLnBrk="1" latinLnBrk="0" hangingPunct="1">
        <a:spcBef>
          <a:spcPct val="20000"/>
        </a:spcBef>
        <a:buFont typeface="Arial" pitchFamily="34" charset="0"/>
        <a:buChar char="•"/>
        <a:defRPr sz="133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1pPr>
      <a:lvl2pPr marL="304815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2pPr>
      <a:lvl3pPr marL="609630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4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1926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524076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91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133707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438522" algn="l" defTabSz="609630" rtl="0" eaLnBrk="1" latinLnBrk="0" hangingPunct="1"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3" Type="http://schemas.openxmlformats.org/officeDocument/2006/relationships/image" Target="../media/image6.png"/><Relationship Id="rId7" Type="http://schemas.openxmlformats.org/officeDocument/2006/relationships/hyperlink" Target="https://www.korea.kr/briefing/pressReleaseView.do?newsId=156495444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21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158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A57D1D-5396-2D59-98C0-9DBFC971F0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>
            <a:extLst>
              <a:ext uri="{FF2B5EF4-FFF2-40B4-BE49-F238E27FC236}">
                <a16:creationId xmlns:a16="http://schemas.microsoft.com/office/drawing/2014/main" id="{C3047F0B-ADE3-7330-339F-B4514EB7BB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2134" y="1574800"/>
            <a:ext cx="5147733" cy="491067"/>
          </a:xfrm>
          <a:prstGeom prst="rect">
            <a:avLst/>
          </a:prstGeom>
        </p:spPr>
      </p:pic>
      <p:sp>
        <p:nvSpPr>
          <p:cNvPr id="4" name="TextBox 4">
            <a:extLst>
              <a:ext uri="{FF2B5EF4-FFF2-40B4-BE49-F238E27FC236}">
                <a16:creationId xmlns:a16="http://schemas.microsoft.com/office/drawing/2014/main" id="{334C2F57-B3C2-9B30-9C59-2EA93FA20210}"/>
              </a:ext>
            </a:extLst>
          </p:cNvPr>
          <p:cNvSpPr txBox="1"/>
          <p:nvPr/>
        </p:nvSpPr>
        <p:spPr>
          <a:xfrm>
            <a:off x="3310467" y="2438400"/>
            <a:ext cx="5571067" cy="177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 latinLnBrk="0">
              <a:lnSpc>
                <a:spcPct val="107899"/>
              </a:lnSpc>
            </a:pPr>
            <a:r>
              <a:rPr lang="ko-KR" altLang="en-US" sz="520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공공데이터</a:t>
            </a:r>
            <a:br>
              <a:rPr lang="en-US" altLang="ko-KR" sz="520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ko-KR" altLang="en-US" sz="520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홍보기획서</a:t>
            </a:r>
          </a:p>
        </p:txBody>
      </p:sp>
      <p:sp>
        <p:nvSpPr>
          <p:cNvPr id="5" name="TextBox 5">
            <a:extLst>
              <a:ext uri="{FF2B5EF4-FFF2-40B4-BE49-F238E27FC236}">
                <a16:creationId xmlns:a16="http://schemas.microsoft.com/office/drawing/2014/main" id="{1CE79521-511A-F3B1-3483-988D5B469C22}"/>
              </a:ext>
            </a:extLst>
          </p:cNvPr>
          <p:cNvSpPr txBox="1"/>
          <p:nvPr/>
        </p:nvSpPr>
        <p:spPr>
          <a:xfrm>
            <a:off x="4563533" y="1667934"/>
            <a:ext cx="3056467" cy="3471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 latinLnBrk="0">
              <a:lnSpc>
                <a:spcPct val="107899"/>
              </a:lnSpc>
            </a:pPr>
            <a:r>
              <a:rPr lang="ko-KR" altLang="en-US" sz="2000" spc="-67" dirty="0" err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한국등산</a:t>
            </a:r>
            <a:r>
              <a:rPr lang="en-US" altLang="ko-KR" sz="2000" spc="-67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·</a:t>
            </a:r>
            <a:r>
              <a:rPr lang="ko-KR" altLang="en-US" sz="2000" spc="-67" dirty="0" err="1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트레킹지원센터</a:t>
            </a:r>
            <a:endParaRPr lang="ko-KR" altLang="en-US" sz="2000" spc="-67" dirty="0">
              <a:solidFill>
                <a:srgbClr val="FFFFFF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F0D93570-C051-BD82-CB71-580BCC23D172}"/>
              </a:ext>
            </a:extLst>
          </p:cNvPr>
          <p:cNvSpPr txBox="1"/>
          <p:nvPr/>
        </p:nvSpPr>
        <p:spPr>
          <a:xfrm>
            <a:off x="3505200" y="4445000"/>
            <a:ext cx="5181600" cy="22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 latinLnBrk="0">
              <a:lnSpc>
                <a:spcPct val="124499"/>
              </a:lnSpc>
            </a:pPr>
            <a:r>
              <a:rPr lang="ko-KR" altLang="en-US" sz="1267" spc="133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활용도 향상을 위한 홍보 전략</a:t>
            </a:r>
            <a:endParaRPr lang="en-US" sz="1267" spc="133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2DB05587-9AFC-18BF-B579-D9860451D133}"/>
              </a:ext>
            </a:extLst>
          </p:cNvPr>
          <p:cNvSpPr txBox="1"/>
          <p:nvPr/>
        </p:nvSpPr>
        <p:spPr>
          <a:xfrm rot="-5400000">
            <a:off x="-25400" y="880533"/>
            <a:ext cx="1092200" cy="186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r" defTabSz="609630" latinLnBrk="0">
              <a:lnSpc>
                <a:spcPct val="124499"/>
              </a:lnSpc>
            </a:pPr>
            <a:r>
              <a:rPr lang="en-US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20</a:t>
            </a:r>
            <a:r>
              <a:rPr lang="en-US" altLang="ko-KR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25</a:t>
            </a:r>
            <a:r>
              <a:rPr lang="en-US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r>
              <a:rPr lang="en-US" altLang="ko-KR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</a:t>
            </a:r>
            <a:r>
              <a:rPr lang="en-US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8. </a:t>
            </a:r>
            <a:r>
              <a:rPr lang="en-US" altLang="ko-KR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21</a:t>
            </a:r>
            <a:r>
              <a:rPr lang="en-US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21EC8B0C-CBF8-2ECB-AC3B-01E246D344B6}"/>
              </a:ext>
            </a:extLst>
          </p:cNvPr>
          <p:cNvSpPr txBox="1"/>
          <p:nvPr/>
        </p:nvSpPr>
        <p:spPr>
          <a:xfrm rot="5400000">
            <a:off x="11116733" y="5782733"/>
            <a:ext cx="1092200" cy="186267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 latinLnBrk="0">
              <a:lnSpc>
                <a:spcPct val="124499"/>
              </a:lnSpc>
            </a:pPr>
            <a:r>
              <a:rPr lang="en-US" altLang="ko-KR" sz="1000" spc="67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DACON</a:t>
            </a:r>
            <a:endParaRPr lang="en-US" sz="1000" spc="67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39B2B87-052D-016C-476D-7C9AD9A467A3}"/>
              </a:ext>
            </a:extLst>
          </p:cNvPr>
          <p:cNvSpPr txBox="1"/>
          <p:nvPr/>
        </p:nvSpPr>
        <p:spPr>
          <a:xfrm>
            <a:off x="4224867" y="6180667"/>
            <a:ext cx="3742267" cy="24553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algn="ctr" defTabSz="609630" latinLnBrk="0">
              <a:lnSpc>
                <a:spcPct val="124499"/>
              </a:lnSpc>
            </a:pPr>
            <a:r>
              <a:rPr lang="ko-KR" altLang="en-US" sz="1400" dirty="0">
                <a:solidFill>
                  <a:srgbClr val="FFFFF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데이터본부 임장군 컨설턴트</a:t>
            </a:r>
            <a:endParaRPr lang="en-US" sz="1400" dirty="0">
              <a:solidFill>
                <a:srgbClr val="FFFFF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0" name="그래픽 9" descr="길 단색으로 채워진">
            <a:extLst>
              <a:ext uri="{FF2B5EF4-FFF2-40B4-BE49-F238E27FC236}">
                <a16:creationId xmlns:a16="http://schemas.microsoft.com/office/drawing/2014/main" id="{49E361D7-7ADE-CDB5-A9FE-80E96FBE2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90561" y="371257"/>
            <a:ext cx="602409" cy="602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807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D3055E-223F-6E77-B3F0-857D425DD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61260"/>
            <a:ext cx="10096026" cy="3651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개요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52069F6-1156-1555-34B9-ACECB50B678A}"/>
              </a:ext>
            </a:extLst>
          </p:cNvPr>
          <p:cNvGrpSpPr/>
          <p:nvPr/>
        </p:nvGrpSpPr>
        <p:grpSpPr>
          <a:xfrm>
            <a:off x="6793506" y="1282147"/>
            <a:ext cx="4560293" cy="4894816"/>
            <a:chOff x="2618740" y="767662"/>
            <a:chExt cx="8140700" cy="6578599"/>
          </a:xfrm>
        </p:grpSpPr>
        <p:pic>
          <p:nvPicPr>
            <p:cNvPr id="12" name="Picture 5">
              <a:extLst>
                <a:ext uri="{FF2B5EF4-FFF2-40B4-BE49-F238E27FC236}">
                  <a16:creationId xmlns:a16="http://schemas.microsoft.com/office/drawing/2014/main" id="{AF5E6BC4-661C-EF45-8A24-B8B2698F60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18740" y="767662"/>
              <a:ext cx="8128001" cy="635000"/>
            </a:xfrm>
            <a:prstGeom prst="rect">
              <a:avLst/>
            </a:prstGeom>
          </p:spPr>
        </p:pic>
        <p:pic>
          <p:nvPicPr>
            <p:cNvPr id="13" name="Picture 6">
              <a:extLst>
                <a:ext uri="{FF2B5EF4-FFF2-40B4-BE49-F238E27FC236}">
                  <a16:creationId xmlns:a16="http://schemas.microsoft.com/office/drawing/2014/main" id="{36CE51CE-93F0-A4C5-6189-D94F304D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4676140" y="1504261"/>
              <a:ext cx="6070600" cy="1905000"/>
            </a:xfrm>
            <a:prstGeom prst="rect">
              <a:avLst/>
            </a:prstGeom>
          </p:spPr>
        </p:pic>
        <p:pic>
          <p:nvPicPr>
            <p:cNvPr id="14" name="Picture 7">
              <a:extLst>
                <a:ext uri="{FF2B5EF4-FFF2-40B4-BE49-F238E27FC236}">
                  <a16:creationId xmlns:a16="http://schemas.microsoft.com/office/drawing/2014/main" id="{4CA7E4F0-E273-0C2E-6C69-BB7998031F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8740" y="1504261"/>
              <a:ext cx="3238500" cy="1905000"/>
            </a:xfrm>
            <a:prstGeom prst="rect">
              <a:avLst/>
            </a:prstGeom>
          </p:spPr>
        </p:pic>
        <p:pic>
          <p:nvPicPr>
            <p:cNvPr id="15" name="Picture 8">
              <a:extLst>
                <a:ext uri="{FF2B5EF4-FFF2-40B4-BE49-F238E27FC236}">
                  <a16:creationId xmlns:a16="http://schemas.microsoft.com/office/drawing/2014/main" id="{1BC51033-35F7-2297-55FF-DD933398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8740" y="3472761"/>
              <a:ext cx="3238500" cy="1905000"/>
            </a:xfrm>
            <a:prstGeom prst="rect">
              <a:avLst/>
            </a:prstGeom>
          </p:spPr>
        </p:pic>
        <p:pic>
          <p:nvPicPr>
            <p:cNvPr id="16" name="Picture 9">
              <a:extLst>
                <a:ext uri="{FF2B5EF4-FFF2-40B4-BE49-F238E27FC236}">
                  <a16:creationId xmlns:a16="http://schemas.microsoft.com/office/drawing/2014/main" id="{2263A24C-D0AB-1634-1374-68D646DB5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618740" y="5441261"/>
              <a:ext cx="3238500" cy="1905000"/>
            </a:xfrm>
            <a:prstGeom prst="rect">
              <a:avLst/>
            </a:prstGeom>
          </p:spPr>
        </p:pic>
        <p:pic>
          <p:nvPicPr>
            <p:cNvPr id="17" name="Picture 10">
              <a:extLst>
                <a:ext uri="{FF2B5EF4-FFF2-40B4-BE49-F238E27FC236}">
                  <a16:creationId xmlns:a16="http://schemas.microsoft.com/office/drawing/2014/main" id="{A8CC5700-5FC2-AA5E-4723-DAFB45A5F96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4688840" y="3472761"/>
              <a:ext cx="6070599" cy="1905000"/>
            </a:xfrm>
            <a:prstGeom prst="rect">
              <a:avLst/>
            </a:prstGeom>
          </p:spPr>
        </p:pic>
        <p:pic>
          <p:nvPicPr>
            <p:cNvPr id="18" name="Picture 11">
              <a:extLst>
                <a:ext uri="{FF2B5EF4-FFF2-40B4-BE49-F238E27FC236}">
                  <a16:creationId xmlns:a16="http://schemas.microsoft.com/office/drawing/2014/main" id="{1848613A-A966-908A-2A8E-A4C78CE5D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10000"/>
            </a:blip>
            <a:stretch>
              <a:fillRect/>
            </a:stretch>
          </p:blipFill>
          <p:spPr>
            <a:xfrm>
              <a:off x="4688841" y="5441261"/>
              <a:ext cx="6070599" cy="1905000"/>
            </a:xfrm>
            <a:prstGeom prst="rect">
              <a:avLst/>
            </a:prstGeom>
          </p:spPr>
        </p:pic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F841C0DB-09DF-8308-A623-ECAE8CC28640}"/>
                </a:ext>
              </a:extLst>
            </p:cNvPr>
            <p:cNvSpPr txBox="1"/>
            <p:nvPr/>
          </p:nvSpPr>
          <p:spPr>
            <a:xfrm>
              <a:off x="4517388" y="881962"/>
              <a:ext cx="4330701" cy="406399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07899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홍보 목적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TextBox 20">
              <a:extLst>
                <a:ext uri="{FF2B5EF4-FFF2-40B4-BE49-F238E27FC236}">
                  <a16:creationId xmlns:a16="http://schemas.microsoft.com/office/drawing/2014/main" id="{2D09696C-9191-F6C0-40F7-354A32594ED3}"/>
                </a:ext>
              </a:extLst>
            </p:cNvPr>
            <p:cNvSpPr txBox="1"/>
            <p:nvPr/>
          </p:nvSpPr>
          <p:spPr>
            <a:xfrm>
              <a:off x="2821940" y="2063061"/>
              <a:ext cx="2832100" cy="787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ko-KR" altLang="en-US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공공데이터</a:t>
              </a:r>
              <a:endParaRPr lang="en-US" altLang="ko-KR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  <a:p>
              <a:pPr lvl="0" algn="ctr">
                <a:lnSpc>
                  <a:spcPct val="116199"/>
                </a:lnSpc>
              </a:pPr>
              <a:r>
                <a:rPr lang="ko-KR" altLang="en-US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인지도 제고</a:t>
              </a:r>
              <a:endParaRPr lang="en-US" b="0" i="0" u="none" strike="noStrike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1" name="TextBox 21">
              <a:extLst>
                <a:ext uri="{FF2B5EF4-FFF2-40B4-BE49-F238E27FC236}">
                  <a16:creationId xmlns:a16="http://schemas.microsoft.com/office/drawing/2014/main" id="{D1284E2C-77E5-8221-7E7C-55322578DC02}"/>
                </a:ext>
              </a:extLst>
            </p:cNvPr>
            <p:cNvSpPr txBox="1"/>
            <p:nvPr/>
          </p:nvSpPr>
          <p:spPr>
            <a:xfrm>
              <a:off x="2821939" y="3844066"/>
              <a:ext cx="2832100" cy="1168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ko-KR" altLang="en-US" b="0" i="0" u="none" strike="noStrike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활용 방법</a:t>
              </a:r>
              <a:br>
                <a:rPr lang="en-US" altLang="ko-KR" b="0" i="0" u="none" strike="noStrike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</a:br>
              <a:r>
                <a:rPr lang="ko-KR" altLang="en-US" b="0" i="0" u="none" strike="noStrike" dirty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이해 지원</a:t>
              </a:r>
              <a:endParaRPr lang="en-US" b="0" i="0" u="none" strike="noStrike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6E09BE93-C948-8596-29AE-F66DC6F98F7C}"/>
                </a:ext>
              </a:extLst>
            </p:cNvPr>
            <p:cNvSpPr txBox="1"/>
            <p:nvPr/>
          </p:nvSpPr>
          <p:spPr>
            <a:xfrm>
              <a:off x="2821939" y="5796861"/>
              <a:ext cx="2832100" cy="11684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16199"/>
                </a:lnSpc>
              </a:pPr>
              <a:r>
                <a:rPr lang="ko-KR" altLang="en-US" b="0" i="0" u="none" strike="noStrike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기관 이미지</a:t>
              </a:r>
              <a:br>
                <a:rPr lang="en-US" altLang="ko-KR" b="0" i="0" u="none" strike="noStrike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</a:br>
              <a:r>
                <a:rPr lang="ko-KR" altLang="en-US" b="0" i="0" u="none" strike="noStrike" dirty="0">
                  <a:solidFill>
                    <a:srgbClr val="FFFFFF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제고</a:t>
              </a:r>
              <a:endParaRPr lang="en-US" b="0" i="0" u="none" strike="noStrike" dirty="0">
                <a:solidFill>
                  <a:srgbClr val="FFFFFF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TextBox 23">
              <a:extLst>
                <a:ext uri="{FF2B5EF4-FFF2-40B4-BE49-F238E27FC236}">
                  <a16:creationId xmlns:a16="http://schemas.microsoft.com/office/drawing/2014/main" id="{E0336B21-3A08-489F-D60F-85140246DE1D}"/>
                </a:ext>
              </a:extLst>
            </p:cNvPr>
            <p:cNvSpPr txBox="1"/>
            <p:nvPr/>
          </p:nvSpPr>
          <p:spPr>
            <a:xfrm>
              <a:off x="6155690" y="1897962"/>
              <a:ext cx="4292599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4499"/>
                </a:lnSpc>
              </a:pP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국민과 기업이</a:t>
              </a:r>
              <a:br>
                <a:rPr lang="en-US" altLang="ko-KR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공공데이터의</a:t>
              </a:r>
              <a:r>
                <a:rPr lang="en-US" altLang="ko-KR" sz="1500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존재와 중요성을</a:t>
              </a:r>
              <a:br>
                <a:rPr lang="en-US" altLang="ko-KR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쉽게 인식할 수 있도록 함</a:t>
              </a:r>
              <a:endParaRPr lang="en-US" sz="15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4" name="TextBox 24">
              <a:extLst>
                <a:ext uri="{FF2B5EF4-FFF2-40B4-BE49-F238E27FC236}">
                  <a16:creationId xmlns:a16="http://schemas.microsoft.com/office/drawing/2014/main" id="{3C384E2F-0D9D-5435-77C7-AD862C458449}"/>
                </a:ext>
              </a:extLst>
            </p:cNvPr>
            <p:cNvSpPr txBox="1"/>
            <p:nvPr/>
          </p:nvSpPr>
          <p:spPr>
            <a:xfrm>
              <a:off x="6155688" y="3866461"/>
              <a:ext cx="4292599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4499"/>
                </a:lnSpc>
              </a:pP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 활용 절차를</a:t>
              </a:r>
              <a:br>
                <a:rPr lang="en-US" altLang="ko-KR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단계별로 설명하여</a:t>
              </a:r>
              <a:br>
                <a:rPr lang="en-US" altLang="ko-KR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쉽고</a:t>
              </a:r>
              <a:r>
                <a:rPr lang="en-US" altLang="ko-KR" sz="1500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간단하게 안내</a:t>
              </a:r>
              <a:endParaRPr lang="en-US" sz="15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25" name="TextBox 25">
              <a:extLst>
                <a:ext uri="{FF2B5EF4-FFF2-40B4-BE49-F238E27FC236}">
                  <a16:creationId xmlns:a16="http://schemas.microsoft.com/office/drawing/2014/main" id="{93489DD2-F308-56B1-7A4B-B3FAB8E0B026}"/>
                </a:ext>
              </a:extLst>
            </p:cNvPr>
            <p:cNvSpPr txBox="1"/>
            <p:nvPr/>
          </p:nvSpPr>
          <p:spPr>
            <a:xfrm>
              <a:off x="6155686" y="5822262"/>
              <a:ext cx="4292599" cy="11176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4499"/>
                </a:lnSpc>
              </a:pP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공공데이터 개방과 활용 촉진을 선도하는 기관으로서</a:t>
              </a:r>
              <a:br>
                <a:rPr lang="en-US" altLang="ko-KR" sz="1500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ko-KR" altLang="en-US" sz="15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신뢰도 및 긍정적 이미지 강화</a:t>
              </a:r>
              <a:endParaRPr lang="en-US" sz="15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33" name="Picture 4">
            <a:extLst>
              <a:ext uri="{FF2B5EF4-FFF2-40B4-BE49-F238E27FC236}">
                <a16:creationId xmlns:a16="http://schemas.microsoft.com/office/drawing/2014/main" id="{0342D744-5504-B4BD-E73C-E3D9BC497E7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5931" y="3079888"/>
            <a:ext cx="820136" cy="698224"/>
          </a:xfrm>
          <a:prstGeom prst="rect">
            <a:avLst/>
          </a:prstGeom>
        </p:spPr>
      </p:pic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879922-B9A6-D739-6B6B-40A1CEFC5466}"/>
              </a:ext>
            </a:extLst>
          </p:cNvPr>
          <p:cNvGrpSpPr/>
          <p:nvPr/>
        </p:nvGrpSpPr>
        <p:grpSpPr>
          <a:xfrm>
            <a:off x="838201" y="1282146"/>
            <a:ext cx="4560292" cy="472473"/>
            <a:chOff x="838201" y="1282146"/>
            <a:chExt cx="4560292" cy="472473"/>
          </a:xfrm>
        </p:grpSpPr>
        <p:pic>
          <p:nvPicPr>
            <p:cNvPr id="29" name="Picture 5">
              <a:extLst>
                <a:ext uri="{FF2B5EF4-FFF2-40B4-BE49-F238E27FC236}">
                  <a16:creationId xmlns:a16="http://schemas.microsoft.com/office/drawing/2014/main" id="{7C2B9885-7A2E-FC3F-DEE0-5F09C4C84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1" y="1282146"/>
              <a:ext cx="4560292" cy="472473"/>
            </a:xfrm>
            <a:prstGeom prst="rect">
              <a:avLst/>
            </a:prstGeom>
          </p:spPr>
        </p:pic>
        <p:sp>
          <p:nvSpPr>
            <p:cNvPr id="37" name="TextBox 19">
              <a:extLst>
                <a:ext uri="{FF2B5EF4-FFF2-40B4-BE49-F238E27FC236}">
                  <a16:creationId xmlns:a16="http://schemas.microsoft.com/office/drawing/2014/main" id="{8717B6CC-EE85-4CFE-B572-346B9F4D4CC4}"/>
                </a:ext>
              </a:extLst>
            </p:cNvPr>
            <p:cNvSpPr txBox="1"/>
            <p:nvPr/>
          </p:nvSpPr>
          <p:spPr>
            <a:xfrm>
              <a:off x="1905349" y="1367192"/>
              <a:ext cx="2425991" cy="30238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07899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현황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5B9F657-5672-F8A1-B359-7ECDB232EBAC}"/>
              </a:ext>
            </a:extLst>
          </p:cNvPr>
          <p:cNvGrpSpPr/>
          <p:nvPr/>
        </p:nvGrpSpPr>
        <p:grpSpPr>
          <a:xfrm>
            <a:off x="838198" y="4528655"/>
            <a:ext cx="4560292" cy="472473"/>
            <a:chOff x="838200" y="3641992"/>
            <a:chExt cx="4560292" cy="472473"/>
          </a:xfrm>
        </p:grpSpPr>
        <p:pic>
          <p:nvPicPr>
            <p:cNvPr id="31" name="Picture 5">
              <a:extLst>
                <a:ext uri="{FF2B5EF4-FFF2-40B4-BE49-F238E27FC236}">
                  <a16:creationId xmlns:a16="http://schemas.microsoft.com/office/drawing/2014/main" id="{51D0F3D1-54C2-FA4F-0B58-283241BD311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641992"/>
              <a:ext cx="4560292" cy="472473"/>
            </a:xfrm>
            <a:prstGeom prst="rect">
              <a:avLst/>
            </a:prstGeom>
          </p:spPr>
        </p:pic>
        <p:sp>
          <p:nvSpPr>
            <p:cNvPr id="38" name="TextBox 19">
              <a:extLst>
                <a:ext uri="{FF2B5EF4-FFF2-40B4-BE49-F238E27FC236}">
                  <a16:creationId xmlns:a16="http://schemas.microsoft.com/office/drawing/2014/main" id="{605D3CF4-A66A-0FDE-DA8C-7266B6AAB478}"/>
                </a:ext>
              </a:extLst>
            </p:cNvPr>
            <p:cNvSpPr txBox="1"/>
            <p:nvPr/>
          </p:nvSpPr>
          <p:spPr>
            <a:xfrm>
              <a:off x="1905349" y="3727037"/>
              <a:ext cx="2425991" cy="302382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07899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문제점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39" name="TextBox 17">
            <a:extLst>
              <a:ext uri="{FF2B5EF4-FFF2-40B4-BE49-F238E27FC236}">
                <a16:creationId xmlns:a16="http://schemas.microsoft.com/office/drawing/2014/main" id="{5956FE58-95ED-CA55-5306-4F96B66B9543}"/>
              </a:ext>
            </a:extLst>
          </p:cNvPr>
          <p:cNvSpPr txBox="1"/>
          <p:nvPr/>
        </p:nvSpPr>
        <p:spPr>
          <a:xfrm>
            <a:off x="838198" y="1769067"/>
            <a:ext cx="4560292" cy="275424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7158"/>
              </a:buClr>
              <a:buFont typeface="Arial"/>
              <a:buChar char="●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개방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·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</a:t>
            </a:r>
            <a:b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유공 </a:t>
            </a:r>
            <a:r>
              <a:rPr lang="ko-KR" altLang="en-US" sz="1600" b="0" i="0" u="none" strike="noStrike" dirty="0" err="1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장관상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표창</a:t>
            </a:r>
            <a:b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(2021.12, 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행정안전부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)</a:t>
            </a:r>
            <a:endParaRPr lang="en-US" sz="800" b="0" i="0" u="none" strike="noStrike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>
              <a:lnSpc>
                <a:spcPct val="146079"/>
              </a:lnSpc>
              <a:buClr>
                <a:srgbClr val="007158"/>
              </a:buClr>
              <a:buFont typeface="Arial"/>
              <a:buChar char="●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산림청 숲길 연결망 구축사업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(2020)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을 통한</a:t>
            </a:r>
            <a:br>
              <a:rPr lang="en-US" altLang="ko-KR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</a:b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숲길종합정보 데이터 개방 </a:t>
            </a:r>
            <a:r>
              <a:rPr lang="en-US" altLang="ko-KR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hlinkClick r:id="rId7"/>
              </a:rPr>
              <a:t>(2022.01)</a:t>
            </a:r>
            <a:endParaRPr lang="en-US" altLang="ko-KR" sz="1600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>
              <a:lnSpc>
                <a:spcPct val="146079"/>
              </a:lnSpc>
              <a:buClr>
                <a:srgbClr val="007158"/>
              </a:buClr>
              <a:buFont typeface="Arial"/>
              <a:buChar char="●"/>
            </a:pP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제공 운영실태 평가 최고 등급 </a:t>
            </a:r>
            <a:r>
              <a:rPr lang="en-US" altLang="ko-KR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‘</a:t>
            </a: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우수</a:t>
            </a:r>
            <a:r>
              <a:rPr lang="en-US" altLang="ko-KR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’</a:t>
            </a:r>
          </a:p>
        </p:txBody>
      </p:sp>
      <p:sp>
        <p:nvSpPr>
          <p:cNvPr id="40" name="TextBox 17">
            <a:extLst>
              <a:ext uri="{FF2B5EF4-FFF2-40B4-BE49-F238E27FC236}">
                <a16:creationId xmlns:a16="http://schemas.microsoft.com/office/drawing/2014/main" id="{3DFB7333-FDC9-1CF6-0C6A-7F5E057AEDD6}"/>
              </a:ext>
            </a:extLst>
          </p:cNvPr>
          <p:cNvSpPr txBox="1"/>
          <p:nvPr/>
        </p:nvSpPr>
        <p:spPr>
          <a:xfrm>
            <a:off x="838200" y="5001127"/>
            <a:ext cx="4560292" cy="1175835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342900" lvl="0" indent="-342900" algn="l">
              <a:lnSpc>
                <a:spcPct val="146079"/>
              </a:lnSpc>
              <a:buClr>
                <a:srgbClr val="007158"/>
              </a:buClr>
              <a:buFont typeface="Arial"/>
              <a:buChar char="●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체계적인 홍보 전략 부재로 인한 낮은 인지도</a:t>
            </a:r>
            <a:endParaRPr lang="en-US" altLang="ko-KR" sz="800" b="0" i="0" u="none" strike="noStrike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marL="342900" lvl="0" indent="-342900" algn="l">
              <a:lnSpc>
                <a:spcPct val="146079"/>
              </a:lnSpc>
              <a:buClr>
                <a:srgbClr val="007158"/>
              </a:buClr>
              <a:buFont typeface="Arial"/>
              <a:buChar char="●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구체적인 활용 사례 부족</a:t>
            </a:r>
            <a:endParaRPr lang="en-US" altLang="ko-KR" sz="1600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pic>
        <p:nvPicPr>
          <p:cNvPr id="44" name="그림 43" descr="텍스트, 폰트, 편지, 종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5ADAD5-4F9A-DF96-C414-6CCFAA612A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498" y="1947819"/>
            <a:ext cx="831684" cy="117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22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78FC32-0E24-042A-C80E-61216DCF1C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61260"/>
            <a:ext cx="10096026" cy="3651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홍보 전략</a:t>
            </a:r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BF053AD4-CE93-2823-78D2-40F09FCE6801}"/>
              </a:ext>
            </a:extLst>
          </p:cNvPr>
          <p:cNvGrpSpPr/>
          <p:nvPr/>
        </p:nvGrpSpPr>
        <p:grpSpPr>
          <a:xfrm>
            <a:off x="3120888" y="1792334"/>
            <a:ext cx="5950223" cy="3601853"/>
            <a:chOff x="4762500" y="2476500"/>
            <a:chExt cx="8763000" cy="5304513"/>
          </a:xfrm>
        </p:grpSpPr>
        <p:pic>
          <p:nvPicPr>
            <p:cNvPr id="49" name="Picture 3">
              <a:extLst>
                <a:ext uri="{FF2B5EF4-FFF2-40B4-BE49-F238E27FC236}">
                  <a16:creationId xmlns:a16="http://schemas.microsoft.com/office/drawing/2014/main" id="{453509F3-9240-2E6B-6EFE-7A7B4AAEA5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74100" y="5435600"/>
              <a:ext cx="952500" cy="25400"/>
            </a:xfrm>
            <a:prstGeom prst="rect">
              <a:avLst/>
            </a:prstGeom>
          </p:spPr>
        </p:pic>
        <p:pic>
          <p:nvPicPr>
            <p:cNvPr id="50" name="Picture 5">
              <a:extLst>
                <a:ext uri="{FF2B5EF4-FFF2-40B4-BE49-F238E27FC236}">
                  <a16:creationId xmlns:a16="http://schemas.microsoft.com/office/drawing/2014/main" id="{AC7F2849-B2EB-6CDD-0032-C4B72A1BA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88900" y="2654300"/>
              <a:ext cx="736600" cy="139700"/>
            </a:xfrm>
            <a:prstGeom prst="rect">
              <a:avLst/>
            </a:prstGeom>
          </p:spPr>
        </p:pic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56D2A108-5782-33EE-6939-19003C9E6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88900" y="7480300"/>
              <a:ext cx="736600" cy="139700"/>
            </a:xfrm>
            <a:prstGeom prst="rect">
              <a:avLst/>
            </a:prstGeom>
          </p:spPr>
        </p:pic>
        <p:pic>
          <p:nvPicPr>
            <p:cNvPr id="52" name="Picture 7">
              <a:extLst>
                <a:ext uri="{FF2B5EF4-FFF2-40B4-BE49-F238E27FC236}">
                  <a16:creationId xmlns:a16="http://schemas.microsoft.com/office/drawing/2014/main" id="{CDADD3BE-5C78-02A9-632E-70119053C8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 rot="-5400000">
              <a:off x="11049000" y="5092700"/>
              <a:ext cx="4813300" cy="139700"/>
            </a:xfrm>
            <a:prstGeom prst="rect">
              <a:avLst/>
            </a:prstGeom>
          </p:spPr>
        </p:pic>
        <p:pic>
          <p:nvPicPr>
            <p:cNvPr id="53" name="Picture 9">
              <a:extLst>
                <a:ext uri="{FF2B5EF4-FFF2-40B4-BE49-F238E27FC236}">
                  <a16:creationId xmlns:a16="http://schemas.microsoft.com/office/drawing/2014/main" id="{51B8C533-96D9-9C92-C1B1-AC3C012F0EF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2500" y="2654300"/>
              <a:ext cx="736600" cy="139700"/>
            </a:xfrm>
            <a:prstGeom prst="rect">
              <a:avLst/>
            </a:prstGeom>
          </p:spPr>
        </p:pic>
        <p:pic>
          <p:nvPicPr>
            <p:cNvPr id="54" name="Picture 10">
              <a:extLst>
                <a:ext uri="{FF2B5EF4-FFF2-40B4-BE49-F238E27FC236}">
                  <a16:creationId xmlns:a16="http://schemas.microsoft.com/office/drawing/2014/main" id="{CF859BCC-9A0B-86CA-AA18-E831B6BC80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762500" y="7480300"/>
              <a:ext cx="736600" cy="139700"/>
            </a:xfrm>
            <a:prstGeom prst="rect">
              <a:avLst/>
            </a:prstGeom>
          </p:spPr>
        </p:pic>
        <p:pic>
          <p:nvPicPr>
            <p:cNvPr id="55" name="Picture 11">
              <a:extLst>
                <a:ext uri="{FF2B5EF4-FFF2-40B4-BE49-F238E27FC236}">
                  <a16:creationId xmlns:a16="http://schemas.microsoft.com/office/drawing/2014/main" id="{6640C00B-023B-4B4C-FC7F-289A145D05F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 rot="5400000">
              <a:off x="2425700" y="5092700"/>
              <a:ext cx="4813300" cy="139700"/>
            </a:xfrm>
            <a:prstGeom prst="rect">
              <a:avLst/>
            </a:prstGeom>
          </p:spPr>
        </p:pic>
        <p:sp>
          <p:nvSpPr>
            <p:cNvPr id="56" name="TextBox 15">
              <a:extLst>
                <a:ext uri="{FF2B5EF4-FFF2-40B4-BE49-F238E27FC236}">
                  <a16:creationId xmlns:a16="http://schemas.microsoft.com/office/drawing/2014/main" id="{6ABCCFFC-106D-0995-BE1B-9CB45E2135BE}"/>
                </a:ext>
              </a:extLst>
            </p:cNvPr>
            <p:cNvSpPr txBox="1"/>
            <p:nvPr/>
          </p:nvSpPr>
          <p:spPr>
            <a:xfrm>
              <a:off x="5753097" y="6079214"/>
              <a:ext cx="3276606" cy="1701799"/>
            </a:xfrm>
            <a:prstGeom prst="rect">
              <a:avLst/>
            </a:prstGeom>
          </p:spPr>
          <p:txBody>
            <a:bodyPr lIns="0" tIns="0" rIns="0" bIns="0" rtlCol="0" anchor="t"/>
            <a:lstStyle/>
            <a:p>
              <a:pPr marL="285750" lvl="0" indent="-285750">
                <a:lnSpc>
                  <a:spcPct val="111220"/>
                </a:lnSpc>
                <a:buFont typeface="Arial" panose="020B0604020202020204" pitchFamily="34" charset="0"/>
                <a:buChar char="•"/>
              </a:pPr>
              <a:r>
                <a:rPr lang="ko-KR" altLang="en-US" sz="16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집중 메시지 전달</a:t>
              </a:r>
              <a:br>
                <a:rPr lang="en-US" altLang="ko-KR" sz="1400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</a:br>
              <a: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  ‘</a:t>
              </a:r>
              <a:r>
                <a:rPr lang="ko-KR" altLang="en-US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 활용가이드</a:t>
              </a:r>
              <a: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’</a:t>
              </a:r>
              <a:b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라는 동일 주제를</a:t>
              </a:r>
              <a: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</a:t>
              </a:r>
              <a:r>
                <a:rPr lang="ko-KR" altLang="en-US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중심</a:t>
              </a:r>
              <a:b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</a:br>
              <a:r>
                <a:rPr lang="en-US" altLang="ko-KR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   </a:t>
              </a:r>
              <a:r>
                <a:rPr lang="ko-KR" altLang="en-US" sz="14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으로 일관성 있게 제작</a:t>
              </a:r>
              <a:endPara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57" name="TextBox 18">
              <a:extLst>
                <a:ext uri="{FF2B5EF4-FFF2-40B4-BE49-F238E27FC236}">
                  <a16:creationId xmlns:a16="http://schemas.microsoft.com/office/drawing/2014/main" id="{4FB46C86-5F9E-09F0-144B-4663F0A35D91}"/>
                </a:ext>
              </a:extLst>
            </p:cNvPr>
            <p:cNvSpPr txBox="1"/>
            <p:nvPr/>
          </p:nvSpPr>
          <p:spPr>
            <a:xfrm>
              <a:off x="5835649" y="2476500"/>
              <a:ext cx="6616701" cy="2667000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123669"/>
                </a:lnSpc>
              </a:pPr>
              <a:r>
                <a:rPr lang="ko-KR" altLang="en-US" sz="3600" b="0" i="0" u="none" strike="noStrike" spc="-200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공공데이터는 누구나 쉽고 유용하게 활용할 수 있다</a:t>
              </a:r>
              <a:endParaRPr lang="en-US" sz="3600" b="0" i="0" u="none" strike="noStrike" spc="-200" dirty="0">
                <a:solidFill>
                  <a:srgbClr val="007158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58" name="TextBox 15">
            <a:extLst>
              <a:ext uri="{FF2B5EF4-FFF2-40B4-BE49-F238E27FC236}">
                <a16:creationId xmlns:a16="http://schemas.microsoft.com/office/drawing/2014/main" id="{D7C959D4-5364-D3FE-C705-E3D409B48EE5}"/>
              </a:ext>
            </a:extLst>
          </p:cNvPr>
          <p:cNvSpPr txBox="1"/>
          <p:nvPr/>
        </p:nvSpPr>
        <p:spPr>
          <a:xfrm>
            <a:off x="6173611" y="4238637"/>
            <a:ext cx="2224870" cy="11555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marL="285750" lvl="0" indent="-285750">
              <a:lnSpc>
                <a:spcPct val="11122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단계적 절차 안내</a:t>
            </a:r>
            <a:br>
              <a:rPr lang="en-US" altLang="ko-KR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 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 안내</a:t>
            </a:r>
            <a:b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 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회원가입 및 </a:t>
            </a:r>
            <a: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신청</a:t>
            </a:r>
            <a:b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 API 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연동을 통한</a:t>
            </a:r>
            <a:b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    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앱 서비스 개발</a:t>
            </a:r>
            <a:endParaRPr lang="en-US" altLang="ko-KR" sz="1400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6478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A6FB1-F2A0-E670-2C3B-13B9F8B05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61260"/>
            <a:ext cx="10096026" cy="3651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카드뉴스 제작 계획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EB6FBF7-53F1-9B3E-6799-78BA1CCE8234}"/>
              </a:ext>
            </a:extLst>
          </p:cNvPr>
          <p:cNvSpPr/>
          <p:nvPr/>
        </p:nvSpPr>
        <p:spPr>
          <a:xfrm>
            <a:off x="1281846" y="4650406"/>
            <a:ext cx="9628307" cy="1368005"/>
          </a:xfrm>
          <a:prstGeom prst="roundRect">
            <a:avLst/>
          </a:prstGeom>
          <a:ln>
            <a:solidFill>
              <a:srgbClr val="00715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D49B4F-965E-DDBE-667C-E5E63423E8D6}"/>
              </a:ext>
            </a:extLst>
          </p:cNvPr>
          <p:cNvSpPr txBox="1"/>
          <p:nvPr/>
        </p:nvSpPr>
        <p:spPr>
          <a:xfrm>
            <a:off x="1644034" y="5000985"/>
            <a:ext cx="2451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>
              <a:buNone/>
            </a:pPr>
            <a:endParaRPr lang="ko-KR" altLang="en-US" sz="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buNone/>
            </a:pPr>
            <a:r>
              <a:rPr lang="ko-KR" altLang="en-US" sz="1600" i="0" dirty="0" err="1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한국등산트레킹지원센터</a:t>
            </a:r>
            <a:br>
              <a:rPr lang="en-US" altLang="ko-KR" sz="1600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활용가이드</a:t>
            </a:r>
            <a:endParaRPr lang="ko-KR" altLang="en-US" sz="1600" i="0" dirty="0">
              <a:solidFill>
                <a:srgbClr val="007158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1" name="사각형: 둥근 모서리 60">
            <a:extLst>
              <a:ext uri="{FF2B5EF4-FFF2-40B4-BE49-F238E27FC236}">
                <a16:creationId xmlns:a16="http://schemas.microsoft.com/office/drawing/2014/main" id="{8E2EB3C1-4F95-9E4E-A08B-853F04365776}"/>
              </a:ext>
            </a:extLst>
          </p:cNvPr>
          <p:cNvSpPr/>
          <p:nvPr/>
        </p:nvSpPr>
        <p:spPr>
          <a:xfrm>
            <a:off x="1444680" y="4480972"/>
            <a:ext cx="1635393" cy="336235"/>
          </a:xfrm>
          <a:prstGeom prst="roundRect">
            <a:avLst>
              <a:gd name="adj" fmla="val 50000"/>
            </a:avLst>
          </a:prstGeom>
          <a:solidFill>
            <a:srgbClr val="0071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125"/>
              </a:spcAft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계획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917C77A-5332-6307-36D2-0A6A1B1C444C}"/>
              </a:ext>
            </a:extLst>
          </p:cNvPr>
          <p:cNvSpPr txBox="1"/>
          <p:nvPr/>
        </p:nvSpPr>
        <p:spPr>
          <a:xfrm>
            <a:off x="4815282" y="5000985"/>
            <a:ext cx="2451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툴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>
              <a:buNone/>
            </a:pPr>
            <a:endParaRPr lang="en-US" altLang="ko-KR" sz="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A2AFE10-C477-25B4-2443-1C66D43565CE}"/>
              </a:ext>
            </a:extLst>
          </p:cNvPr>
          <p:cNvSpPr txBox="1"/>
          <p:nvPr/>
        </p:nvSpPr>
        <p:spPr>
          <a:xfrm>
            <a:off x="8097041" y="5000985"/>
            <a:ext cx="245092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배포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DF07F82-912D-AF4E-8535-517E7376E78F}"/>
              </a:ext>
            </a:extLst>
          </p:cNvPr>
          <p:cNvSpPr txBox="1"/>
          <p:nvPr/>
        </p:nvSpPr>
        <p:spPr>
          <a:xfrm>
            <a:off x="831340" y="2397700"/>
            <a:ext cx="2077550" cy="1687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  <a:buNone/>
            </a:pP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활용가이드</a:t>
            </a:r>
            <a:b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등산 관련 앱 개발을 위한</a:t>
            </a:r>
            <a:br>
              <a:rPr lang="en-US" altLang="ko-KR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완벽 가이드</a:t>
            </a:r>
            <a:r>
              <a:rPr lang="en-US" altLang="ko-KR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!</a:t>
            </a:r>
            <a:endParaRPr lang="ko-KR" altLang="en-US" sz="12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buNone/>
            </a:pP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공공데이터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등산정보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6542F57-150F-9C0C-0D1A-98C3FAF30090}"/>
              </a:ext>
            </a:extLst>
          </p:cNvPr>
          <p:cNvSpPr txBox="1"/>
          <p:nvPr/>
        </p:nvSpPr>
        <p:spPr>
          <a:xfrm>
            <a:off x="3038585" y="2396384"/>
            <a:ext cx="1900403" cy="1687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  <a:buNone/>
            </a:pP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공공데이터로 뭘 만들까</a:t>
            </a:r>
            <a: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?</a:t>
            </a:r>
            <a:b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무료 오픈 데이터로</a:t>
            </a:r>
            <a:br>
              <a:rPr lang="en-US" altLang="ko-KR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비즈니스 아이디어 창출</a:t>
            </a:r>
            <a:endParaRPr lang="en-US" altLang="ko-KR" sz="1200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아이디어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무료제공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95F8B59-823D-EBFB-8E8A-B37ADA114112}"/>
              </a:ext>
            </a:extLst>
          </p:cNvPr>
          <p:cNvSpPr txBox="1"/>
          <p:nvPr/>
        </p:nvSpPr>
        <p:spPr>
          <a:xfrm>
            <a:off x="5069712" y="2396384"/>
            <a:ext cx="2052578" cy="17257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600"/>
              </a:spcAft>
              <a:buNone/>
            </a:pPr>
            <a:endParaRPr lang="ko-KR" altLang="en-US" sz="13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</a:pP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</a:t>
            </a:r>
            <a: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API </a:t>
            </a: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활용법</a:t>
            </a:r>
            <a:br>
              <a:rPr lang="en-US" altLang="ko-KR" sz="14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 </a:t>
            </a: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접속</a:t>
            </a:r>
            <a:br>
              <a:rPr lang="en-US" altLang="ko-KR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→ </a:t>
            </a:r>
            <a:r>
              <a:rPr lang="en-US" altLang="ko-KR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API </a:t>
            </a: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신청 → 앱 개발</a:t>
            </a:r>
            <a:endParaRPr lang="en-US" altLang="ko-KR" sz="1200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#API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dirty="0" err="1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앱개발</a:t>
            </a: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32A86B3-251C-6894-A660-394F4FE10C4A}"/>
              </a:ext>
            </a:extLst>
          </p:cNvPr>
          <p:cNvSpPr txBox="1"/>
          <p:nvPr/>
        </p:nvSpPr>
        <p:spPr>
          <a:xfrm>
            <a:off x="7310363" y="2395809"/>
            <a:ext cx="1797161" cy="1733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  <a:buNone/>
            </a:pP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이런 앱들이 있어요</a:t>
            </a:r>
            <a:b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dirty="0" err="1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램블러</a:t>
            </a:r>
            <a:r>
              <a:rPr lang="en-US" altLang="ko-KR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sz="1200" b="0" i="0" dirty="0" err="1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트랭글</a:t>
            </a:r>
            <a:r>
              <a:rPr lang="ko-KR" altLang="en-US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등</a:t>
            </a:r>
            <a:br>
              <a:rPr lang="en-US" altLang="ko-KR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GPS </a:t>
            </a:r>
            <a:r>
              <a:rPr lang="ko-KR" altLang="en-US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등산 서비스</a:t>
            </a:r>
            <a:endParaRPr lang="en-US" altLang="ko-KR" sz="12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 err="1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등산앱</a:t>
            </a:r>
            <a:endParaRPr lang="ko-KR" altLang="en-US" sz="1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C59C89B-45A4-1B7F-BCF1-A0BDC50B842B}"/>
              </a:ext>
            </a:extLst>
          </p:cNvPr>
          <p:cNvSpPr txBox="1"/>
          <p:nvPr/>
        </p:nvSpPr>
        <p:spPr>
          <a:xfrm>
            <a:off x="9263099" y="2397600"/>
            <a:ext cx="2117569" cy="17334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300"/>
              </a:spcAft>
              <a:buNone/>
            </a:pPr>
            <a:endParaRPr lang="ko-KR" altLang="en-US" sz="13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</a:t>
            </a:r>
            <a:r>
              <a:rPr lang="ko-KR" altLang="en-US" sz="1400" b="1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</a:t>
            </a: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데이터</a:t>
            </a:r>
            <a: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!</a:t>
            </a:r>
            <a:br>
              <a:rPr lang="en-US" altLang="ko-KR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400" b="1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많은 관심과 이용 바랍니다</a:t>
            </a:r>
            <a:b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문의 및 지</a:t>
            </a:r>
            <a:r>
              <a: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원</a:t>
            </a:r>
            <a:endParaRPr lang="en-US" altLang="ko-KR" sz="1200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ctr">
              <a:lnSpc>
                <a:spcPct val="150000"/>
              </a:lnSpc>
              <a:spcAft>
                <a:spcPts val="450"/>
              </a:spcAft>
              <a:buNone/>
            </a:pP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관심감사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#</a:t>
            </a: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안전등산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EC98BAAF-5ACE-38E1-1A87-0D1CA67AEF30}"/>
              </a:ext>
            </a:extLst>
          </p:cNvPr>
          <p:cNvCxnSpPr>
            <a:cxnSpLocks/>
          </p:cNvCxnSpPr>
          <p:nvPr/>
        </p:nvCxnSpPr>
        <p:spPr>
          <a:xfrm flipV="1">
            <a:off x="1870115" y="2220133"/>
            <a:ext cx="8342207" cy="6242"/>
          </a:xfrm>
          <a:prstGeom prst="line">
            <a:avLst/>
          </a:prstGeom>
          <a:ln>
            <a:solidFill>
              <a:srgbClr val="00715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2D4AFFB2-3B4D-45B4-A9CE-3DF25C05C727}"/>
              </a:ext>
            </a:extLst>
          </p:cNvPr>
          <p:cNvSpPr/>
          <p:nvPr/>
        </p:nvSpPr>
        <p:spPr>
          <a:xfrm>
            <a:off x="1644034" y="1978360"/>
            <a:ext cx="452162" cy="501231"/>
          </a:xfrm>
          <a:prstGeom prst="roundRect">
            <a:avLst/>
          </a:prstGeom>
          <a:solidFill>
            <a:srgbClr val="F7E5A7"/>
          </a:solidFill>
          <a:ln>
            <a:solidFill>
              <a:srgbClr val="007158"/>
            </a:solidFill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</a:t>
            </a:r>
            <a:endParaRPr lang="ko-KR" altLang="en-US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7C85285-F8AC-2611-806C-D2B594658817}"/>
              </a:ext>
            </a:extLst>
          </p:cNvPr>
          <p:cNvSpPr txBox="1"/>
          <p:nvPr/>
        </p:nvSpPr>
        <p:spPr>
          <a:xfrm>
            <a:off x="1531176" y="1571573"/>
            <a:ext cx="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표지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0A0ADEA-DCBA-F9F6-7300-59515CE3377E}"/>
              </a:ext>
            </a:extLst>
          </p:cNvPr>
          <p:cNvSpPr txBox="1"/>
          <p:nvPr/>
        </p:nvSpPr>
        <p:spPr>
          <a:xfrm>
            <a:off x="3644209" y="1572851"/>
            <a:ext cx="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정의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E458A65-4F07-3FA7-53F5-17B9C68FE56F}"/>
              </a:ext>
            </a:extLst>
          </p:cNvPr>
          <p:cNvSpPr txBox="1"/>
          <p:nvPr/>
        </p:nvSpPr>
        <p:spPr>
          <a:xfrm>
            <a:off x="5757242" y="1572851"/>
            <a:ext cx="677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활용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691FD8-4B65-F4B3-D145-1167B20CEC32}"/>
              </a:ext>
            </a:extLst>
          </p:cNvPr>
          <p:cNvSpPr txBox="1"/>
          <p:nvPr/>
        </p:nvSpPr>
        <p:spPr>
          <a:xfrm>
            <a:off x="7808790" y="1567451"/>
            <a:ext cx="800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사례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D707A57-5323-9693-19CF-730373CAFE16}"/>
              </a:ext>
            </a:extLst>
          </p:cNvPr>
          <p:cNvSpPr txBox="1"/>
          <p:nvPr/>
        </p:nvSpPr>
        <p:spPr>
          <a:xfrm>
            <a:off x="9873383" y="1572901"/>
            <a:ext cx="897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마무리</a:t>
            </a:r>
          </a:p>
        </p:txBody>
      </p: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1F4C500A-4519-9DF8-C07E-F5C7657558B8}"/>
              </a:ext>
            </a:extLst>
          </p:cNvPr>
          <p:cNvSpPr/>
          <p:nvPr/>
        </p:nvSpPr>
        <p:spPr>
          <a:xfrm>
            <a:off x="5869920" y="1975758"/>
            <a:ext cx="452162" cy="501231"/>
          </a:xfrm>
          <a:prstGeom prst="roundRect">
            <a:avLst/>
          </a:prstGeom>
          <a:solidFill>
            <a:srgbClr val="F7E5A7"/>
          </a:solidFill>
          <a:ln>
            <a:solidFill>
              <a:srgbClr val="007158"/>
            </a:solidFill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endParaRPr lang="ko-KR" altLang="en-US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7" name="사각형: 둥근 모서리 66">
            <a:extLst>
              <a:ext uri="{FF2B5EF4-FFF2-40B4-BE49-F238E27FC236}">
                <a16:creationId xmlns:a16="http://schemas.microsoft.com/office/drawing/2014/main" id="{715F4BE1-F24E-D8BC-1AEC-778E18FAC2DA}"/>
              </a:ext>
            </a:extLst>
          </p:cNvPr>
          <p:cNvSpPr/>
          <p:nvPr/>
        </p:nvSpPr>
        <p:spPr>
          <a:xfrm>
            <a:off x="7982863" y="1975757"/>
            <a:ext cx="452162" cy="501231"/>
          </a:xfrm>
          <a:prstGeom prst="roundRect">
            <a:avLst/>
          </a:prstGeom>
          <a:solidFill>
            <a:srgbClr val="F7E5A7"/>
          </a:solidFill>
          <a:ln>
            <a:solidFill>
              <a:srgbClr val="007158"/>
            </a:solidFill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4</a:t>
            </a:r>
            <a:endParaRPr lang="ko-KR" altLang="en-US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8" name="사각형: 둥근 모서리 67">
            <a:extLst>
              <a:ext uri="{FF2B5EF4-FFF2-40B4-BE49-F238E27FC236}">
                <a16:creationId xmlns:a16="http://schemas.microsoft.com/office/drawing/2014/main" id="{0117F25A-A093-9B92-82C2-3EB051F72442}"/>
              </a:ext>
            </a:extLst>
          </p:cNvPr>
          <p:cNvSpPr/>
          <p:nvPr/>
        </p:nvSpPr>
        <p:spPr>
          <a:xfrm>
            <a:off x="3756977" y="1975759"/>
            <a:ext cx="452162" cy="501231"/>
          </a:xfrm>
          <a:prstGeom prst="roundRect">
            <a:avLst/>
          </a:prstGeom>
          <a:solidFill>
            <a:srgbClr val="F7E5A7"/>
          </a:solidFill>
          <a:ln>
            <a:solidFill>
              <a:srgbClr val="007158"/>
            </a:solidFill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</a:t>
            </a:r>
            <a:endParaRPr lang="ko-KR" altLang="en-US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69" name="사각형: 둥근 모서리 68">
            <a:extLst>
              <a:ext uri="{FF2B5EF4-FFF2-40B4-BE49-F238E27FC236}">
                <a16:creationId xmlns:a16="http://schemas.microsoft.com/office/drawing/2014/main" id="{A4E69610-8158-B04C-75EA-586FF686320D}"/>
              </a:ext>
            </a:extLst>
          </p:cNvPr>
          <p:cNvSpPr/>
          <p:nvPr/>
        </p:nvSpPr>
        <p:spPr>
          <a:xfrm>
            <a:off x="10095804" y="1975757"/>
            <a:ext cx="452162" cy="501231"/>
          </a:xfrm>
          <a:prstGeom prst="roundRect">
            <a:avLst/>
          </a:prstGeom>
          <a:solidFill>
            <a:srgbClr val="F7E5A7"/>
          </a:solidFill>
          <a:ln>
            <a:solidFill>
              <a:srgbClr val="007158"/>
            </a:solidFill>
          </a:ln>
          <a:effectLst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5</a:t>
            </a:r>
            <a:endParaRPr lang="ko-KR" altLang="en-US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878C97DC-E9BE-F384-7402-DB43200F0278}"/>
              </a:ext>
            </a:extLst>
          </p:cNvPr>
          <p:cNvGrpSpPr/>
          <p:nvPr/>
        </p:nvGrpSpPr>
        <p:grpSpPr>
          <a:xfrm>
            <a:off x="960263" y="1004286"/>
            <a:ext cx="1624646" cy="338554"/>
            <a:chOff x="960263" y="1004286"/>
            <a:chExt cx="1624646" cy="3385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6B04DE39-6767-3DC8-89E5-470404D03FC7}"/>
                </a:ext>
              </a:extLst>
            </p:cNvPr>
            <p:cNvSpPr txBox="1"/>
            <p:nvPr/>
          </p:nvSpPr>
          <p:spPr>
            <a:xfrm>
              <a:off x="1155321" y="1004286"/>
              <a:ext cx="142958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카드뉴스 구성</a:t>
              </a:r>
            </a:p>
          </p:txBody>
        </p:sp>
        <p:sp>
          <p:nvSpPr>
            <p:cNvPr id="74" name="object 20">
              <a:extLst>
                <a:ext uri="{FF2B5EF4-FFF2-40B4-BE49-F238E27FC236}">
                  <a16:creationId xmlns:a16="http://schemas.microsoft.com/office/drawing/2014/main" id="{72524ADF-58D1-99E5-73A8-8B8CADACA495}"/>
                </a:ext>
              </a:extLst>
            </p:cNvPr>
            <p:cNvSpPr/>
            <p:nvPr/>
          </p:nvSpPr>
          <p:spPr>
            <a:xfrm>
              <a:off x="960263" y="1076363"/>
              <a:ext cx="195059" cy="194400"/>
            </a:xfrm>
            <a:custGeom>
              <a:avLst/>
              <a:gdLst/>
              <a:ahLst/>
              <a:cxnLst/>
              <a:rect l="l" t="t" r="r" b="b"/>
              <a:pathLst>
                <a:path w="300355" h="300990">
                  <a:moveTo>
                    <a:pt x="158481" y="0"/>
                  </a:moveTo>
                  <a:lnTo>
                    <a:pt x="141036" y="0"/>
                  </a:lnTo>
                  <a:lnTo>
                    <a:pt x="135057" y="6726"/>
                  </a:lnTo>
                  <a:lnTo>
                    <a:pt x="134808" y="17438"/>
                  </a:lnTo>
                  <a:lnTo>
                    <a:pt x="134808" y="128779"/>
                  </a:lnTo>
                  <a:lnTo>
                    <a:pt x="134310" y="135502"/>
                  </a:lnTo>
                  <a:lnTo>
                    <a:pt x="6727" y="135502"/>
                  </a:lnTo>
                  <a:lnTo>
                    <a:pt x="0" y="140984"/>
                  </a:lnTo>
                  <a:lnTo>
                    <a:pt x="0" y="159663"/>
                  </a:lnTo>
                  <a:lnTo>
                    <a:pt x="6727" y="164648"/>
                  </a:lnTo>
                  <a:lnTo>
                    <a:pt x="134808" y="164648"/>
                  </a:lnTo>
                  <a:lnTo>
                    <a:pt x="134808" y="283461"/>
                  </a:lnTo>
                  <a:lnTo>
                    <a:pt x="135057" y="286948"/>
                  </a:lnTo>
                  <a:lnTo>
                    <a:pt x="136053" y="289937"/>
                  </a:lnTo>
                  <a:lnTo>
                    <a:pt x="138048" y="297161"/>
                  </a:lnTo>
                  <a:lnTo>
                    <a:pt x="143280" y="300897"/>
                  </a:lnTo>
                  <a:lnTo>
                    <a:pt x="150756" y="300150"/>
                  </a:lnTo>
                  <a:lnTo>
                    <a:pt x="157734" y="299651"/>
                  </a:lnTo>
                  <a:lnTo>
                    <a:pt x="162468" y="295666"/>
                  </a:lnTo>
                  <a:lnTo>
                    <a:pt x="163712" y="288692"/>
                  </a:lnTo>
                  <a:lnTo>
                    <a:pt x="164210" y="285453"/>
                  </a:lnTo>
                  <a:lnTo>
                    <a:pt x="164459" y="282215"/>
                  </a:lnTo>
                  <a:lnTo>
                    <a:pt x="164459" y="164648"/>
                  </a:lnTo>
                  <a:lnTo>
                    <a:pt x="283071" y="164648"/>
                  </a:lnTo>
                  <a:lnTo>
                    <a:pt x="294285" y="164399"/>
                  </a:lnTo>
                  <a:lnTo>
                    <a:pt x="300264" y="157673"/>
                  </a:lnTo>
                  <a:lnTo>
                    <a:pt x="298023" y="139986"/>
                  </a:lnTo>
                  <a:lnTo>
                    <a:pt x="292290" y="135503"/>
                  </a:lnTo>
                  <a:lnTo>
                    <a:pt x="164459" y="135503"/>
                  </a:lnTo>
                  <a:lnTo>
                    <a:pt x="164459" y="17438"/>
                  </a:lnTo>
                  <a:lnTo>
                    <a:pt x="164210" y="6477"/>
                  </a:lnTo>
                  <a:lnTo>
                    <a:pt x="158481" y="0"/>
                  </a:lnTo>
                  <a:close/>
                </a:path>
              </a:pathLst>
            </a:custGeom>
            <a:solidFill>
              <a:srgbClr val="007158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EF3A4657-CC00-4EE4-EE62-0BB141912C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9572" y="5044356"/>
            <a:ext cx="622668" cy="580103"/>
          </a:xfrm>
          <a:prstGeom prst="rect">
            <a:avLst/>
          </a:prstGeom>
        </p:spPr>
      </p:pic>
      <p:pic>
        <p:nvPicPr>
          <p:cNvPr id="12" name="그림 11" descr="폰트, 스크린샷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0BCBBFA-7EF7-90CB-90B2-1DC81A4243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9420" y="4942097"/>
            <a:ext cx="1808546" cy="317289"/>
          </a:xfrm>
          <a:prstGeom prst="rect">
            <a:avLst/>
          </a:prstGeom>
        </p:spPr>
      </p:pic>
      <p:pic>
        <p:nvPicPr>
          <p:cNvPr id="15" name="그림 14" descr="그래픽, 다채로움, 원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64AEC0A-823D-FDEF-2E79-E7116D5944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9966" y="5432541"/>
            <a:ext cx="467280" cy="467280"/>
          </a:xfrm>
          <a:prstGeom prst="rect">
            <a:avLst/>
          </a:prstGeom>
        </p:spPr>
      </p:pic>
      <p:pic>
        <p:nvPicPr>
          <p:cNvPr id="19" name="그림 18" descr="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067F500-35BD-7D7F-3FAC-FAB3466732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1" t="14586" r="15512" b="16192"/>
          <a:stretch>
            <a:fillRect/>
          </a:stretch>
        </p:blipFill>
        <p:spPr>
          <a:xfrm>
            <a:off x="8739420" y="5425341"/>
            <a:ext cx="467280" cy="468000"/>
          </a:xfrm>
          <a:prstGeom prst="rect">
            <a:avLst/>
          </a:prstGeom>
        </p:spPr>
      </p:pic>
      <p:pic>
        <p:nvPicPr>
          <p:cNvPr id="21" name="그림 20" descr="그래픽, 로고, 폰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5DC3EFDC-E95F-03A9-2F29-87BDA84B911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333" y="5425341"/>
            <a:ext cx="468000" cy="46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09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EF7B4-7A45-48B6-37B1-F9F6C2963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3103BC-B8B0-79B3-3F1F-224B7C82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61260"/>
            <a:ext cx="10096026" cy="3651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영상 콘텐츠 제작 계획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65D7E31-7850-6A46-C7C8-7B99278B06CD}"/>
              </a:ext>
            </a:extLst>
          </p:cNvPr>
          <p:cNvSpPr/>
          <p:nvPr/>
        </p:nvSpPr>
        <p:spPr>
          <a:xfrm>
            <a:off x="7135537" y="1620740"/>
            <a:ext cx="3719960" cy="4397671"/>
          </a:xfrm>
          <a:prstGeom prst="roundRect">
            <a:avLst>
              <a:gd name="adj" fmla="val 4493"/>
            </a:avLst>
          </a:prstGeom>
          <a:noFill/>
          <a:ln>
            <a:solidFill>
              <a:srgbClr val="007158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73D42903-A25E-225E-6C91-CC52BC807C27}"/>
              </a:ext>
            </a:extLst>
          </p:cNvPr>
          <p:cNvGrpSpPr/>
          <p:nvPr/>
        </p:nvGrpSpPr>
        <p:grpSpPr>
          <a:xfrm>
            <a:off x="960263" y="1004286"/>
            <a:ext cx="1773104" cy="338554"/>
            <a:chOff x="960263" y="1004286"/>
            <a:chExt cx="1773104" cy="338554"/>
          </a:xfrm>
        </p:grpSpPr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00BB0EB-CD15-71CA-2185-A8C113136549}"/>
                </a:ext>
              </a:extLst>
            </p:cNvPr>
            <p:cNvSpPr txBox="1"/>
            <p:nvPr/>
          </p:nvSpPr>
          <p:spPr>
            <a:xfrm>
              <a:off x="1155320" y="1004286"/>
              <a:ext cx="157804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600" b="1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영상 콘텐츠 구성</a:t>
              </a:r>
            </a:p>
          </p:txBody>
        </p:sp>
        <p:sp>
          <p:nvSpPr>
            <p:cNvPr id="74" name="object 20">
              <a:extLst>
                <a:ext uri="{FF2B5EF4-FFF2-40B4-BE49-F238E27FC236}">
                  <a16:creationId xmlns:a16="http://schemas.microsoft.com/office/drawing/2014/main" id="{F99A2737-7954-1DFB-50AB-7391E3DE32D6}"/>
                </a:ext>
              </a:extLst>
            </p:cNvPr>
            <p:cNvSpPr/>
            <p:nvPr/>
          </p:nvSpPr>
          <p:spPr>
            <a:xfrm>
              <a:off x="960263" y="1076363"/>
              <a:ext cx="195059" cy="194400"/>
            </a:xfrm>
            <a:custGeom>
              <a:avLst/>
              <a:gdLst/>
              <a:ahLst/>
              <a:cxnLst/>
              <a:rect l="l" t="t" r="r" b="b"/>
              <a:pathLst>
                <a:path w="300355" h="300990">
                  <a:moveTo>
                    <a:pt x="158481" y="0"/>
                  </a:moveTo>
                  <a:lnTo>
                    <a:pt x="141036" y="0"/>
                  </a:lnTo>
                  <a:lnTo>
                    <a:pt x="135057" y="6726"/>
                  </a:lnTo>
                  <a:lnTo>
                    <a:pt x="134808" y="17438"/>
                  </a:lnTo>
                  <a:lnTo>
                    <a:pt x="134808" y="128779"/>
                  </a:lnTo>
                  <a:lnTo>
                    <a:pt x="134310" y="135502"/>
                  </a:lnTo>
                  <a:lnTo>
                    <a:pt x="6727" y="135502"/>
                  </a:lnTo>
                  <a:lnTo>
                    <a:pt x="0" y="140984"/>
                  </a:lnTo>
                  <a:lnTo>
                    <a:pt x="0" y="159663"/>
                  </a:lnTo>
                  <a:lnTo>
                    <a:pt x="6727" y="164648"/>
                  </a:lnTo>
                  <a:lnTo>
                    <a:pt x="134808" y="164648"/>
                  </a:lnTo>
                  <a:lnTo>
                    <a:pt x="134808" y="283461"/>
                  </a:lnTo>
                  <a:lnTo>
                    <a:pt x="135057" y="286948"/>
                  </a:lnTo>
                  <a:lnTo>
                    <a:pt x="136053" y="289937"/>
                  </a:lnTo>
                  <a:lnTo>
                    <a:pt x="138048" y="297161"/>
                  </a:lnTo>
                  <a:lnTo>
                    <a:pt x="143280" y="300897"/>
                  </a:lnTo>
                  <a:lnTo>
                    <a:pt x="150756" y="300150"/>
                  </a:lnTo>
                  <a:lnTo>
                    <a:pt x="157734" y="299651"/>
                  </a:lnTo>
                  <a:lnTo>
                    <a:pt x="162468" y="295666"/>
                  </a:lnTo>
                  <a:lnTo>
                    <a:pt x="163712" y="288692"/>
                  </a:lnTo>
                  <a:lnTo>
                    <a:pt x="164210" y="285453"/>
                  </a:lnTo>
                  <a:lnTo>
                    <a:pt x="164459" y="282215"/>
                  </a:lnTo>
                  <a:lnTo>
                    <a:pt x="164459" y="164648"/>
                  </a:lnTo>
                  <a:lnTo>
                    <a:pt x="283071" y="164648"/>
                  </a:lnTo>
                  <a:lnTo>
                    <a:pt x="294285" y="164399"/>
                  </a:lnTo>
                  <a:lnTo>
                    <a:pt x="300264" y="157673"/>
                  </a:lnTo>
                  <a:lnTo>
                    <a:pt x="298023" y="139986"/>
                  </a:lnTo>
                  <a:lnTo>
                    <a:pt x="292290" y="135503"/>
                  </a:lnTo>
                  <a:lnTo>
                    <a:pt x="164459" y="135503"/>
                  </a:lnTo>
                  <a:lnTo>
                    <a:pt x="164459" y="17438"/>
                  </a:lnTo>
                  <a:lnTo>
                    <a:pt x="164210" y="6477"/>
                  </a:lnTo>
                  <a:lnTo>
                    <a:pt x="158481" y="0"/>
                  </a:lnTo>
                  <a:close/>
                </a:path>
              </a:pathLst>
            </a:custGeom>
            <a:solidFill>
              <a:srgbClr val="007158"/>
            </a:solidFill>
          </p:spPr>
          <p:txBody>
            <a:bodyPr wrap="square" lIns="0" tIns="0" rIns="0" bIns="0" rtlCol="0"/>
            <a:lstStyle/>
            <a:p>
              <a:endParaRPr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E58BEB7-CEA1-DB65-8BE0-5F6B9747A9D7}"/>
              </a:ext>
            </a:extLst>
          </p:cNvPr>
          <p:cNvGrpSpPr/>
          <p:nvPr/>
        </p:nvGrpSpPr>
        <p:grpSpPr>
          <a:xfrm>
            <a:off x="1228614" y="5447072"/>
            <a:ext cx="5196776" cy="602372"/>
            <a:chOff x="3396435" y="5602486"/>
            <a:chExt cx="5196776" cy="827664"/>
          </a:xfrm>
        </p:grpSpPr>
        <p:sp>
          <p:nvSpPr>
            <p:cNvPr id="9" name="Text 17">
              <a:extLst>
                <a:ext uri="{FF2B5EF4-FFF2-40B4-BE49-F238E27FC236}">
                  <a16:creationId xmlns:a16="http://schemas.microsoft.com/office/drawing/2014/main" id="{52492879-538E-7693-BDD1-5581F941E141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9FAB9831-4D34-F402-38AD-081DB6386F97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13AA991-4E06-EEC9-6818-1FA5BD1EE0F0}"/>
                </a:ext>
              </a:extLst>
            </p:cNvPr>
            <p:cNvSpPr/>
            <p:nvPr/>
          </p:nvSpPr>
          <p:spPr>
            <a:xfrm>
              <a:off x="3476049" y="5808056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25~30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14806EA-7595-AD06-DD1E-4C12CEDDE969}"/>
                </a:ext>
              </a:extLst>
            </p:cNvPr>
            <p:cNvSpPr txBox="1"/>
            <p:nvPr/>
          </p:nvSpPr>
          <p:spPr>
            <a:xfrm>
              <a:off x="4440282" y="5676858"/>
              <a:ext cx="3076632" cy="46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6. </a:t>
              </a:r>
              <a:r>
                <a:rPr lang="ko-KR" altLang="en-US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마무리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42295BA-4DA5-A705-3859-56AE35A01E9D}"/>
                </a:ext>
              </a:extLst>
            </p:cNvPr>
            <p:cNvSpPr txBox="1"/>
            <p:nvPr/>
          </p:nvSpPr>
          <p:spPr>
            <a:xfrm>
              <a:off x="4440282" y="6049551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 err="1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관심독려</a:t>
              </a:r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 및 문의처 안내</a:t>
              </a:r>
            </a:p>
          </p:txBody>
        </p:sp>
      </p:grp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31A389FC-346B-D54A-1580-5DEEA61913C4}"/>
              </a:ext>
            </a:extLst>
          </p:cNvPr>
          <p:cNvSpPr/>
          <p:nvPr/>
        </p:nvSpPr>
        <p:spPr>
          <a:xfrm>
            <a:off x="7360124" y="1452622"/>
            <a:ext cx="1635393" cy="336235"/>
          </a:xfrm>
          <a:prstGeom prst="roundRect">
            <a:avLst>
              <a:gd name="adj" fmla="val 50000"/>
            </a:avLst>
          </a:prstGeom>
          <a:solidFill>
            <a:srgbClr val="00715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1125"/>
              </a:spcAft>
            </a:pPr>
            <a:r>
              <a:rPr lang="ko-KR" altLang="en-US" sz="1400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세부 계획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4C28A141-9368-84EB-698D-A24B7ED09070}"/>
              </a:ext>
            </a:extLst>
          </p:cNvPr>
          <p:cNvGrpSpPr/>
          <p:nvPr/>
        </p:nvGrpSpPr>
        <p:grpSpPr>
          <a:xfrm>
            <a:off x="1228614" y="1620737"/>
            <a:ext cx="5196776" cy="602373"/>
            <a:chOff x="3396435" y="5602486"/>
            <a:chExt cx="5196776" cy="827666"/>
          </a:xfrm>
        </p:grpSpPr>
        <p:sp>
          <p:nvSpPr>
            <p:cNvPr id="42" name="Text 17">
              <a:extLst>
                <a:ext uri="{FF2B5EF4-FFF2-40B4-BE49-F238E27FC236}">
                  <a16:creationId xmlns:a16="http://schemas.microsoft.com/office/drawing/2014/main" id="{2DD603B2-7021-4AD0-4EF6-B0A0F4E145A6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3" name="사각형: 둥근 모서리 42">
              <a:extLst>
                <a:ext uri="{FF2B5EF4-FFF2-40B4-BE49-F238E27FC236}">
                  <a16:creationId xmlns:a16="http://schemas.microsoft.com/office/drawing/2014/main" id="{4F9CC38C-0CF7-92D7-E1F2-3A1B450A1F8C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50FAD880-645B-7616-FD14-9E1D40CE4773}"/>
                </a:ext>
              </a:extLst>
            </p:cNvPr>
            <p:cNvSpPr/>
            <p:nvPr/>
          </p:nvSpPr>
          <p:spPr>
            <a:xfrm>
              <a:off x="3476049" y="5807723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0~5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B69AFBCD-6DEB-037C-C956-87F69EAB18F7}"/>
                </a:ext>
              </a:extLst>
            </p:cNvPr>
            <p:cNvSpPr txBox="1"/>
            <p:nvPr/>
          </p:nvSpPr>
          <p:spPr>
            <a:xfrm>
              <a:off x="4440282" y="5676858"/>
              <a:ext cx="3076632" cy="46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1. </a:t>
              </a:r>
              <a:r>
                <a:rPr lang="ko-KR" altLang="en-US" sz="1600" dirty="0">
                  <a:solidFill>
                    <a:srgbClr val="007158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오프닝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1958A61-1194-6C08-1C72-EEBF1B9268EE}"/>
                </a:ext>
              </a:extLst>
            </p:cNvPr>
            <p:cNvSpPr txBox="1"/>
            <p:nvPr/>
          </p:nvSpPr>
          <p:spPr>
            <a:xfrm>
              <a:off x="4440282" y="6049553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공공데이터를 소개합니다</a:t>
              </a:r>
              <a:r>
                <a:rPr lang="en-US" altLang="ko-KR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!</a:t>
              </a:r>
              <a:endPara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9377EB2C-58A5-C69C-172B-D10AB161E9B5}"/>
              </a:ext>
            </a:extLst>
          </p:cNvPr>
          <p:cNvGrpSpPr/>
          <p:nvPr/>
        </p:nvGrpSpPr>
        <p:grpSpPr>
          <a:xfrm>
            <a:off x="1228614" y="2386003"/>
            <a:ext cx="5196776" cy="602373"/>
            <a:chOff x="3396435" y="5602486"/>
            <a:chExt cx="5196776" cy="827666"/>
          </a:xfrm>
        </p:grpSpPr>
        <p:sp>
          <p:nvSpPr>
            <p:cNvPr id="64" name="Text 17">
              <a:extLst>
                <a:ext uri="{FF2B5EF4-FFF2-40B4-BE49-F238E27FC236}">
                  <a16:creationId xmlns:a16="http://schemas.microsoft.com/office/drawing/2014/main" id="{FD391D0C-F561-64B5-259A-688C63AF1728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65" name="사각형: 둥근 모서리 64">
              <a:extLst>
                <a:ext uri="{FF2B5EF4-FFF2-40B4-BE49-F238E27FC236}">
                  <a16:creationId xmlns:a16="http://schemas.microsoft.com/office/drawing/2014/main" id="{2A9FADDB-4020-3F56-170A-AEC0AB22E44F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70" name="사각형: 둥근 모서리 69">
              <a:extLst>
                <a:ext uri="{FF2B5EF4-FFF2-40B4-BE49-F238E27FC236}">
                  <a16:creationId xmlns:a16="http://schemas.microsoft.com/office/drawing/2014/main" id="{A4C74EF5-BE16-94AD-5DDC-340B19A375DB}"/>
                </a:ext>
              </a:extLst>
            </p:cNvPr>
            <p:cNvSpPr/>
            <p:nvPr/>
          </p:nvSpPr>
          <p:spPr>
            <a:xfrm>
              <a:off x="3476049" y="5808056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5~10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5019AE6-03BB-D2D6-A9B3-C6D97BE7EA73}"/>
                </a:ext>
              </a:extLst>
            </p:cNvPr>
            <p:cNvSpPr txBox="1"/>
            <p:nvPr/>
          </p:nvSpPr>
          <p:spPr>
            <a:xfrm>
              <a:off x="4440282" y="5676858"/>
              <a:ext cx="3076632" cy="46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2. </a:t>
              </a:r>
              <a:r>
                <a:rPr lang="ko-KR" altLang="en-US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 소개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482C606-B4D1-0CEC-8588-9AA65D5D04EB}"/>
                </a:ext>
              </a:extLst>
            </p:cNvPr>
            <p:cNvSpPr txBox="1"/>
            <p:nvPr/>
          </p:nvSpPr>
          <p:spPr>
            <a:xfrm>
              <a:off x="4440282" y="6049553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 소개 및 무료 제공 언급</a:t>
              </a:r>
            </a:p>
          </p:txBody>
        </p:sp>
      </p:grpSp>
      <p:grpSp>
        <p:nvGrpSpPr>
          <p:cNvPr id="82" name="그룹 81">
            <a:extLst>
              <a:ext uri="{FF2B5EF4-FFF2-40B4-BE49-F238E27FC236}">
                <a16:creationId xmlns:a16="http://schemas.microsoft.com/office/drawing/2014/main" id="{948CCCCD-4A2C-4C19-DD46-FC3655CCF9EF}"/>
              </a:ext>
            </a:extLst>
          </p:cNvPr>
          <p:cNvGrpSpPr/>
          <p:nvPr/>
        </p:nvGrpSpPr>
        <p:grpSpPr>
          <a:xfrm>
            <a:off x="1228614" y="3916535"/>
            <a:ext cx="5196776" cy="602373"/>
            <a:chOff x="3396435" y="5602486"/>
            <a:chExt cx="5196776" cy="827666"/>
          </a:xfrm>
        </p:grpSpPr>
        <p:sp>
          <p:nvSpPr>
            <p:cNvPr id="83" name="Text 17">
              <a:extLst>
                <a:ext uri="{FF2B5EF4-FFF2-40B4-BE49-F238E27FC236}">
                  <a16:creationId xmlns:a16="http://schemas.microsoft.com/office/drawing/2014/main" id="{02901FDF-530F-9F6C-6F63-FB1F3A651EB6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4" name="사각형: 둥근 모서리 83">
              <a:extLst>
                <a:ext uri="{FF2B5EF4-FFF2-40B4-BE49-F238E27FC236}">
                  <a16:creationId xmlns:a16="http://schemas.microsoft.com/office/drawing/2014/main" id="{9BB42A57-1979-7B4A-CBFC-89248BB20FD4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85" name="사각형: 둥근 모서리 84">
              <a:extLst>
                <a:ext uri="{FF2B5EF4-FFF2-40B4-BE49-F238E27FC236}">
                  <a16:creationId xmlns:a16="http://schemas.microsoft.com/office/drawing/2014/main" id="{0067E4D6-C421-D408-9335-633D24F0AF92}"/>
                </a:ext>
              </a:extLst>
            </p:cNvPr>
            <p:cNvSpPr/>
            <p:nvPr/>
          </p:nvSpPr>
          <p:spPr>
            <a:xfrm>
              <a:off x="3476049" y="5808056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15~20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557F2E33-B0DE-D5A0-A4B0-808095C5B373}"/>
                </a:ext>
              </a:extLst>
            </p:cNvPr>
            <p:cNvSpPr txBox="1"/>
            <p:nvPr/>
          </p:nvSpPr>
          <p:spPr>
            <a:xfrm>
              <a:off x="4440281" y="5676858"/>
              <a:ext cx="3282765" cy="46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4. </a:t>
              </a:r>
              <a:r>
                <a:rPr lang="ko-KR" altLang="en-US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 활용 방법 설명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F232B00-5B96-7221-6538-9460C04E47B0}"/>
                </a:ext>
              </a:extLst>
            </p:cNvPr>
            <p:cNvSpPr txBox="1"/>
            <p:nvPr/>
          </p:nvSpPr>
          <p:spPr>
            <a:xfrm>
              <a:off x="4440282" y="6049553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 사용에 대한 단계별 설명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335624A9-015A-26E9-E9C8-D8906B2CB14E}"/>
              </a:ext>
            </a:extLst>
          </p:cNvPr>
          <p:cNvGrpSpPr/>
          <p:nvPr/>
        </p:nvGrpSpPr>
        <p:grpSpPr>
          <a:xfrm>
            <a:off x="1228614" y="4681801"/>
            <a:ext cx="5196776" cy="602373"/>
            <a:chOff x="3396435" y="5602486"/>
            <a:chExt cx="5196776" cy="827666"/>
          </a:xfrm>
        </p:grpSpPr>
        <p:sp>
          <p:nvSpPr>
            <p:cNvPr id="89" name="Text 17">
              <a:extLst>
                <a:ext uri="{FF2B5EF4-FFF2-40B4-BE49-F238E27FC236}">
                  <a16:creationId xmlns:a16="http://schemas.microsoft.com/office/drawing/2014/main" id="{7E14CC66-FB77-43A1-7B74-BBFA078A7938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0" name="사각형: 둥근 모서리 89">
              <a:extLst>
                <a:ext uri="{FF2B5EF4-FFF2-40B4-BE49-F238E27FC236}">
                  <a16:creationId xmlns:a16="http://schemas.microsoft.com/office/drawing/2014/main" id="{F55F8A17-F78C-852A-BBEE-7537195A5565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60C7DB2F-FDE9-6076-4F03-576072B3334D}"/>
                </a:ext>
              </a:extLst>
            </p:cNvPr>
            <p:cNvSpPr/>
            <p:nvPr/>
          </p:nvSpPr>
          <p:spPr>
            <a:xfrm>
              <a:off x="3476049" y="5808056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20~25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68FA0743-E0A3-EF03-F6DB-652D34A0CC8E}"/>
                </a:ext>
              </a:extLst>
            </p:cNvPr>
            <p:cNvSpPr txBox="1"/>
            <p:nvPr/>
          </p:nvSpPr>
          <p:spPr>
            <a:xfrm>
              <a:off x="4440282" y="5676858"/>
              <a:ext cx="3076632" cy="46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5. </a:t>
              </a:r>
              <a:r>
                <a:rPr lang="ko-KR" altLang="en-US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공공데이터 활용 사례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C853AF4-ACAD-FA2A-C0B2-481365ECF41B}"/>
                </a:ext>
              </a:extLst>
            </p:cNvPr>
            <p:cNvSpPr txBox="1"/>
            <p:nvPr/>
          </p:nvSpPr>
          <p:spPr>
            <a:xfrm>
              <a:off x="4440282" y="6049553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(</a:t>
              </a:r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사실 확인 후 재구성 예정</a:t>
              </a:r>
              <a:r>
                <a:rPr lang="en-US" altLang="ko-KR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94" name="그룹 93">
            <a:extLst>
              <a:ext uri="{FF2B5EF4-FFF2-40B4-BE49-F238E27FC236}">
                <a16:creationId xmlns:a16="http://schemas.microsoft.com/office/drawing/2014/main" id="{C3073B19-CD72-A7B9-2784-701DBB0BA47B}"/>
              </a:ext>
            </a:extLst>
          </p:cNvPr>
          <p:cNvGrpSpPr/>
          <p:nvPr/>
        </p:nvGrpSpPr>
        <p:grpSpPr>
          <a:xfrm>
            <a:off x="1228614" y="3151269"/>
            <a:ext cx="5196776" cy="602373"/>
            <a:chOff x="3396435" y="5602486"/>
            <a:chExt cx="5196776" cy="827666"/>
          </a:xfrm>
        </p:grpSpPr>
        <p:sp>
          <p:nvSpPr>
            <p:cNvPr id="95" name="Text 17">
              <a:extLst>
                <a:ext uri="{FF2B5EF4-FFF2-40B4-BE49-F238E27FC236}">
                  <a16:creationId xmlns:a16="http://schemas.microsoft.com/office/drawing/2014/main" id="{6E75E06C-3F50-0513-9CDD-FD50653F6DDD}"/>
                </a:ext>
              </a:extLst>
            </p:cNvPr>
            <p:cNvSpPr/>
            <p:nvPr/>
          </p:nvSpPr>
          <p:spPr>
            <a:xfrm>
              <a:off x="6864012" y="5974864"/>
              <a:ext cx="176808" cy="22109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200"/>
                </a:lnSpc>
                <a:buNone/>
              </a:pPr>
              <a:endParaRPr lang="en-US" sz="135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94228E55-344A-8AFB-3AB9-EE8EAE950311}"/>
                </a:ext>
              </a:extLst>
            </p:cNvPr>
            <p:cNvSpPr/>
            <p:nvPr/>
          </p:nvSpPr>
          <p:spPr>
            <a:xfrm>
              <a:off x="3396435" y="5602486"/>
              <a:ext cx="5196776" cy="785026"/>
            </a:xfrm>
            <a:prstGeom prst="roundRect">
              <a:avLst/>
            </a:prstGeom>
            <a:noFill/>
            <a:ln>
              <a:solidFill>
                <a:srgbClr val="007158"/>
              </a:solidFill>
            </a:ln>
            <a:effectLst/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97" name="사각형: 둥근 모서리 96">
              <a:extLst>
                <a:ext uri="{FF2B5EF4-FFF2-40B4-BE49-F238E27FC236}">
                  <a16:creationId xmlns:a16="http://schemas.microsoft.com/office/drawing/2014/main" id="{C3542169-AC20-CC8E-7DEC-CC47C01B1940}"/>
                </a:ext>
              </a:extLst>
            </p:cNvPr>
            <p:cNvSpPr/>
            <p:nvPr/>
          </p:nvSpPr>
          <p:spPr>
            <a:xfrm>
              <a:off x="3476049" y="5808056"/>
              <a:ext cx="926162" cy="373887"/>
            </a:xfrm>
            <a:prstGeom prst="roundRect">
              <a:avLst>
                <a:gd name="adj" fmla="val 50000"/>
              </a:avLst>
            </a:prstGeom>
            <a:solidFill>
              <a:srgbClr val="007158"/>
            </a:solidFill>
            <a:ln>
              <a:solidFill>
                <a:srgbClr val="0071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10~15</a:t>
              </a:r>
              <a:r>
                <a:rPr lang="ko-KR" altLang="en-US" sz="1200" dirty="0">
                  <a:solidFill>
                    <a:schemeClr val="bg1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초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F4CD2EB-A72C-3CCA-0BAC-9B18C66938C5}"/>
                </a:ext>
              </a:extLst>
            </p:cNvPr>
            <p:cNvSpPr txBox="1"/>
            <p:nvPr/>
          </p:nvSpPr>
          <p:spPr>
            <a:xfrm>
              <a:off x="4440282" y="5676858"/>
              <a:ext cx="3076632" cy="4651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3. </a:t>
              </a:r>
              <a:r>
                <a:rPr lang="ko-KR" altLang="en-US" sz="1600" b="1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서비스 활용 제시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D4DDD78-E32D-DDD0-F13D-803F58A98898}"/>
                </a:ext>
              </a:extLst>
            </p:cNvPr>
            <p:cNvSpPr txBox="1"/>
            <p:nvPr/>
          </p:nvSpPr>
          <p:spPr>
            <a:xfrm>
              <a:off x="4440282" y="6049553"/>
              <a:ext cx="4010053" cy="3805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등산</a:t>
              </a:r>
              <a:r>
                <a:rPr lang="en-US" altLang="ko-KR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, </a:t>
              </a:r>
              <a:r>
                <a:rPr lang="ko-KR" altLang="en-US" sz="1200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지도 관련 전문 앱 개발 제시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889CF8-336A-525C-D497-5544826951A0}"/>
              </a:ext>
            </a:extLst>
          </p:cNvPr>
          <p:cNvSpPr txBox="1"/>
          <p:nvPr/>
        </p:nvSpPr>
        <p:spPr>
          <a:xfrm>
            <a:off x="7661717" y="2135078"/>
            <a:ext cx="2667600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주제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>
              <a:buNone/>
            </a:pPr>
            <a:endParaRPr lang="ko-KR" altLang="en-US" sz="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algn="l">
              <a:buNone/>
            </a:pPr>
            <a:r>
              <a:rPr lang="ko-KR" altLang="en-US" sz="1600" i="0" dirty="0" err="1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한국등산트레킹지원센터</a:t>
            </a:r>
            <a:br>
              <a:rPr lang="en-US" altLang="ko-KR" sz="1600" i="0" dirty="0">
                <a:solidFill>
                  <a:srgbClr val="007158"/>
                </a:solidFill>
                <a:effectLst/>
                <a:latin typeface="나눔스퀘어 Bold" panose="020B0600000101010101" pitchFamily="50" charset="-127"/>
                <a:ea typeface="나눔스퀘어 Bold" panose="020B0600000101010101" pitchFamily="50" charset="-127"/>
              </a:rPr>
            </a:br>
            <a:r>
              <a:rPr lang="ko-KR" altLang="en-US" sz="1600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공공데이터 소개</a:t>
            </a:r>
            <a:endParaRPr lang="ko-KR" altLang="en-US" sz="1600" i="0" dirty="0">
              <a:solidFill>
                <a:srgbClr val="007158"/>
              </a:solidFill>
              <a:effectLst/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A707F9-E699-C333-08F6-2D59D4DCE084}"/>
              </a:ext>
            </a:extLst>
          </p:cNvPr>
          <p:cNvSpPr txBox="1"/>
          <p:nvPr/>
        </p:nvSpPr>
        <p:spPr>
          <a:xfrm>
            <a:off x="7660282" y="4643596"/>
            <a:ext cx="266903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배포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11971E-DEED-96F0-AB11-C4E54E2BE818}"/>
              </a:ext>
            </a:extLst>
          </p:cNvPr>
          <p:cNvSpPr txBox="1"/>
          <p:nvPr/>
        </p:nvSpPr>
        <p:spPr>
          <a:xfrm>
            <a:off x="7661717" y="3511798"/>
            <a:ext cx="26676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툴 </a:t>
            </a:r>
            <a:r>
              <a:rPr lang="en-US" altLang="ko-KR" sz="1400" b="0" i="0" dirty="0">
                <a:solidFill>
                  <a:srgbClr val="007158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:</a:t>
            </a:r>
          </a:p>
          <a:p>
            <a:pPr algn="l">
              <a:buNone/>
            </a:pPr>
            <a:endParaRPr lang="ko-KR" altLang="en-US" sz="400" b="0" i="0" dirty="0">
              <a:solidFill>
                <a:srgbClr val="007158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7" name="그림 6" descr="폰트, 그래픽, 디자인, 타이포그래피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A328749-56D4-9D0B-FB28-B2454B738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82" y="3753641"/>
            <a:ext cx="1635393" cy="520125"/>
          </a:xfrm>
          <a:prstGeom prst="rect">
            <a:avLst/>
          </a:prstGeom>
        </p:spPr>
      </p:pic>
      <p:pic>
        <p:nvPicPr>
          <p:cNvPr id="18" name="그림 17" descr="폰트, 스크린샷, 그래픽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B0254A-4348-C84F-90AE-71D55F2120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7507" y="4571891"/>
            <a:ext cx="1961095" cy="344052"/>
          </a:xfrm>
          <a:prstGeom prst="rect">
            <a:avLst/>
          </a:prstGeom>
        </p:spPr>
      </p:pic>
      <p:pic>
        <p:nvPicPr>
          <p:cNvPr id="6" name="그림 5" descr="그래픽, 다채로움, 원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93E5B40-A840-B24D-CB3F-3B985D134F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0602" y="5074483"/>
            <a:ext cx="468000" cy="468000"/>
          </a:xfrm>
          <a:prstGeom prst="rect">
            <a:avLst/>
          </a:prstGeom>
        </p:spPr>
      </p:pic>
      <p:pic>
        <p:nvPicPr>
          <p:cNvPr id="19" name="그림 18" descr="상징, 로고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B490F23-D476-C9AA-E4D6-0D2F802DD8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1" t="14586" r="15512" b="16192"/>
          <a:stretch>
            <a:fillRect/>
          </a:stretch>
        </p:blipFill>
        <p:spPr>
          <a:xfrm>
            <a:off x="8540885" y="5067313"/>
            <a:ext cx="467280" cy="468000"/>
          </a:xfrm>
          <a:prstGeom prst="rect">
            <a:avLst/>
          </a:prstGeom>
        </p:spPr>
      </p:pic>
      <p:pic>
        <p:nvPicPr>
          <p:cNvPr id="20" name="그림 19" descr="그래픽, 로고, 폰트, 그래픽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34F999-B7C9-4410-782B-205A0659DE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20383" y="5067313"/>
            <a:ext cx="468000" cy="468000"/>
          </a:xfrm>
          <a:prstGeom prst="rect">
            <a:avLst/>
          </a:prstGeom>
        </p:spPr>
      </p:pic>
      <p:pic>
        <p:nvPicPr>
          <p:cNvPr id="24" name="그림 23" descr="레드, 그래픽, 카민, 상징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2ADD80C-1235-4CB3-8E40-74B6C42705A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0282" y="5074483"/>
            <a:ext cx="668385" cy="468000"/>
          </a:xfrm>
          <a:prstGeom prst="rect">
            <a:avLst/>
          </a:prstGeom>
        </p:spPr>
      </p:pic>
      <p:pic>
        <p:nvPicPr>
          <p:cNvPr id="17" name="그림 16" descr="로고, 폰트, 텍스트, 일렉트릭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765649E-9BAD-F9A1-8F40-86065E8CC12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9945" y="3570123"/>
            <a:ext cx="1029372" cy="6853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0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5587C-C82D-47BB-6FBC-944B034699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238" y="361260"/>
            <a:ext cx="10096026" cy="365126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추진 일정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12ACDAA-8682-A67D-33F3-285516B94C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3014" y="2298242"/>
            <a:ext cx="3020786" cy="1494065"/>
          </a:xfrm>
          <a:prstGeom prst="rect">
            <a:avLst/>
          </a:prstGeom>
        </p:spPr>
      </p:pic>
      <p:pic>
        <p:nvPicPr>
          <p:cNvPr id="6" name="Picture 3">
            <a:extLst>
              <a:ext uri="{FF2B5EF4-FFF2-40B4-BE49-F238E27FC236}">
                <a16:creationId xmlns:a16="http://schemas.microsoft.com/office/drawing/2014/main" id="{E80ACF75-BB09-9A8A-AEBD-FF8DF7958A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4743" y="2298242"/>
            <a:ext cx="3020786" cy="1494065"/>
          </a:xfrm>
          <a:prstGeom prst="rect">
            <a:avLst/>
          </a:prstGeom>
        </p:spPr>
      </p:pic>
      <p:pic>
        <p:nvPicPr>
          <p:cNvPr id="7" name="Picture 4">
            <a:extLst>
              <a:ext uri="{FF2B5EF4-FFF2-40B4-BE49-F238E27FC236}">
                <a16:creationId xmlns:a16="http://schemas.microsoft.com/office/drawing/2014/main" id="{03299F55-62AE-B433-3B7A-449436B9CA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6471" y="2298242"/>
            <a:ext cx="3020786" cy="1494065"/>
          </a:xfrm>
          <a:prstGeom prst="rect">
            <a:avLst/>
          </a:prstGeom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8CADDB1F-480B-1C3E-94E6-387EF51F27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2298242"/>
            <a:ext cx="3020786" cy="14940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3BABD-77FA-ECD6-C1E2-7704BDB05C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2690745" y="4893860"/>
            <a:ext cx="1584000" cy="95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9D8851-3410-9184-7CF3-E2CF57654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5197180" y="4893860"/>
            <a:ext cx="1584000" cy="95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5709082-5397-870C-8A70-6E02246795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7703616" y="4893860"/>
            <a:ext cx="1584000" cy="9543"/>
          </a:xfrm>
          <a:prstGeom prst="rect">
            <a:avLst/>
          </a:prstGeom>
        </p:spPr>
      </p:pic>
      <p:grpSp>
        <p:nvGrpSpPr>
          <p:cNvPr id="30" name="그룹 29">
            <a:extLst>
              <a:ext uri="{FF2B5EF4-FFF2-40B4-BE49-F238E27FC236}">
                <a16:creationId xmlns:a16="http://schemas.microsoft.com/office/drawing/2014/main" id="{3217C9B8-E663-9944-A390-7B977E49DBCA}"/>
              </a:ext>
            </a:extLst>
          </p:cNvPr>
          <p:cNvGrpSpPr/>
          <p:nvPr/>
        </p:nvGrpSpPr>
        <p:grpSpPr>
          <a:xfrm>
            <a:off x="2354689" y="1812467"/>
            <a:ext cx="808264" cy="485774"/>
            <a:chOff x="2528207" y="1856655"/>
            <a:chExt cx="808264" cy="391886"/>
          </a:xfrm>
        </p:grpSpPr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693C3C9E-354C-A8C7-590F-DC10320BA16C}"/>
                </a:ext>
              </a:extLst>
            </p:cNvPr>
            <p:cNvSpPr txBox="1"/>
            <p:nvPr/>
          </p:nvSpPr>
          <p:spPr>
            <a:xfrm>
              <a:off x="2528207" y="1856655"/>
              <a:ext cx="685800" cy="39188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70550"/>
                </a:lnSpc>
              </a:pPr>
              <a:r>
                <a:rPr lang="en-US" altLang="ko-KR" sz="40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</a:t>
              </a:r>
              <a:endParaRPr lang="en-US" sz="40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3" name="TextBox 14">
              <a:extLst>
                <a:ext uri="{FF2B5EF4-FFF2-40B4-BE49-F238E27FC236}">
                  <a16:creationId xmlns:a16="http://schemas.microsoft.com/office/drawing/2014/main" id="{6EBB512F-C711-2F89-5979-91B48207D0CE}"/>
                </a:ext>
              </a:extLst>
            </p:cNvPr>
            <p:cNvSpPr txBox="1"/>
            <p:nvPr/>
          </p:nvSpPr>
          <p:spPr>
            <a:xfrm>
              <a:off x="2732314" y="1950545"/>
              <a:ext cx="604157" cy="23676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0550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주차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sp>
        <p:nvSpPr>
          <p:cNvPr id="20" name="TextBox 21">
            <a:extLst>
              <a:ext uri="{FF2B5EF4-FFF2-40B4-BE49-F238E27FC236}">
                <a16:creationId xmlns:a16="http://schemas.microsoft.com/office/drawing/2014/main" id="{D5AEA743-A098-0F45-E6FF-2F234A8C5711}"/>
              </a:ext>
            </a:extLst>
          </p:cNvPr>
          <p:cNvSpPr txBox="1"/>
          <p:nvPr/>
        </p:nvSpPr>
        <p:spPr>
          <a:xfrm>
            <a:off x="8831036" y="4106631"/>
            <a:ext cx="1836964" cy="135527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285750" lvl="0" indent="-28575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전체 콘텐츠 검토</a:t>
            </a:r>
            <a:endParaRPr lang="en-US" sz="16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1" name="TextBox 22">
            <a:extLst>
              <a:ext uri="{FF2B5EF4-FFF2-40B4-BE49-F238E27FC236}">
                <a16:creationId xmlns:a16="http://schemas.microsoft.com/office/drawing/2014/main" id="{2E703B55-05C4-51D0-2209-8ACE9AAFD1F5}"/>
              </a:ext>
            </a:extLst>
          </p:cNvPr>
          <p:cNvSpPr txBox="1"/>
          <p:nvPr/>
        </p:nvSpPr>
        <p:spPr>
          <a:xfrm>
            <a:off x="6324600" y="4106631"/>
            <a:ext cx="1836964" cy="135527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285750" lvl="0" indent="-28575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카드뉴스 보완</a:t>
            </a:r>
            <a:endParaRPr lang="en-US" altLang="ko-KR" sz="16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영상 콘텐츠 제작</a:t>
            </a:r>
            <a:b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sz="1200" b="0" i="0" u="none" strike="noStrike" dirty="0" err="1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미리캔버스</a:t>
            </a: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sz="12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2" name="TextBox 23">
            <a:extLst>
              <a:ext uri="{FF2B5EF4-FFF2-40B4-BE49-F238E27FC236}">
                <a16:creationId xmlns:a16="http://schemas.microsoft.com/office/drawing/2014/main" id="{44C15D8B-E069-8315-E7A5-886CCC489CB6}"/>
              </a:ext>
            </a:extLst>
          </p:cNvPr>
          <p:cNvSpPr txBox="1"/>
          <p:nvPr/>
        </p:nvSpPr>
        <p:spPr>
          <a:xfrm>
            <a:off x="3810000" y="4106631"/>
            <a:ext cx="1836964" cy="1355272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285750" lvl="0" indent="-28575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홍보기획서 작성</a:t>
            </a:r>
            <a:endParaRPr lang="en-US" altLang="ko-KR" sz="16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285750" lvl="0" indent="-28575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홍보기획 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 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중 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반영 제외 및 보완</a:t>
            </a:r>
            <a:endParaRPr lang="en-US" sz="16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TextBox 24">
            <a:extLst>
              <a:ext uri="{FF2B5EF4-FFF2-40B4-BE49-F238E27FC236}">
                <a16:creationId xmlns:a16="http://schemas.microsoft.com/office/drawing/2014/main" id="{65045093-3195-3E6C-CAF1-66BE85418FD0}"/>
              </a:ext>
            </a:extLst>
          </p:cNvPr>
          <p:cNvSpPr txBox="1"/>
          <p:nvPr/>
        </p:nvSpPr>
        <p:spPr>
          <a:xfrm>
            <a:off x="1303564" y="4106631"/>
            <a:ext cx="1836964" cy="1584000"/>
          </a:xfrm>
          <a:prstGeom prst="rect">
            <a:avLst/>
          </a:prstGeom>
        </p:spPr>
        <p:txBody>
          <a:bodyPr lIns="0" tIns="0" rIns="0" bIns="0" rtlCol="0" anchor="t"/>
          <a:lstStyle/>
          <a:p>
            <a:pPr marL="342900" lvl="0" indent="-34290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홍보기획 </a:t>
            </a:r>
            <a: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PPT</a:t>
            </a:r>
            <a:b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기획 변동으로 인해</a:t>
            </a:r>
            <a:b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ko-KR" altLang="en-US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재구성 필요 </a:t>
            </a: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342900" lvl="0" indent="-342900">
              <a:lnSpc>
                <a:spcPct val="128650"/>
              </a:lnSpc>
              <a:buFont typeface="Arial" panose="020B0604020202020204" pitchFamily="34" charset="0"/>
              <a:buChar char="•"/>
            </a:pPr>
            <a:r>
              <a:rPr lang="ko-KR" altLang="en-US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카드뉴스</a:t>
            </a:r>
            <a:br>
              <a:rPr lang="en-US" altLang="ko-KR" sz="16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 </a:t>
            </a:r>
            <a:r>
              <a:rPr lang="ko-KR" altLang="en-US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데이터 사용 여부 검증 후</a:t>
            </a:r>
            <a:r>
              <a:rPr lang="en-US" altLang="ko-KR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재구성</a:t>
            </a:r>
            <a:r>
              <a:rPr lang="en-US" altLang="ko-KR" sz="1200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필요 </a:t>
            </a:r>
            <a:r>
              <a:rPr lang="en-US" altLang="ko-KR" sz="12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lang="en-US" sz="1200" b="0" i="0" u="none" strike="noStrike" dirty="0">
              <a:solidFill>
                <a:srgbClr val="007158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4" name="TextBox 25">
            <a:extLst>
              <a:ext uri="{FF2B5EF4-FFF2-40B4-BE49-F238E27FC236}">
                <a16:creationId xmlns:a16="http://schemas.microsoft.com/office/drawing/2014/main" id="{E5AFF292-41F7-0D3C-8FC8-6E256BB04104}"/>
              </a:ext>
            </a:extLst>
          </p:cNvPr>
          <p:cNvSpPr txBox="1"/>
          <p:nvPr/>
        </p:nvSpPr>
        <p:spPr>
          <a:xfrm>
            <a:off x="8941254" y="2600899"/>
            <a:ext cx="2114550" cy="76744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4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검토</a:t>
            </a:r>
            <a:endParaRPr lang="en-US" sz="2400" b="0" i="0" u="none" strike="noStrike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5" name="TextBox 26">
            <a:extLst>
              <a:ext uri="{FF2B5EF4-FFF2-40B4-BE49-F238E27FC236}">
                <a16:creationId xmlns:a16="http://schemas.microsoft.com/office/drawing/2014/main" id="{2FC9D4E4-2F49-F63F-CD0B-039A13009D1B}"/>
              </a:ext>
            </a:extLst>
          </p:cNvPr>
          <p:cNvSpPr txBox="1"/>
          <p:nvPr/>
        </p:nvSpPr>
        <p:spPr>
          <a:xfrm>
            <a:off x="6458008" y="2671759"/>
            <a:ext cx="2114550" cy="76744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4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콘텐츠 제작</a:t>
            </a:r>
            <a:endParaRPr lang="en-US" sz="2400" b="0" i="0" u="none" strike="noStrike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" name="TextBox 27">
            <a:extLst>
              <a:ext uri="{FF2B5EF4-FFF2-40B4-BE49-F238E27FC236}">
                <a16:creationId xmlns:a16="http://schemas.microsoft.com/office/drawing/2014/main" id="{B1F15B93-1C85-C5F9-E442-C7985F474D5D}"/>
              </a:ext>
            </a:extLst>
          </p:cNvPr>
          <p:cNvSpPr txBox="1"/>
          <p:nvPr/>
        </p:nvSpPr>
        <p:spPr>
          <a:xfrm>
            <a:off x="3928382" y="2659954"/>
            <a:ext cx="2114550" cy="767443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4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 기획</a:t>
            </a:r>
            <a:endParaRPr lang="en-US" sz="2400" b="0" i="0" u="none" strike="noStrike" dirty="0">
              <a:solidFill>
                <a:srgbClr val="007158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03E80229-6409-8371-7A68-3EE586F2D0A7}"/>
              </a:ext>
            </a:extLst>
          </p:cNvPr>
          <p:cNvSpPr txBox="1"/>
          <p:nvPr/>
        </p:nvSpPr>
        <p:spPr>
          <a:xfrm>
            <a:off x="1503590" y="2845249"/>
            <a:ext cx="2114550" cy="40005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400" b="0" i="0" u="none" strike="noStrike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사전 준비 현황</a:t>
            </a:r>
            <a:endParaRPr lang="en-US" sz="2400" b="0" i="0" u="none" strike="noStrike" dirty="0">
              <a:solidFill>
                <a:srgbClr val="FFFFFF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0B56A835-EA85-732C-882C-3D39ADEBCD31}"/>
              </a:ext>
            </a:extLst>
          </p:cNvPr>
          <p:cNvGrpSpPr/>
          <p:nvPr/>
        </p:nvGrpSpPr>
        <p:grpSpPr>
          <a:xfrm>
            <a:off x="4858077" y="1810413"/>
            <a:ext cx="808264" cy="485774"/>
            <a:chOff x="2528207" y="1856655"/>
            <a:chExt cx="808264" cy="391886"/>
          </a:xfrm>
        </p:grpSpPr>
        <p:sp>
          <p:nvSpPr>
            <p:cNvPr id="32" name="TextBox 13">
              <a:extLst>
                <a:ext uri="{FF2B5EF4-FFF2-40B4-BE49-F238E27FC236}">
                  <a16:creationId xmlns:a16="http://schemas.microsoft.com/office/drawing/2014/main" id="{944F745C-B35F-C54A-178F-272A161B74D3}"/>
                </a:ext>
              </a:extLst>
            </p:cNvPr>
            <p:cNvSpPr txBox="1"/>
            <p:nvPr/>
          </p:nvSpPr>
          <p:spPr>
            <a:xfrm>
              <a:off x="2528207" y="1856655"/>
              <a:ext cx="685800" cy="39188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70550"/>
                </a:lnSpc>
              </a:pPr>
              <a:r>
                <a:rPr lang="en-US" altLang="ko-KR" sz="40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1</a:t>
              </a:r>
              <a:endParaRPr lang="en-US" sz="40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3" name="TextBox 14">
              <a:extLst>
                <a:ext uri="{FF2B5EF4-FFF2-40B4-BE49-F238E27FC236}">
                  <a16:creationId xmlns:a16="http://schemas.microsoft.com/office/drawing/2014/main" id="{01D250A7-D2B6-28AF-38DA-99D9A15ECCFA}"/>
                </a:ext>
              </a:extLst>
            </p:cNvPr>
            <p:cNvSpPr txBox="1"/>
            <p:nvPr/>
          </p:nvSpPr>
          <p:spPr>
            <a:xfrm>
              <a:off x="2732314" y="1950545"/>
              <a:ext cx="604157" cy="23676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0550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주차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E0D5BBE-6C38-1DF7-B5BF-F167071CB69F}"/>
              </a:ext>
            </a:extLst>
          </p:cNvPr>
          <p:cNvGrpSpPr/>
          <p:nvPr/>
        </p:nvGrpSpPr>
        <p:grpSpPr>
          <a:xfrm>
            <a:off x="7361465" y="1810413"/>
            <a:ext cx="808264" cy="485774"/>
            <a:chOff x="2528207" y="1856655"/>
            <a:chExt cx="808264" cy="391886"/>
          </a:xfrm>
        </p:grpSpPr>
        <p:sp>
          <p:nvSpPr>
            <p:cNvPr id="35" name="TextBox 13">
              <a:extLst>
                <a:ext uri="{FF2B5EF4-FFF2-40B4-BE49-F238E27FC236}">
                  <a16:creationId xmlns:a16="http://schemas.microsoft.com/office/drawing/2014/main" id="{8B409451-4695-7022-93B8-2B454821BEF6}"/>
                </a:ext>
              </a:extLst>
            </p:cNvPr>
            <p:cNvSpPr txBox="1"/>
            <p:nvPr/>
          </p:nvSpPr>
          <p:spPr>
            <a:xfrm>
              <a:off x="2528207" y="1856655"/>
              <a:ext cx="685800" cy="39188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70550"/>
                </a:lnSpc>
              </a:pPr>
              <a:r>
                <a:rPr lang="en-US" altLang="ko-KR" sz="40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2</a:t>
              </a:r>
              <a:endParaRPr lang="en-US" sz="40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6" name="TextBox 14">
              <a:extLst>
                <a:ext uri="{FF2B5EF4-FFF2-40B4-BE49-F238E27FC236}">
                  <a16:creationId xmlns:a16="http://schemas.microsoft.com/office/drawing/2014/main" id="{2395AF4B-1788-58F6-167E-4832D7FB6C32}"/>
                </a:ext>
              </a:extLst>
            </p:cNvPr>
            <p:cNvSpPr txBox="1"/>
            <p:nvPr/>
          </p:nvSpPr>
          <p:spPr>
            <a:xfrm>
              <a:off x="2732314" y="1950545"/>
              <a:ext cx="604157" cy="23676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0550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주차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F899ECEC-34D2-831B-F54C-0062FC398871}"/>
              </a:ext>
            </a:extLst>
          </p:cNvPr>
          <p:cNvGrpSpPr/>
          <p:nvPr/>
        </p:nvGrpSpPr>
        <p:grpSpPr>
          <a:xfrm>
            <a:off x="9859736" y="1810413"/>
            <a:ext cx="808264" cy="485774"/>
            <a:chOff x="2528207" y="1856655"/>
            <a:chExt cx="808264" cy="391886"/>
          </a:xfrm>
        </p:grpSpPr>
        <p:sp>
          <p:nvSpPr>
            <p:cNvPr id="38" name="TextBox 13">
              <a:extLst>
                <a:ext uri="{FF2B5EF4-FFF2-40B4-BE49-F238E27FC236}">
                  <a16:creationId xmlns:a16="http://schemas.microsoft.com/office/drawing/2014/main" id="{CCA27FAA-113A-1021-7549-2D5F585DE013}"/>
                </a:ext>
              </a:extLst>
            </p:cNvPr>
            <p:cNvSpPr txBox="1"/>
            <p:nvPr/>
          </p:nvSpPr>
          <p:spPr>
            <a:xfrm>
              <a:off x="2528207" y="1856655"/>
              <a:ext cx="685800" cy="391886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l">
                <a:lnSpc>
                  <a:spcPct val="70550"/>
                </a:lnSpc>
              </a:pPr>
              <a:r>
                <a:rPr lang="en-US" altLang="ko-KR" sz="4000" b="0" i="0" u="none" strike="noStrike" dirty="0">
                  <a:solidFill>
                    <a:srgbClr val="007158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3</a:t>
              </a:r>
              <a:endParaRPr lang="en-US" sz="4000" b="0" i="0" u="none" strike="noStrike" dirty="0">
                <a:solidFill>
                  <a:srgbClr val="007158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9" name="TextBox 14">
              <a:extLst>
                <a:ext uri="{FF2B5EF4-FFF2-40B4-BE49-F238E27FC236}">
                  <a16:creationId xmlns:a16="http://schemas.microsoft.com/office/drawing/2014/main" id="{3CB10AB9-549A-622D-0801-AA6B64B022B6}"/>
                </a:ext>
              </a:extLst>
            </p:cNvPr>
            <p:cNvSpPr txBox="1"/>
            <p:nvPr/>
          </p:nvSpPr>
          <p:spPr>
            <a:xfrm>
              <a:off x="2732314" y="1950545"/>
              <a:ext cx="604157" cy="236764"/>
            </a:xfrm>
            <a:prstGeom prst="rect">
              <a:avLst/>
            </a:prstGeom>
          </p:spPr>
          <p:txBody>
            <a:bodyPr lIns="0" tIns="0" rIns="0" bIns="0" rtlCol="0" anchor="ctr"/>
            <a:lstStyle/>
            <a:p>
              <a:pPr lvl="0" algn="ctr">
                <a:lnSpc>
                  <a:spcPct val="70550"/>
                </a:lnSpc>
              </a:pPr>
              <a:r>
                <a:rPr lang="ko-KR" altLang="en-US" sz="2000" b="0" i="0" u="none" strike="noStrike" dirty="0">
                  <a:solidFill>
                    <a:srgbClr val="007158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주차</a:t>
              </a:r>
              <a:endParaRPr lang="en-US" sz="2000" b="0" i="0" u="none" strike="noStrike" dirty="0">
                <a:solidFill>
                  <a:srgbClr val="007158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00812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600</TotalTime>
  <Words>442</Words>
  <Application>Microsoft Office PowerPoint</Application>
  <PresentationFormat>와이드스크린</PresentationFormat>
  <Paragraphs>110</Paragraphs>
  <Slides>6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6</vt:i4>
      </vt:variant>
    </vt:vector>
  </HeadingPairs>
  <TitlesOfParts>
    <vt:vector size="14" baseType="lpstr">
      <vt:lpstr>나눔스퀘어</vt:lpstr>
      <vt:lpstr>나눔스퀘어 Bold</vt:lpstr>
      <vt:lpstr>나눔스퀘어 ExtraBold</vt:lpstr>
      <vt:lpstr>맑은 고딕</vt:lpstr>
      <vt:lpstr>Arial</vt:lpstr>
      <vt:lpstr>Calibri</vt:lpstr>
      <vt:lpstr>Office 테마</vt:lpstr>
      <vt:lpstr>Office Theme</vt:lpstr>
      <vt:lpstr>PowerPoint 프레젠테이션</vt:lpstr>
      <vt:lpstr>개요</vt:lpstr>
      <vt:lpstr>홍보 전략</vt:lpstr>
      <vt:lpstr>카드뉴스 제작 계획</vt:lpstr>
      <vt:lpstr>영상 콘텐츠 제작 계획</vt:lpstr>
      <vt:lpstr>추진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장군 임</dc:creator>
  <cp:lastModifiedBy>장군 임</cp:lastModifiedBy>
  <cp:revision>1</cp:revision>
  <dcterms:created xsi:type="dcterms:W3CDTF">2025-08-20T01:39:30Z</dcterms:created>
  <dcterms:modified xsi:type="dcterms:W3CDTF">2025-08-27T08:00:18Z</dcterms:modified>
</cp:coreProperties>
</file>