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9989BF-7FF6-417D-8854-6FA28CA5E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03E1155-EC2C-47F3-92E0-F83981C3E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6B9BFE-4B2A-4499-A79D-5C7598799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01E7-4962-41F3-AB35-EBD692E7AA0A}" type="datetimeFigureOut">
              <a:rPr lang="de-CH" smtClean="0"/>
              <a:t>22.03.2023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853E72-1497-4272-8782-5E2A0D56F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4A28A2-109D-4FF0-8C18-C2EB4BF8E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63DC-CF58-470D-B0EE-C6704E7042D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8655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F9C3E0-8070-4159-8762-D13695DFD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7D797BC-42E7-4432-9A45-C5D3ADB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248769-51AD-484B-AD0A-42723DFCA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01E7-4962-41F3-AB35-EBD692E7AA0A}" type="datetimeFigureOut">
              <a:rPr lang="de-CH" smtClean="0"/>
              <a:t>22.03.2023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40B5B2-B1C3-4072-A659-D6132BCCD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42CEE7-E4FE-48E6-A10E-33910619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63DC-CF58-470D-B0EE-C6704E7042D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686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68CF50F-CF8D-44FB-9141-2A583718D5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FA55300-4830-411B-A884-2755A161C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B03071-15CC-49CC-A140-DB74E87AE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01E7-4962-41F3-AB35-EBD692E7AA0A}" type="datetimeFigureOut">
              <a:rPr lang="de-CH" smtClean="0"/>
              <a:t>22.03.2023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87F6A9-9F35-4E42-8859-DC649C59E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913751-264B-448A-9C00-C05634A67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63DC-CF58-470D-B0EE-C6704E7042D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35015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D2527D-B7F9-4068-B56A-7397155FA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119498-2231-41AD-8704-BE8FF0226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6F89F8-CB59-4063-809D-1C032C8B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01E7-4962-41F3-AB35-EBD692E7AA0A}" type="datetimeFigureOut">
              <a:rPr lang="de-CH" smtClean="0"/>
              <a:t>22.03.2023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432371-AF08-4B5B-8D45-889C38EE1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5E21EF-08B3-476B-BB90-468744330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63DC-CF58-470D-B0EE-C6704E7042D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0021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D357CA-7090-4D80-B09D-5F5231CD7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A79617-A965-4BB7-86DF-FF326C535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0D660A-5B4D-4025-BA57-A5142CB20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01E7-4962-41F3-AB35-EBD692E7AA0A}" type="datetimeFigureOut">
              <a:rPr lang="de-CH" smtClean="0"/>
              <a:t>22.03.2023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150A6B-DB00-4D5F-8051-907DA542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996324-C66D-457B-B691-BFE06B3B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63DC-CF58-470D-B0EE-C6704E7042D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7064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B0A75D-E447-4AF7-89CA-91CF53F68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1DA8FC-9EB9-4E69-91DC-650D096585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0EB29F1-EDCC-43F8-A99A-C8AC9F7F0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D94589-8C06-4617-AB21-EB2A47E92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01E7-4962-41F3-AB35-EBD692E7AA0A}" type="datetimeFigureOut">
              <a:rPr lang="de-CH" smtClean="0"/>
              <a:t>22.03.2023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A9D78D-74C4-4880-A15F-23348219E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C4D9897-103E-429C-812B-CF0A5A172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63DC-CF58-470D-B0EE-C6704E7042D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29799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0F33B9-7ED9-4B5C-853F-0930BE8F4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A22713-C8E3-421D-9584-51FB46CCF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92740C-2C2A-43BF-B29A-594F005A0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7B62A5B-A61E-4D2C-9739-4CE38133F4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8608C66-7985-434E-8CA5-4F541E3F87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E54E453-B9D9-430A-A443-241159CC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01E7-4962-41F3-AB35-EBD692E7AA0A}" type="datetimeFigureOut">
              <a:rPr lang="de-CH" smtClean="0"/>
              <a:t>22.03.2023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EAD3CBD-A992-469A-B30E-D8AB51FC3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12757E0-FBAA-40DC-80FC-286F7488B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63DC-CF58-470D-B0EE-C6704E7042D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1253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971602-3963-47D1-938B-AC623AAF5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0BC9DD-819C-4849-B1BB-A199710F8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01E7-4962-41F3-AB35-EBD692E7AA0A}" type="datetimeFigureOut">
              <a:rPr lang="de-CH" smtClean="0"/>
              <a:t>22.03.2023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589EAB7-88DB-4023-88D5-395F3387F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91DBE9A-7159-44A1-B6E1-821550E7A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63DC-CF58-470D-B0EE-C6704E7042D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120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64A9C7E-12C0-4B84-BD5D-9ACB9F8FE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01E7-4962-41F3-AB35-EBD692E7AA0A}" type="datetimeFigureOut">
              <a:rPr lang="de-CH" smtClean="0"/>
              <a:t>22.03.2023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74D8FBF-1C3C-4B5F-BCC6-EFC07B863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BCBBC5-0A71-4474-B099-9E26F34E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63DC-CF58-470D-B0EE-C6704E7042D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9836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E837CB-9000-40B6-8344-5A1444485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74E97F-BFB5-488A-928A-639541D51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97513A3-C5BB-4020-8F2A-A31F5243F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001B0B-21B3-4E80-8EC9-08E4DBD06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01E7-4962-41F3-AB35-EBD692E7AA0A}" type="datetimeFigureOut">
              <a:rPr lang="de-CH" smtClean="0"/>
              <a:t>22.03.2023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FC0F1B-153C-47AF-9FD0-E23112825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65C19E-7F2D-4937-81BA-CE49459A1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63DC-CF58-470D-B0EE-C6704E7042D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2045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7CBDFD-595D-47D5-8E13-75E308576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1B14F43-CC4C-47A4-875F-D0530E6221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BFBF0FF-1E2F-47A0-A272-D1347C7FD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89F231-28C8-4B29-9CE9-5604EBBC2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01E7-4962-41F3-AB35-EBD692E7AA0A}" type="datetimeFigureOut">
              <a:rPr lang="de-CH" smtClean="0"/>
              <a:t>22.03.2023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ED1435-7255-4405-BD6D-B8D9F61F1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2BD630C-E1C8-4D30-A0AE-8E6CDB982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63DC-CF58-470D-B0EE-C6704E7042D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9113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D13334E-F5F2-433F-9A1F-8B0855FCF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099B5D-077F-4C3E-B1C8-5A9E4E106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B6755F-4038-4872-B216-B8AB352805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801E7-4962-41F3-AB35-EBD692E7AA0A}" type="datetimeFigureOut">
              <a:rPr lang="de-CH" smtClean="0"/>
              <a:t>22.03.2023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89A87A-B7D2-44CF-8890-1AAB49E2F1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11BAFA-54DA-452E-B93D-4680D0D09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163DC-CF58-470D-B0EE-C6704E7042D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658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158E93-5177-4C1A-87A7-6C8A115A4C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Quiz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95D9AEB-6F5D-4ECA-A00A-B4F5999E80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39254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0C4FAB-3FB2-4827-9F7D-499E0552C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überraschend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2D2A2B-84BE-4963-BF62-ECC34145E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Komplexität der Datenbank</a:t>
            </a:r>
          </a:p>
        </p:txBody>
      </p:sp>
    </p:spTree>
    <p:extLst>
      <p:ext uri="{BB962C8B-B14F-4D97-AF65-F5344CB8AC3E}">
        <p14:creationId xmlns:p14="http://schemas.microsoft.com/office/powerpoint/2010/main" val="1900140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4572B8-55C1-4B99-99DB-5239DC4DE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Reflektion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8A72A4-FF5B-437E-A713-878FAB2FE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97976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F5DB23-606E-4064-862D-0A5BD1785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Verbesserung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E6B4F3-9B58-4153-957F-32F03BE35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13572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7CC3B4-A2DE-4232-AD0F-2C9CD4FE7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B5925D-A25A-45AF-B49E-4EEFC88AC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9012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EA3977-65D1-475B-9F79-DBC5A2DCC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Tools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EE5D73-9189-406C-875E-730779716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Vs-Code -&gt; Quelltexteditor</a:t>
            </a:r>
          </a:p>
          <a:p>
            <a:r>
              <a:rPr lang="de-CH" dirty="0"/>
              <a:t>phpMyAdmin -&gt; Datenbank </a:t>
            </a:r>
          </a:p>
          <a:p>
            <a:r>
              <a:rPr lang="de-CH" dirty="0"/>
              <a:t>GitHub Desktop -&gt; Versionsverwaltung</a:t>
            </a:r>
          </a:p>
          <a:p>
            <a:r>
              <a:rPr lang="de-CH" dirty="0"/>
              <a:t>XAMPP Control Panel -&gt; Konfigurieren von Datenbanken</a:t>
            </a:r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14690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6399A5-4CFD-4E54-88F9-6687A5911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3A5842-2043-4CD7-B5D1-46EB90E79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Website </a:t>
            </a:r>
          </a:p>
          <a:p>
            <a:r>
              <a:rPr lang="de-CH" dirty="0"/>
              <a:t>Quiz Games</a:t>
            </a:r>
          </a:p>
          <a:p>
            <a:r>
              <a:rPr lang="de-CH" dirty="0"/>
              <a:t>Register/Login System</a:t>
            </a:r>
          </a:p>
          <a:p>
            <a:r>
              <a:rPr lang="de-CH" dirty="0"/>
              <a:t>Highscore System</a:t>
            </a:r>
          </a:p>
          <a:p>
            <a:r>
              <a:rPr lang="de-CH" dirty="0"/>
              <a:t>Kontaktformular</a:t>
            </a:r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15674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0BFC43-4388-4302-B400-B8536CCA2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Resultat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FD9D67-945A-4C45-BDDE-9DC226E45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solidFill>
                  <a:schemeClr val="accent6"/>
                </a:solidFill>
              </a:rPr>
              <a:t>Website </a:t>
            </a:r>
          </a:p>
          <a:p>
            <a:r>
              <a:rPr lang="de-CH" dirty="0">
                <a:solidFill>
                  <a:schemeClr val="accent6"/>
                </a:solidFill>
              </a:rPr>
              <a:t>Quiz Games</a:t>
            </a:r>
          </a:p>
          <a:p>
            <a:r>
              <a:rPr lang="de-CH" dirty="0">
                <a:solidFill>
                  <a:schemeClr val="accent6"/>
                </a:solidFill>
              </a:rPr>
              <a:t>Register/Login System</a:t>
            </a:r>
          </a:p>
          <a:p>
            <a:r>
              <a:rPr lang="de-CH" dirty="0">
                <a:solidFill>
                  <a:srgbClr val="FF0000"/>
                </a:solidFill>
              </a:rPr>
              <a:t>Highscore System</a:t>
            </a:r>
          </a:p>
          <a:p>
            <a:r>
              <a:rPr lang="de-CH" dirty="0">
                <a:solidFill>
                  <a:schemeClr val="accent6"/>
                </a:solidFill>
              </a:rPr>
              <a:t>Kontaktformular</a:t>
            </a:r>
          </a:p>
        </p:txBody>
      </p:sp>
    </p:spTree>
    <p:extLst>
      <p:ext uri="{BB962C8B-B14F-4D97-AF65-F5344CB8AC3E}">
        <p14:creationId xmlns:p14="http://schemas.microsoft.com/office/powerpoint/2010/main" val="1152913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248514-C406-4E38-BF2D-162128C55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Probleme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057332-9D50-4D0D-B090-35CE0FC5F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Verbinden der Datenbank</a:t>
            </a:r>
          </a:p>
          <a:p>
            <a:r>
              <a:rPr lang="de-CH" dirty="0"/>
              <a:t>JavaScript (Formulierung)</a:t>
            </a:r>
          </a:p>
          <a:p>
            <a:r>
              <a:rPr lang="de-CH" dirty="0"/>
              <a:t>Zeit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24237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AF30FE-3BDA-47A2-95B8-287105364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Erfolg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CAFA72-28A7-485F-9FCB-D89FAC899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Alles funktioniert</a:t>
            </a:r>
          </a:p>
          <a:p>
            <a:r>
              <a:rPr lang="de-CH" dirty="0"/>
              <a:t>Projekt gut beendet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18440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8F963F-EFDE-441E-9D6C-2C42487BB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1062"/>
            <a:ext cx="10515600" cy="1325563"/>
          </a:xfrm>
        </p:spPr>
        <p:txBody>
          <a:bodyPr/>
          <a:lstStyle/>
          <a:p>
            <a:r>
              <a:rPr lang="de-CH" dirty="0"/>
              <a:t>Hilfe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25FD4E-87B9-4338-A6FF-88D7DDEA3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Datenbank</a:t>
            </a:r>
          </a:p>
          <a:p>
            <a:r>
              <a:rPr lang="de-CH" dirty="0"/>
              <a:t>Stack-Overflow</a:t>
            </a:r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64031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B3CA15-5B6A-4468-AFCC-F9E5D2F29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Gelernt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5E9C02-206F-4B32-8AED-892515927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Datenbank erstellen/verbinden</a:t>
            </a:r>
          </a:p>
          <a:p>
            <a:r>
              <a:rPr lang="de-CH" dirty="0"/>
              <a:t>Teamarbeit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9975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Breitbild</PresentationFormat>
  <Paragraphs>36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Quiz</vt:lpstr>
      <vt:lpstr>Demo</vt:lpstr>
      <vt:lpstr>Tools </vt:lpstr>
      <vt:lpstr>Ziel</vt:lpstr>
      <vt:lpstr>Resultat</vt:lpstr>
      <vt:lpstr>Probleme</vt:lpstr>
      <vt:lpstr>Erfolg</vt:lpstr>
      <vt:lpstr>Hilfe</vt:lpstr>
      <vt:lpstr>Gelernt</vt:lpstr>
      <vt:lpstr>überraschend</vt:lpstr>
      <vt:lpstr>Reflektion</vt:lpstr>
      <vt:lpstr>Verbesserung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bfo</dc:creator>
  <cp:lastModifiedBy>bfo</cp:lastModifiedBy>
  <cp:revision>48</cp:revision>
  <dcterms:created xsi:type="dcterms:W3CDTF">2023-03-22T07:48:33Z</dcterms:created>
  <dcterms:modified xsi:type="dcterms:W3CDTF">2023-03-22T09:45:27Z</dcterms:modified>
</cp:coreProperties>
</file>