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687" r:id="rId4"/>
    <p:sldMasterId id="2147483700" r:id="rId5"/>
    <p:sldMasterId id="2147483713" r:id="rId6"/>
  </p:sldMasterIdLst>
  <p:notesMasterIdLst>
    <p:notesMasterId r:id="rId26"/>
  </p:notesMasterIdLst>
  <p:sldIdLst>
    <p:sldId id="256" r:id="rId7"/>
    <p:sldId id="257" r:id="rId8"/>
    <p:sldId id="258" r:id="rId9"/>
    <p:sldId id="259" r:id="rId10"/>
    <p:sldId id="260" r:id="rId11"/>
    <p:sldId id="261" r:id="rId12"/>
    <p:sldId id="266" r:id="rId13"/>
    <p:sldId id="262" r:id="rId14"/>
    <p:sldId id="263" r:id="rId15"/>
    <p:sldId id="264" r:id="rId16"/>
    <p:sldId id="267" r:id="rId17"/>
    <p:sldId id="268" r:id="rId18"/>
    <p:sldId id="269" r:id="rId19"/>
    <p:sldId id="270" r:id="rId20"/>
    <p:sldId id="271" r:id="rId21"/>
    <p:sldId id="272" r:id="rId22"/>
    <p:sldId id="273" r:id="rId23"/>
    <p:sldId id="274" r:id="rId24"/>
    <p:sldId id="275" r:id="rId25"/>
  </p:sldIdLst>
  <p:sldSz cx="12192000" cy="6858000"/>
  <p:notesSz cx="6858000" cy="9144000"/>
  <p:embeddedFontLst>
    <p:embeddedFont>
      <p:font typeface="Century Gothic" panose="020B0502020202020204" pitchFamily="34" charset="0"/>
      <p:regular r:id="rId27"/>
      <p:bold r:id="rId28"/>
      <p:italic r:id="rId29"/>
      <p:boldItalic r:id="rId30"/>
    </p:embeddedFont>
    <p:embeddedFont>
      <p:font typeface="Microsoft Yahei" panose="020B0503020204020204" pitchFamily="34" charset="-122"/>
      <p:regular r:id="rId31"/>
      <p:bold r:id="rId32"/>
    </p:embeddedFont>
    <p:embeddedFont>
      <p:font typeface="Oi"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V7vorKt7kpJ0PIiZyq0V5fX2C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831B24-7C06-46ED-86E6-E08FD51052A9}">
  <a:tblStyle styleId="{6E831B24-7C06-46ED-86E6-E08FD51052A9}"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107" d="100"/>
          <a:sy n="107" d="100"/>
        </p:scale>
        <p:origin x="71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font" Target="fonts/font7.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6.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font" Target="fonts/font2.fntdata"/><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2.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0" name="Google Shape;660;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61" name="Google Shape;661;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2" name="Google Shape;812;p1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13" name="Google Shape;813;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8" name="Google Shape;828;p1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9" name="Google Shape;829;p1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6" name="Google Shape;836;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37" name="Google Shape;837;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0" name="Google Shape;860;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61" name="Google Shape;861;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16</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02" name="Google Shape;902;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5" name="Google Shape;945;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46" name="Google Shape;946;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2: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78" name="Google Shape;478;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72" name="Google Shape;57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9" name="Google Shape;589;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90" name="Google Shape;590;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6</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2" name="Google Shape;742;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43" name="Google Shape;743;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a:buAutoNum type="arabicPeriod"/>
            </a:pPr>
            <a:r>
              <a:rPr lang="en-US"/>
              <a:t>Mvc</a:t>
            </a:r>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a:t>Cơ chế hoạt động</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endParaRPr/>
          </a:p>
          <a:p>
            <a:pPr marL="228600" lvl="0" indent="-228600" algn="l" rtl="0">
              <a:lnSpc>
                <a:spcPct val="100000"/>
              </a:lnSpc>
              <a:spcBef>
                <a:spcPts val="0"/>
              </a:spcBef>
              <a:spcAft>
                <a:spcPts val="0"/>
              </a:spcAft>
              <a:buClr>
                <a:schemeClr val="dk1"/>
              </a:buClr>
              <a:buSzPts val="1200"/>
              <a:buFont typeface="Arial"/>
              <a:buAutoNum type="arabicPeriod"/>
            </a:pPr>
            <a:r>
              <a:rPr lang="en-US"/>
              <a:t>Microsoft sql server</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a:p>
        </p:txBody>
      </p:sp>
      <p:sp>
        <p:nvSpPr>
          <p:cNvPr id="624" name="Google Shape;624;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8</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3" name="Google Shape;633;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34" name="Google Shape;634;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63"/>
        <p:cNvGrpSpPr/>
        <p:nvPr/>
      </p:nvGrpSpPr>
      <p:grpSpPr>
        <a:xfrm>
          <a:off x="0" y="0"/>
          <a:ext cx="0" cy="0"/>
          <a:chOff x="0" y="0"/>
          <a:chExt cx="0" cy="0"/>
        </a:xfrm>
      </p:grpSpPr>
      <p:sp>
        <p:nvSpPr>
          <p:cNvPr id="264" name="Google Shape;264;p6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5" name="Google Shape;265;p6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66"/>
        <p:cNvGrpSpPr/>
        <p:nvPr/>
      </p:nvGrpSpPr>
      <p:grpSpPr>
        <a:xfrm>
          <a:off x="0" y="0"/>
          <a:ext cx="0" cy="0"/>
          <a:chOff x="0" y="0"/>
          <a:chExt cx="0" cy="0"/>
        </a:xfrm>
      </p:grpSpPr>
      <p:sp>
        <p:nvSpPr>
          <p:cNvPr id="267" name="Google Shape;267;p6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8" name="Google Shape;268;p6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69"/>
        <p:cNvGrpSpPr/>
        <p:nvPr/>
      </p:nvGrpSpPr>
      <p:grpSpPr>
        <a:xfrm>
          <a:off x="0" y="0"/>
          <a:ext cx="0" cy="0"/>
          <a:chOff x="0" y="0"/>
          <a:chExt cx="0" cy="0"/>
        </a:xfrm>
      </p:grpSpPr>
      <p:sp>
        <p:nvSpPr>
          <p:cNvPr id="270" name="Google Shape;270;p6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6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2" name="Google Shape;272;p6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3"/>
        <p:cNvGrpSpPr/>
        <p:nvPr/>
      </p:nvGrpSpPr>
      <p:grpSpPr>
        <a:xfrm>
          <a:off x="0" y="0"/>
          <a:ext cx="0" cy="0"/>
          <a:chOff x="0" y="0"/>
          <a:chExt cx="0" cy="0"/>
        </a:xfrm>
      </p:grpSpPr>
      <p:sp>
        <p:nvSpPr>
          <p:cNvPr id="274" name="Google Shape;274;p6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75"/>
        <p:cNvGrpSpPr/>
        <p:nvPr/>
      </p:nvGrpSpPr>
      <p:grpSpPr>
        <a:xfrm>
          <a:off x="0" y="0"/>
          <a:ext cx="0" cy="0"/>
          <a:chOff x="0" y="0"/>
          <a:chExt cx="0" cy="0"/>
        </a:xfrm>
      </p:grpSpPr>
      <p:sp>
        <p:nvSpPr>
          <p:cNvPr id="276" name="Google Shape;276;p7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7"/>
        <p:cNvGrpSpPr/>
        <p:nvPr/>
      </p:nvGrpSpPr>
      <p:grpSpPr>
        <a:xfrm>
          <a:off x="0" y="0"/>
          <a:ext cx="0" cy="0"/>
          <a:chOff x="0" y="0"/>
          <a:chExt cx="0" cy="0"/>
        </a:xfrm>
      </p:grpSpPr>
      <p:sp>
        <p:nvSpPr>
          <p:cNvPr id="278" name="Google Shape;278;p7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7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0" name="Google Shape;280;p7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1" name="Google Shape;281;p7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2"/>
        <p:cNvGrpSpPr/>
        <p:nvPr/>
      </p:nvGrpSpPr>
      <p:grpSpPr>
        <a:xfrm>
          <a:off x="0" y="0"/>
          <a:ext cx="0" cy="0"/>
          <a:chOff x="0" y="0"/>
          <a:chExt cx="0" cy="0"/>
        </a:xfrm>
      </p:grpSpPr>
      <p:sp>
        <p:nvSpPr>
          <p:cNvPr id="283" name="Google Shape;283;p7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4" name="Google Shape;284;p7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5" name="Google Shape;285;p7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6" name="Google Shape;286;p7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87"/>
        <p:cNvGrpSpPr/>
        <p:nvPr/>
      </p:nvGrpSpPr>
      <p:grpSpPr>
        <a:xfrm>
          <a:off x="0" y="0"/>
          <a:ext cx="0" cy="0"/>
          <a:chOff x="0" y="0"/>
          <a:chExt cx="0" cy="0"/>
        </a:xfrm>
      </p:grpSpPr>
      <p:sp>
        <p:nvSpPr>
          <p:cNvPr id="288" name="Google Shape;288;p7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9" name="Google Shape;289;p7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0" name="Google Shape;290;p7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1" name="Google Shape;291;p7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92"/>
        <p:cNvGrpSpPr/>
        <p:nvPr/>
      </p:nvGrpSpPr>
      <p:grpSpPr>
        <a:xfrm>
          <a:off x="0" y="0"/>
          <a:ext cx="0" cy="0"/>
          <a:chOff x="0" y="0"/>
          <a:chExt cx="0" cy="0"/>
        </a:xfrm>
      </p:grpSpPr>
      <p:sp>
        <p:nvSpPr>
          <p:cNvPr id="293" name="Google Shape;293;p7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4" name="Google Shape;294;p7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5" name="Google Shape;295;p7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96"/>
        <p:cNvGrpSpPr/>
        <p:nvPr/>
      </p:nvGrpSpPr>
      <p:grpSpPr>
        <a:xfrm>
          <a:off x="0" y="0"/>
          <a:ext cx="0" cy="0"/>
          <a:chOff x="0" y="0"/>
          <a:chExt cx="0" cy="0"/>
        </a:xfrm>
      </p:grpSpPr>
      <p:sp>
        <p:nvSpPr>
          <p:cNvPr id="297" name="Google Shape;297;p7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8" name="Google Shape;298;p7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9" name="Google Shape;299;p7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0" name="Google Shape;300;p7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1" name="Google Shape;301;p7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02"/>
        <p:cNvGrpSpPr/>
        <p:nvPr/>
      </p:nvGrpSpPr>
      <p:grpSpPr>
        <a:xfrm>
          <a:off x="0" y="0"/>
          <a:ext cx="0" cy="0"/>
          <a:chOff x="0" y="0"/>
          <a:chExt cx="0" cy="0"/>
        </a:xfrm>
      </p:grpSpPr>
      <p:sp>
        <p:nvSpPr>
          <p:cNvPr id="303" name="Google Shape;303;p7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7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5" name="Google Shape;305;p7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6" name="Google Shape;306;p7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7" name="Google Shape;307;p7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8" name="Google Shape;308;p7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9" name="Google Shape;309;p7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3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37"/>
        <p:cNvGrpSpPr/>
        <p:nvPr/>
      </p:nvGrpSpPr>
      <p:grpSpPr>
        <a:xfrm>
          <a:off x="0" y="0"/>
          <a:ext cx="0" cy="0"/>
          <a:chOff x="0" y="0"/>
          <a:chExt cx="0" cy="0"/>
        </a:xfrm>
      </p:grpSpPr>
      <p:sp>
        <p:nvSpPr>
          <p:cNvPr id="338" name="Google Shape;338;p7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9" name="Google Shape;339;p77"/>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40"/>
        <p:cNvGrpSpPr/>
        <p:nvPr/>
      </p:nvGrpSpPr>
      <p:grpSpPr>
        <a:xfrm>
          <a:off x="0" y="0"/>
          <a:ext cx="0" cy="0"/>
          <a:chOff x="0" y="0"/>
          <a:chExt cx="0" cy="0"/>
        </a:xfrm>
      </p:grpSpPr>
      <p:sp>
        <p:nvSpPr>
          <p:cNvPr id="341" name="Google Shape;341;p7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2" name="Google Shape;342;p7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3"/>
        <p:cNvGrpSpPr/>
        <p:nvPr/>
      </p:nvGrpSpPr>
      <p:grpSpPr>
        <a:xfrm>
          <a:off x="0" y="0"/>
          <a:ext cx="0" cy="0"/>
          <a:chOff x="0" y="0"/>
          <a:chExt cx="0" cy="0"/>
        </a:xfrm>
      </p:grpSpPr>
      <p:sp>
        <p:nvSpPr>
          <p:cNvPr id="344" name="Google Shape;344;p7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5" name="Google Shape;345;p7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6" name="Google Shape;346;p7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7"/>
        <p:cNvGrpSpPr/>
        <p:nvPr/>
      </p:nvGrpSpPr>
      <p:grpSpPr>
        <a:xfrm>
          <a:off x="0" y="0"/>
          <a:ext cx="0" cy="0"/>
          <a:chOff x="0" y="0"/>
          <a:chExt cx="0" cy="0"/>
        </a:xfrm>
      </p:grpSpPr>
      <p:sp>
        <p:nvSpPr>
          <p:cNvPr id="348" name="Google Shape;348;p8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49"/>
        <p:cNvGrpSpPr/>
        <p:nvPr/>
      </p:nvGrpSpPr>
      <p:grpSpPr>
        <a:xfrm>
          <a:off x="0" y="0"/>
          <a:ext cx="0" cy="0"/>
          <a:chOff x="0" y="0"/>
          <a:chExt cx="0" cy="0"/>
        </a:xfrm>
      </p:grpSpPr>
      <p:sp>
        <p:nvSpPr>
          <p:cNvPr id="350" name="Google Shape;350;p81"/>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51"/>
        <p:cNvGrpSpPr/>
        <p:nvPr/>
      </p:nvGrpSpPr>
      <p:grpSpPr>
        <a:xfrm>
          <a:off x="0" y="0"/>
          <a:ext cx="0" cy="0"/>
          <a:chOff x="0" y="0"/>
          <a:chExt cx="0" cy="0"/>
        </a:xfrm>
      </p:grpSpPr>
      <p:sp>
        <p:nvSpPr>
          <p:cNvPr id="352" name="Google Shape;352;p8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3" name="Google Shape;353;p8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4" name="Google Shape;354;p8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5" name="Google Shape;355;p8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6"/>
        <p:cNvGrpSpPr/>
        <p:nvPr/>
      </p:nvGrpSpPr>
      <p:grpSpPr>
        <a:xfrm>
          <a:off x="0" y="0"/>
          <a:ext cx="0" cy="0"/>
          <a:chOff x="0" y="0"/>
          <a:chExt cx="0" cy="0"/>
        </a:xfrm>
      </p:grpSpPr>
      <p:sp>
        <p:nvSpPr>
          <p:cNvPr id="357" name="Google Shape;357;p8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8" name="Google Shape;358;p8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9" name="Google Shape;359;p8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0" name="Google Shape;360;p83"/>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1"/>
        <p:cNvGrpSpPr/>
        <p:nvPr/>
      </p:nvGrpSpPr>
      <p:grpSpPr>
        <a:xfrm>
          <a:off x="0" y="0"/>
          <a:ext cx="0" cy="0"/>
          <a:chOff x="0" y="0"/>
          <a:chExt cx="0" cy="0"/>
        </a:xfrm>
      </p:grpSpPr>
      <p:sp>
        <p:nvSpPr>
          <p:cNvPr id="362" name="Google Shape;362;p8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3" name="Google Shape;363;p8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4" name="Google Shape;364;p8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5" name="Google Shape;365;p84"/>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66"/>
        <p:cNvGrpSpPr/>
        <p:nvPr/>
      </p:nvGrpSpPr>
      <p:grpSpPr>
        <a:xfrm>
          <a:off x="0" y="0"/>
          <a:ext cx="0" cy="0"/>
          <a:chOff x="0" y="0"/>
          <a:chExt cx="0" cy="0"/>
        </a:xfrm>
      </p:grpSpPr>
      <p:sp>
        <p:nvSpPr>
          <p:cNvPr id="367" name="Google Shape;367;p8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8" name="Google Shape;368;p85"/>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9" name="Google Shape;369;p85"/>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70"/>
        <p:cNvGrpSpPr/>
        <p:nvPr/>
      </p:nvGrpSpPr>
      <p:grpSpPr>
        <a:xfrm>
          <a:off x="0" y="0"/>
          <a:ext cx="0" cy="0"/>
          <a:chOff x="0" y="0"/>
          <a:chExt cx="0" cy="0"/>
        </a:xfrm>
      </p:grpSpPr>
      <p:sp>
        <p:nvSpPr>
          <p:cNvPr id="371" name="Google Shape;371;p8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2" name="Google Shape;372;p8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3" name="Google Shape;373;p8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4" name="Google Shape;374;p8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5" name="Google Shape;375;p86"/>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76"/>
        <p:cNvGrpSpPr/>
        <p:nvPr/>
      </p:nvGrpSpPr>
      <p:grpSpPr>
        <a:xfrm>
          <a:off x="0" y="0"/>
          <a:ext cx="0" cy="0"/>
          <a:chOff x="0" y="0"/>
          <a:chExt cx="0" cy="0"/>
        </a:xfrm>
      </p:grpSpPr>
      <p:sp>
        <p:nvSpPr>
          <p:cNvPr id="377" name="Google Shape;377;p8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8" name="Google Shape;378;p87"/>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9" name="Google Shape;379;p87"/>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0" name="Google Shape;380;p87"/>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1" name="Google Shape;381;p87"/>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2" name="Google Shape;382;p87"/>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3" name="Google Shape;383;p87"/>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3"/>
        <p:cNvGrpSpPr/>
        <p:nvPr/>
      </p:nvGrpSpPr>
      <p:grpSpPr>
        <a:xfrm>
          <a:off x="0" y="0"/>
          <a:ext cx="0" cy="0"/>
          <a:chOff x="0" y="0"/>
          <a:chExt cx="0" cy="0"/>
        </a:xfrm>
      </p:grpSpPr>
      <p:sp>
        <p:nvSpPr>
          <p:cNvPr id="234" name="Google Shape;234;p29"/>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235" name="Google Shape;235;p29"/>
          <p:cNvGrpSpPr/>
          <p:nvPr/>
        </p:nvGrpSpPr>
        <p:grpSpPr>
          <a:xfrm>
            <a:off x="0" y="379800"/>
            <a:ext cx="1946160" cy="553320"/>
            <a:chOff x="0" y="379800"/>
            <a:chExt cx="1946160" cy="553320"/>
          </a:xfrm>
        </p:grpSpPr>
        <p:sp>
          <p:nvSpPr>
            <p:cNvPr id="236" name="Google Shape;236;p29"/>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9"/>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238" name="Google Shape;238;p29"/>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9"/>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0" name="Google Shape;240;p29"/>
          <p:cNvGrpSpPr/>
          <p:nvPr/>
        </p:nvGrpSpPr>
        <p:grpSpPr>
          <a:xfrm>
            <a:off x="0" y="379440"/>
            <a:ext cx="1123200" cy="553680"/>
            <a:chOff x="0" y="379440"/>
            <a:chExt cx="1123200" cy="553680"/>
          </a:xfrm>
        </p:grpSpPr>
        <p:grpSp>
          <p:nvGrpSpPr>
            <p:cNvPr id="241" name="Google Shape;241;p29"/>
            <p:cNvGrpSpPr/>
            <p:nvPr/>
          </p:nvGrpSpPr>
          <p:grpSpPr>
            <a:xfrm>
              <a:off x="0" y="379440"/>
              <a:ext cx="481320" cy="553680"/>
              <a:chOff x="0" y="379440"/>
              <a:chExt cx="481320" cy="553680"/>
            </a:xfrm>
          </p:grpSpPr>
          <p:sp>
            <p:nvSpPr>
              <p:cNvPr id="242" name="Google Shape;242;p29"/>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9"/>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9"/>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9"/>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6" name="Google Shape;246;p29"/>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9"/>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9"/>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9"/>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9"/>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9"/>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9"/>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9"/>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29"/>
          <p:cNvGrpSpPr/>
          <p:nvPr/>
        </p:nvGrpSpPr>
        <p:grpSpPr>
          <a:xfrm>
            <a:off x="0" y="6706080"/>
            <a:ext cx="12191760" cy="150120"/>
            <a:chOff x="0" y="6706080"/>
            <a:chExt cx="12191760" cy="150120"/>
          </a:xfrm>
        </p:grpSpPr>
        <p:sp>
          <p:nvSpPr>
            <p:cNvPr id="255" name="Google Shape;255;p29"/>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9"/>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7" name="Google Shape;257;p29"/>
          <p:cNvSpPr txBox="1">
            <a:spLocks noGrp="1"/>
          </p:cNvSpPr>
          <p:nvPr>
            <p:ph type="body" idx="1"/>
          </p:nvPr>
        </p:nvSpPr>
        <p:spPr>
          <a:xfrm>
            <a:off x="5406480" y="1606680"/>
            <a:ext cx="3187800" cy="20664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8" name="Google Shape;258;p29"/>
          <p:cNvSpPr txBox="1">
            <a:spLocks noGrp="1"/>
          </p:cNvSpPr>
          <p:nvPr>
            <p:ph type="body" idx="2"/>
          </p:nvPr>
        </p:nvSpPr>
        <p:spPr>
          <a:xfrm>
            <a:off x="5406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9" name="Google Shape;259;p29"/>
          <p:cNvSpPr txBox="1">
            <a:spLocks noGrp="1"/>
          </p:cNvSpPr>
          <p:nvPr>
            <p:ph type="body" idx="3"/>
          </p:nvPr>
        </p:nvSpPr>
        <p:spPr>
          <a:xfrm>
            <a:off x="7161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0" name="Google Shape;260;p29"/>
          <p:cNvSpPr txBox="1">
            <a:spLocks noGrp="1"/>
          </p:cNvSpPr>
          <p:nvPr>
            <p:ph type="body" idx="4"/>
          </p:nvPr>
        </p:nvSpPr>
        <p:spPr>
          <a:xfrm>
            <a:off x="8904240" y="1606680"/>
            <a:ext cx="2080440" cy="44060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1" name="Google Shape;261;p2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0"/>
        <p:cNvGrpSpPr/>
        <p:nvPr/>
      </p:nvGrpSpPr>
      <p:grpSpPr>
        <a:xfrm>
          <a:off x="0" y="0"/>
          <a:ext cx="0" cy="0"/>
          <a:chOff x="0" y="0"/>
          <a:chExt cx="0" cy="0"/>
        </a:xfrm>
      </p:grpSpPr>
      <p:sp>
        <p:nvSpPr>
          <p:cNvPr id="311" name="Google Shape;311;p31"/>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12" name="Google Shape;312;p31"/>
          <p:cNvGrpSpPr/>
          <p:nvPr/>
        </p:nvGrpSpPr>
        <p:grpSpPr>
          <a:xfrm>
            <a:off x="0" y="379800"/>
            <a:ext cx="1946160" cy="553320"/>
            <a:chOff x="0" y="379800"/>
            <a:chExt cx="1946160" cy="553320"/>
          </a:xfrm>
        </p:grpSpPr>
        <p:sp>
          <p:nvSpPr>
            <p:cNvPr id="313" name="Google Shape;313;p3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15" name="Google Shape;315;p3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7" name="Google Shape;317;p31"/>
          <p:cNvGrpSpPr/>
          <p:nvPr/>
        </p:nvGrpSpPr>
        <p:grpSpPr>
          <a:xfrm>
            <a:off x="0" y="379440"/>
            <a:ext cx="1123200" cy="553680"/>
            <a:chOff x="0" y="379440"/>
            <a:chExt cx="1123200" cy="553680"/>
          </a:xfrm>
        </p:grpSpPr>
        <p:grpSp>
          <p:nvGrpSpPr>
            <p:cNvPr id="318" name="Google Shape;318;p31"/>
            <p:cNvGrpSpPr/>
            <p:nvPr/>
          </p:nvGrpSpPr>
          <p:grpSpPr>
            <a:xfrm>
              <a:off x="0" y="379440"/>
              <a:ext cx="481320" cy="553680"/>
              <a:chOff x="0" y="379440"/>
              <a:chExt cx="481320" cy="553680"/>
            </a:xfrm>
          </p:grpSpPr>
          <p:sp>
            <p:nvSpPr>
              <p:cNvPr id="319" name="Google Shape;319;p3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3" name="Google Shape;323;p3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1" name="Google Shape;331;p31"/>
          <p:cNvGrpSpPr/>
          <p:nvPr/>
        </p:nvGrpSpPr>
        <p:grpSpPr>
          <a:xfrm>
            <a:off x="0" y="6706080"/>
            <a:ext cx="12191760" cy="150120"/>
            <a:chOff x="0" y="6706080"/>
            <a:chExt cx="12191760" cy="150120"/>
          </a:xfrm>
        </p:grpSpPr>
        <p:sp>
          <p:nvSpPr>
            <p:cNvPr id="332" name="Google Shape;332;p3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4" name="Google Shape;334;p3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5" name="Google Shape;335;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142376" y="2196937"/>
            <a:ext cx="7319632"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a:solidFill>
                  <a:srgbClr val="ED1C2A"/>
                </a:solidFill>
                <a:latin typeface="Arial"/>
                <a:ea typeface="Arial"/>
                <a:cs typeface="Arial"/>
                <a:sym typeface="Arial"/>
              </a:rPr>
              <a:t>ĐỒ ÁN TỐT NGHIỆP</a:t>
            </a:r>
            <a:endParaRPr sz="5400" b="1" i="0" u="none" strike="noStrike" cap="none">
              <a:solidFill>
                <a:srgbClr val="ED1C2A"/>
              </a:solidFill>
              <a:latin typeface="Arial"/>
              <a:ea typeface="Arial"/>
              <a:cs typeface="Arial"/>
              <a:sym typeface="Arial"/>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66" name="Google Shape;466;p1"/>
          <p:cNvSpPr txBox="1"/>
          <p:nvPr/>
        </p:nvSpPr>
        <p:spPr>
          <a:xfrm>
            <a:off x="4242428" y="4457801"/>
            <a:ext cx="84989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MSV: 2020601821</a:t>
            </a:r>
            <a:endParaRPr sz="2800" b="1" i="0" u="none" strike="noStrike" cap="none" dirty="0">
              <a:solidFill>
                <a:schemeClr val="dk1"/>
              </a:solidFill>
              <a:latin typeface="Arial"/>
              <a:ea typeface="Arial"/>
              <a:cs typeface="Arial"/>
              <a:sym typeface="Arial"/>
            </a:endParaRPr>
          </a:p>
        </p:txBody>
      </p:sp>
      <p:sp>
        <p:nvSpPr>
          <p:cNvPr id="467" name="Google Shape;467;p1"/>
          <p:cNvSpPr txBox="1"/>
          <p:nvPr/>
        </p:nvSpPr>
        <p:spPr>
          <a:xfrm>
            <a:off x="4242428" y="5022385"/>
            <a:ext cx="85112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GVHD: </a:t>
            </a:r>
            <a:r>
              <a:rPr lang="en-US" sz="2800" b="1" i="0" u="none" strike="noStrike" cap="none" dirty="0" err="1">
                <a:solidFill>
                  <a:schemeClr val="dk1"/>
                </a:solidFill>
                <a:latin typeface="Arial"/>
                <a:ea typeface="Arial"/>
                <a:cs typeface="Arial"/>
                <a:sym typeface="Arial"/>
              </a:rPr>
              <a:t>Th.S</a:t>
            </a:r>
            <a:r>
              <a:rPr lang="en-US" sz="2800" b="1" i="0" u="none" strike="noStrike" cap="none" dirty="0">
                <a:solidFill>
                  <a:schemeClr val="dk1"/>
                </a:solidFill>
                <a:latin typeface="Arial"/>
                <a:ea typeface="Arial"/>
                <a:cs typeface="Arial"/>
                <a:sym typeface="Arial"/>
              </a:rPr>
              <a:t> An Văn Minh</a:t>
            </a:r>
            <a:endParaRPr sz="2800" b="1" i="0" u="none" strike="noStrike" cap="none" dirty="0">
              <a:solidFill>
                <a:schemeClr val="dk1"/>
              </a:solidFill>
              <a:latin typeface="Arial"/>
              <a:ea typeface="Arial"/>
              <a:cs typeface="Arial"/>
              <a:sym typeface="Arial"/>
            </a:endParaRPr>
          </a:p>
        </p:txBody>
      </p:sp>
      <p:sp>
        <p:nvSpPr>
          <p:cNvPr id="468" name="Google Shape;468;p1"/>
          <p:cNvSpPr txBox="1"/>
          <p:nvPr/>
        </p:nvSpPr>
        <p:spPr>
          <a:xfrm>
            <a:off x="4212096" y="3883084"/>
            <a:ext cx="849786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Sinh </a:t>
            </a:r>
            <a:r>
              <a:rPr lang="en-US" sz="2800" b="1" i="0" u="none" strike="noStrike" cap="none" dirty="0" err="1">
                <a:solidFill>
                  <a:schemeClr val="dk1"/>
                </a:solidFill>
                <a:latin typeface="Arial"/>
                <a:ea typeface="Arial"/>
                <a:cs typeface="Arial"/>
                <a:sym typeface="Arial"/>
              </a:rPr>
              <a:t>viên</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thực</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hiện:Lê</a:t>
            </a:r>
            <a:r>
              <a:rPr lang="en-US" sz="2800" b="1" i="0" u="none" strike="noStrike" cap="none" dirty="0">
                <a:solidFill>
                  <a:schemeClr val="dk1"/>
                </a:solidFill>
                <a:latin typeface="Arial"/>
                <a:ea typeface="Arial"/>
                <a:cs typeface="Arial"/>
                <a:sym typeface="Arial"/>
              </a:rPr>
              <a:t> Quang Linh</a:t>
            </a:r>
            <a:endParaRPr sz="2800" b="1" i="0" u="none" strike="noStrike" cap="none" dirty="0">
              <a:solidFill>
                <a:schemeClr val="dk1"/>
              </a:solidFill>
              <a:latin typeface="Arial"/>
              <a:ea typeface="Arial"/>
              <a:cs typeface="Arial"/>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a:solidFill>
                  <a:srgbClr val="595959"/>
                </a:solidFill>
                <a:latin typeface="Times New Roman"/>
                <a:ea typeface="Times New Roman"/>
                <a:cs typeface="Times New Roman"/>
                <a:sym typeface="Times New Roman"/>
              </a:rPr>
              <a:t>Hà </a:t>
            </a:r>
            <a:r>
              <a:rPr lang="en-US" sz="1800" b="0" i="1" u="none" strike="noStrike" cap="none" dirty="0" err="1">
                <a:solidFill>
                  <a:srgbClr val="595959"/>
                </a:solidFill>
                <a:latin typeface="Times New Roman"/>
                <a:ea typeface="Times New Roman"/>
                <a:cs typeface="Times New Roman"/>
                <a:sym typeface="Times New Roman"/>
              </a:rPr>
              <a:t>Nội</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a:t>
            </a:r>
            <a:r>
              <a:rPr lang="en-US" sz="1800" i="1" dirty="0">
                <a:solidFill>
                  <a:srgbClr val="595959"/>
                </a:solidFill>
                <a:latin typeface="Times New Roman"/>
                <a:ea typeface="Times New Roman"/>
                <a:cs typeface="Times New Roman"/>
                <a:sym typeface="Times New Roman"/>
              </a:rPr>
              <a:t>30</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5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2024</a:t>
            </a:r>
            <a:endParaRPr sz="1400" b="0" i="0" u="none" strike="noStrike" cap="none" dirty="0">
              <a:solidFill>
                <a:srgbClr val="000000"/>
              </a:solidFill>
              <a:latin typeface="Times New Roman"/>
              <a:ea typeface="Times New Roman"/>
              <a:cs typeface="Times New Roman"/>
              <a:sym typeface="Times New Roman"/>
            </a:endParaRPr>
          </a:p>
        </p:txBody>
      </p:sp>
      <p:sp>
        <p:nvSpPr>
          <p:cNvPr id="470"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Arial"/>
                <a:ea typeface="Arial"/>
                <a:cs typeface="Arial"/>
                <a:sym typeface="Arial"/>
              </a:rPr>
              <a:t>ĐẠI HỌC CÔNG NGHIỆP HÀ NỘI</a:t>
            </a:r>
            <a:endParaRPr sz="4000" b="1" i="0" u="none" strike="noStrike" cap="none">
              <a:solidFill>
                <a:srgbClr val="0070C0"/>
              </a:solidFill>
              <a:latin typeface="Arial"/>
              <a:ea typeface="Arial"/>
              <a:cs typeface="Arial"/>
              <a:sym typeface="Arial"/>
            </a:endParaRPr>
          </a:p>
        </p:txBody>
      </p:sp>
      <p:sp>
        <p:nvSpPr>
          <p:cNvPr id="471"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accent4"/>
                </a:solidFill>
                <a:latin typeface="Arial"/>
                <a:ea typeface="Arial"/>
                <a:cs typeface="Arial"/>
                <a:sym typeface="Arial"/>
              </a:rPr>
              <a:t>KHOA CÔNG NGHỆ THÔNG TIN</a:t>
            </a:r>
            <a:endParaRPr sz="2800" b="1" i="0" u="none" strike="noStrike" cap="none">
              <a:solidFill>
                <a:schemeClr val="accent4"/>
              </a:solidFill>
              <a:latin typeface="Arial"/>
              <a:ea typeface="Arial"/>
              <a:cs typeface="Arial"/>
              <a:sym typeface="Arial"/>
            </a:endParaRPr>
          </a:p>
        </p:txBody>
      </p:sp>
      <p:pic>
        <p:nvPicPr>
          <p:cNvPr id="472" name="Google Shape;472;p1"/>
          <p:cNvPicPr preferRelativeResize="0"/>
          <p:nvPr/>
        </p:nvPicPr>
        <p:blipFill rotWithShape="1">
          <a:blip r:embed="rId3">
            <a:alphaModFix/>
          </a:blip>
          <a:srcRect/>
          <a:stretch/>
        </p:blipFill>
        <p:spPr>
          <a:xfrm>
            <a:off x="304799" y="284909"/>
            <a:ext cx="1676400" cy="1585666"/>
          </a:xfrm>
          <a:prstGeom prst="rect">
            <a:avLst/>
          </a:prstGeom>
          <a:noFill/>
          <a:ln>
            <a:noFill/>
          </a:ln>
        </p:spPr>
      </p:pic>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Google Shape;474;p1"/>
          <p:cNvSpPr/>
          <p:nvPr/>
        </p:nvSpPr>
        <p:spPr>
          <a:xfrm>
            <a:off x="3866555" y="3925574"/>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pSp>
        <p:nvGrpSpPr>
          <p:cNvPr id="663" name="Google Shape;663;p9"/>
          <p:cNvGrpSpPr/>
          <p:nvPr/>
        </p:nvGrpSpPr>
        <p:grpSpPr>
          <a:xfrm>
            <a:off x="1629720" y="2277360"/>
            <a:ext cx="9287640" cy="3005640"/>
            <a:chOff x="1629720" y="2277360"/>
            <a:chExt cx="9287640" cy="3005640"/>
          </a:xfrm>
        </p:grpSpPr>
        <p:sp>
          <p:nvSpPr>
            <p:cNvPr id="664" name="Google Shape;664;p9"/>
            <p:cNvSpPr/>
            <p:nvPr/>
          </p:nvSpPr>
          <p:spPr>
            <a:xfrm>
              <a:off x="303984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9"/>
            <p:cNvSpPr/>
            <p:nvPr/>
          </p:nvSpPr>
          <p:spPr>
            <a:xfrm>
              <a:off x="3194640" y="2428560"/>
              <a:ext cx="179640" cy="179640"/>
            </a:xfrm>
            <a:custGeom>
              <a:avLst/>
              <a:gdLst/>
              <a:ahLst/>
              <a:cxnLst/>
              <a:rect l="l" t="t" r="r" b="b"/>
              <a:pathLst>
                <a:path w="338138" h="338138" extrusionOk="0">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9"/>
            <p:cNvSpPr/>
            <p:nvPr/>
          </p:nvSpPr>
          <p:spPr>
            <a:xfrm>
              <a:off x="58744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9"/>
            <p:cNvSpPr/>
            <p:nvPr/>
          </p:nvSpPr>
          <p:spPr>
            <a:xfrm>
              <a:off x="6029280" y="2432520"/>
              <a:ext cx="179640" cy="171360"/>
            </a:xfrm>
            <a:custGeom>
              <a:avLst/>
              <a:gdLst/>
              <a:ahLst/>
              <a:cxnLst/>
              <a:rect l="l" t="t" r="r" b="b"/>
              <a:pathLst>
                <a:path w="607639" h="579502" extrusionOk="0">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9"/>
            <p:cNvSpPr/>
            <p:nvPr/>
          </p:nvSpPr>
          <p:spPr>
            <a:xfrm>
              <a:off x="87040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9"/>
            <p:cNvSpPr/>
            <p:nvPr/>
          </p:nvSpPr>
          <p:spPr>
            <a:xfrm>
              <a:off x="8862480" y="2428560"/>
              <a:ext cx="172440" cy="179640"/>
            </a:xfrm>
            <a:custGeom>
              <a:avLst/>
              <a:gdLst/>
              <a:ahLst/>
              <a:cxnLst/>
              <a:rect l="l" t="t" r="r" b="b"/>
              <a:pathLst>
                <a:path w="584267" h="608556" extrusionOk="0">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9"/>
            <p:cNvSpPr/>
            <p:nvPr/>
          </p:nvSpPr>
          <p:spPr>
            <a:xfrm>
              <a:off x="1629720" y="477468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9"/>
            <p:cNvSpPr/>
            <p:nvPr/>
          </p:nvSpPr>
          <p:spPr>
            <a:xfrm>
              <a:off x="1795320" y="4925880"/>
              <a:ext cx="158400" cy="179640"/>
            </a:xfrm>
            <a:custGeom>
              <a:avLst/>
              <a:gdLst/>
              <a:ahLst/>
              <a:cxnLst/>
              <a:rect l="l" t="t" r="r" b="b"/>
              <a:pathLst>
                <a:path w="2288" h="2598" extrusionOk="0">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9"/>
            <p:cNvSpPr/>
            <p:nvPr/>
          </p:nvSpPr>
          <p:spPr>
            <a:xfrm>
              <a:off x="4459320" y="479340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9"/>
            <p:cNvSpPr/>
            <p:nvPr/>
          </p:nvSpPr>
          <p:spPr>
            <a:xfrm>
              <a:off x="4616280" y="4944600"/>
              <a:ext cx="176040" cy="179640"/>
            </a:xfrm>
            <a:custGeom>
              <a:avLst/>
              <a:gdLst/>
              <a:ahLst/>
              <a:cxnLst/>
              <a:rect l="l" t="t" r="r" b="b"/>
              <a:pathLst>
                <a:path w="2998" h="3061" extrusionOk="0">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9"/>
            <p:cNvSpPr/>
            <p:nvPr/>
          </p:nvSpPr>
          <p:spPr>
            <a:xfrm>
              <a:off x="7289280" y="478044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9"/>
            <p:cNvSpPr/>
            <p:nvPr/>
          </p:nvSpPr>
          <p:spPr>
            <a:xfrm>
              <a:off x="7444080" y="4951440"/>
              <a:ext cx="179640" cy="177480"/>
            </a:xfrm>
            <a:custGeom>
              <a:avLst/>
              <a:gdLst/>
              <a:ahLst/>
              <a:cxnLst/>
              <a:rect l="l" t="t" r="r" b="b"/>
              <a:pathLst>
                <a:path w="3968" h="3926" extrusionOk="0">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9"/>
            <p:cNvSpPr/>
            <p:nvPr/>
          </p:nvSpPr>
          <p:spPr>
            <a:xfrm>
              <a:off x="10118880" y="47901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9"/>
            <p:cNvSpPr/>
            <p:nvPr/>
          </p:nvSpPr>
          <p:spPr>
            <a:xfrm>
              <a:off x="10287000" y="4941360"/>
              <a:ext cx="153360" cy="179640"/>
            </a:xfrm>
            <a:custGeom>
              <a:avLst/>
              <a:gdLst/>
              <a:ahLst/>
              <a:cxnLst/>
              <a:rect l="l" t="t" r="r" b="b"/>
              <a:pathLst>
                <a:path w="5568" h="6532" extrusionOk="0">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9"/>
            <p:cNvSpPr/>
            <p:nvPr/>
          </p:nvSpPr>
          <p:spPr>
            <a:xfrm>
              <a:off x="1629720" y="3706920"/>
              <a:ext cx="9287640" cy="151920"/>
            </a:xfrm>
            <a:prstGeom prst="homePlate">
              <a:avLst>
                <a:gd name="adj" fmla="val 50000"/>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9"/>
            <p:cNvSpPr/>
            <p:nvPr/>
          </p:nvSpPr>
          <p:spPr>
            <a:xfrm>
              <a:off x="1680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1</a:t>
              </a:r>
              <a:endParaRPr sz="1665" b="0" i="0" u="none" strike="noStrike" cap="none">
                <a:solidFill>
                  <a:schemeClr val="dk1"/>
                </a:solidFill>
                <a:latin typeface="Arial"/>
                <a:ea typeface="Arial"/>
                <a:cs typeface="Arial"/>
                <a:sym typeface="Arial"/>
              </a:endParaRPr>
            </a:p>
          </p:txBody>
        </p:sp>
        <p:sp>
          <p:nvSpPr>
            <p:cNvPr id="680" name="Google Shape;680;p9"/>
            <p:cNvSpPr/>
            <p:nvPr/>
          </p:nvSpPr>
          <p:spPr>
            <a:xfrm>
              <a:off x="45097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3</a:t>
              </a:r>
              <a:endParaRPr sz="1665" b="0" i="0" u="none" strike="noStrike" cap="none">
                <a:solidFill>
                  <a:schemeClr val="dk1"/>
                </a:solidFill>
                <a:latin typeface="Arial"/>
                <a:ea typeface="Arial"/>
                <a:cs typeface="Arial"/>
                <a:sym typeface="Arial"/>
              </a:endParaRPr>
            </a:p>
          </p:txBody>
        </p:sp>
        <p:sp>
          <p:nvSpPr>
            <p:cNvPr id="681" name="Google Shape;681;p9"/>
            <p:cNvSpPr/>
            <p:nvPr/>
          </p:nvSpPr>
          <p:spPr>
            <a:xfrm>
              <a:off x="73393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5</a:t>
              </a:r>
              <a:endParaRPr sz="1665" b="0" i="0" u="none" strike="noStrike" cap="none">
                <a:solidFill>
                  <a:schemeClr val="dk1"/>
                </a:solidFill>
                <a:latin typeface="Arial"/>
                <a:ea typeface="Arial"/>
                <a:cs typeface="Arial"/>
                <a:sym typeface="Arial"/>
              </a:endParaRPr>
            </a:p>
          </p:txBody>
        </p:sp>
        <p:sp>
          <p:nvSpPr>
            <p:cNvPr id="682" name="Google Shape;682;p9"/>
            <p:cNvSpPr/>
            <p:nvPr/>
          </p:nvSpPr>
          <p:spPr>
            <a:xfrm>
              <a:off x="1016928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7</a:t>
              </a:r>
              <a:endParaRPr sz="1665" b="0" i="0" u="none" strike="noStrike" cap="none">
                <a:solidFill>
                  <a:schemeClr val="dk1"/>
                </a:solidFill>
                <a:latin typeface="Arial"/>
                <a:ea typeface="Arial"/>
                <a:cs typeface="Arial"/>
                <a:sym typeface="Arial"/>
              </a:endParaRPr>
            </a:p>
          </p:txBody>
        </p:sp>
        <p:sp>
          <p:nvSpPr>
            <p:cNvPr id="683" name="Google Shape;683;p9"/>
            <p:cNvSpPr/>
            <p:nvPr/>
          </p:nvSpPr>
          <p:spPr>
            <a:xfrm>
              <a:off x="30949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2</a:t>
              </a:r>
              <a:endParaRPr sz="1665" b="0" i="0" u="none" strike="noStrike" cap="none">
                <a:solidFill>
                  <a:schemeClr val="dk1"/>
                </a:solidFill>
                <a:latin typeface="Arial"/>
                <a:ea typeface="Arial"/>
                <a:cs typeface="Arial"/>
                <a:sym typeface="Arial"/>
              </a:endParaRPr>
            </a:p>
          </p:txBody>
        </p:sp>
        <p:sp>
          <p:nvSpPr>
            <p:cNvPr id="684" name="Google Shape;684;p9"/>
            <p:cNvSpPr/>
            <p:nvPr/>
          </p:nvSpPr>
          <p:spPr>
            <a:xfrm>
              <a:off x="59245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4</a:t>
              </a:r>
              <a:endParaRPr sz="1665" b="0" i="0" u="none" strike="noStrike" cap="none">
                <a:solidFill>
                  <a:schemeClr val="dk1"/>
                </a:solidFill>
                <a:latin typeface="Arial"/>
                <a:ea typeface="Arial"/>
                <a:cs typeface="Arial"/>
                <a:sym typeface="Arial"/>
              </a:endParaRPr>
            </a:p>
          </p:txBody>
        </p:sp>
        <p:sp>
          <p:nvSpPr>
            <p:cNvPr id="685" name="Google Shape;685;p9"/>
            <p:cNvSpPr/>
            <p:nvPr/>
          </p:nvSpPr>
          <p:spPr>
            <a:xfrm>
              <a:off x="8754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6</a:t>
              </a:r>
              <a:endParaRPr sz="1665" b="0" i="0" u="none" strike="noStrike" cap="none">
                <a:solidFill>
                  <a:schemeClr val="dk1"/>
                </a:solidFill>
                <a:latin typeface="Arial"/>
                <a:ea typeface="Arial"/>
                <a:cs typeface="Arial"/>
                <a:sym typeface="Arial"/>
              </a:endParaRPr>
            </a:p>
          </p:txBody>
        </p:sp>
        <p:cxnSp>
          <p:nvCxnSpPr>
            <p:cNvPr id="686" name="Google Shape;686;p9"/>
            <p:cNvCxnSpPr/>
            <p:nvPr/>
          </p:nvCxnSpPr>
          <p:spPr>
            <a:xfrm>
              <a:off x="1874520" y="3974760"/>
              <a:ext cx="0" cy="799920"/>
            </a:xfrm>
            <a:prstGeom prst="straightConnector1">
              <a:avLst/>
            </a:prstGeom>
            <a:noFill/>
            <a:ln w="9525" cap="rnd" cmpd="sng">
              <a:solidFill>
                <a:srgbClr val="BFBFBF"/>
              </a:solidFill>
              <a:prstDash val="solid"/>
              <a:round/>
              <a:headEnd type="none" w="sm" len="sm"/>
              <a:tailEnd type="none" w="sm" len="sm"/>
            </a:ln>
          </p:spPr>
        </p:cxnSp>
        <p:cxnSp>
          <p:nvCxnSpPr>
            <p:cNvPr id="687" name="Google Shape;687;p9"/>
            <p:cNvCxnSpPr/>
            <p:nvPr/>
          </p:nvCxnSpPr>
          <p:spPr>
            <a:xfrm>
              <a:off x="4704120" y="3974760"/>
              <a:ext cx="0" cy="818640"/>
            </a:xfrm>
            <a:prstGeom prst="straightConnector1">
              <a:avLst/>
            </a:prstGeom>
            <a:noFill/>
            <a:ln w="9525" cap="rnd" cmpd="sng">
              <a:solidFill>
                <a:srgbClr val="BFBFBF"/>
              </a:solidFill>
              <a:prstDash val="solid"/>
              <a:round/>
              <a:headEnd type="none" w="sm" len="sm"/>
              <a:tailEnd type="none" w="sm" len="sm"/>
            </a:ln>
          </p:spPr>
        </p:cxnSp>
        <p:cxnSp>
          <p:nvCxnSpPr>
            <p:cNvPr id="688" name="Google Shape;688;p9"/>
            <p:cNvCxnSpPr/>
            <p:nvPr/>
          </p:nvCxnSpPr>
          <p:spPr>
            <a:xfrm>
              <a:off x="7534080" y="3974760"/>
              <a:ext cx="0" cy="805680"/>
            </a:xfrm>
            <a:prstGeom prst="straightConnector1">
              <a:avLst/>
            </a:prstGeom>
            <a:noFill/>
            <a:ln w="9525" cap="rnd" cmpd="sng">
              <a:solidFill>
                <a:srgbClr val="BFBFBF"/>
              </a:solidFill>
              <a:prstDash val="solid"/>
              <a:round/>
              <a:headEnd type="none" w="sm" len="sm"/>
              <a:tailEnd type="none" w="sm" len="sm"/>
            </a:ln>
          </p:spPr>
        </p:cxnSp>
        <p:cxnSp>
          <p:nvCxnSpPr>
            <p:cNvPr id="689" name="Google Shape;689;p9"/>
            <p:cNvCxnSpPr/>
            <p:nvPr/>
          </p:nvCxnSpPr>
          <p:spPr>
            <a:xfrm>
              <a:off x="10363680" y="3974760"/>
              <a:ext cx="0" cy="815400"/>
            </a:xfrm>
            <a:prstGeom prst="straightConnector1">
              <a:avLst/>
            </a:prstGeom>
            <a:noFill/>
            <a:ln w="9525" cap="rnd" cmpd="sng">
              <a:solidFill>
                <a:srgbClr val="BFBFBF"/>
              </a:solidFill>
              <a:prstDash val="solid"/>
              <a:round/>
              <a:headEnd type="none" w="sm" len="sm"/>
              <a:tailEnd type="none" w="sm" len="sm"/>
            </a:ln>
          </p:spPr>
        </p:cxnSp>
        <p:cxnSp>
          <p:nvCxnSpPr>
            <p:cNvPr id="690" name="Google Shape;690;p9"/>
            <p:cNvCxnSpPr/>
            <p:nvPr/>
          </p:nvCxnSpPr>
          <p:spPr>
            <a:xfrm>
              <a:off x="611892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1" name="Google Shape;691;p9"/>
            <p:cNvCxnSpPr/>
            <p:nvPr/>
          </p:nvCxnSpPr>
          <p:spPr>
            <a:xfrm>
              <a:off x="894888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2" name="Google Shape;692;p9"/>
            <p:cNvCxnSpPr/>
            <p:nvPr/>
          </p:nvCxnSpPr>
          <p:spPr>
            <a:xfrm>
              <a:off x="3284640" y="2766960"/>
              <a:ext cx="0" cy="818640"/>
            </a:xfrm>
            <a:prstGeom prst="straightConnector1">
              <a:avLst/>
            </a:prstGeom>
            <a:noFill/>
            <a:ln w="9525" cap="rnd" cmpd="sng">
              <a:solidFill>
                <a:srgbClr val="BFBFBF"/>
              </a:solidFill>
              <a:prstDash val="solid"/>
              <a:round/>
              <a:headEnd type="none" w="sm" len="sm"/>
              <a:tailEnd type="none" w="sm" len="sm"/>
            </a:ln>
          </p:spPr>
        </p:cxnSp>
      </p:grpSp>
      <p:grpSp>
        <p:nvGrpSpPr>
          <p:cNvPr id="693" name="Google Shape;693;p9"/>
          <p:cNvGrpSpPr/>
          <p:nvPr/>
        </p:nvGrpSpPr>
        <p:grpSpPr>
          <a:xfrm>
            <a:off x="756360" y="2203920"/>
            <a:ext cx="2241720" cy="1078130"/>
            <a:chOff x="756360" y="2203920"/>
            <a:chExt cx="2241720" cy="1078130"/>
          </a:xfrm>
        </p:grpSpPr>
        <p:sp>
          <p:nvSpPr>
            <p:cNvPr id="694" name="Google Shape;694;p9"/>
            <p:cNvSpPr/>
            <p:nvPr/>
          </p:nvSpPr>
          <p:spPr>
            <a:xfrm>
              <a:off x="871920" y="2544840"/>
              <a:ext cx="2010600" cy="73721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Truy</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cập</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trang</a:t>
              </a:r>
              <a:r>
                <a:rPr lang="en-US" sz="1400" b="0" i="0" u="none" strike="noStrike" cap="none" dirty="0">
                  <a:solidFill>
                    <a:srgbClr val="595959"/>
                  </a:solidFill>
                  <a:latin typeface="Calibri"/>
                  <a:ea typeface="Calibri"/>
                  <a:cs typeface="Calibri"/>
                  <a:sym typeface="Calibri"/>
                </a:rPr>
                <a:t> website, </a:t>
              </a:r>
              <a:r>
                <a:rPr lang="en-US" sz="1400" b="0" i="0" u="none" strike="noStrike" cap="none" dirty="0" err="1">
                  <a:solidFill>
                    <a:srgbClr val="595959"/>
                  </a:solidFill>
                  <a:latin typeface="Calibri"/>
                  <a:ea typeface="Calibri"/>
                  <a:cs typeface="Calibri"/>
                  <a:sym typeface="Calibri"/>
                </a:rPr>
                <a:t>Xem</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các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thông</a:t>
              </a:r>
              <a:r>
                <a:rPr lang="en-US" sz="1400" b="0" i="0" u="none" strike="noStrike" cap="none" dirty="0">
                  <a:solidFill>
                    <a:srgbClr val="595959"/>
                  </a:solidFill>
                  <a:latin typeface="Calibri"/>
                  <a:ea typeface="Calibri"/>
                  <a:cs typeface="Calibri"/>
                  <a:sym typeface="Calibri"/>
                </a:rPr>
                <a:t> tin </a:t>
              </a:r>
              <a:r>
                <a:rPr lang="en-US" sz="1400" b="0" i="0" u="none" strike="noStrike" cap="none" dirty="0" err="1">
                  <a:solidFill>
                    <a:srgbClr val="595959"/>
                  </a:solidFill>
                  <a:latin typeface="Calibri"/>
                  <a:ea typeface="Calibri"/>
                  <a:cs typeface="Calibri"/>
                  <a:sym typeface="Calibri"/>
                </a:rPr>
                <a:t>ưu</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đãi</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tìm</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kiếm</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sản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phẩm</a:t>
              </a:r>
              <a:endParaRPr sz="1400" b="0" i="0" u="none" strike="noStrike" cap="none" dirty="0">
                <a:solidFill>
                  <a:schemeClr val="dk1"/>
                </a:solidFill>
                <a:latin typeface="Arial"/>
                <a:ea typeface="Arial"/>
                <a:cs typeface="Arial"/>
                <a:sym typeface="Arial"/>
              </a:endParaRPr>
            </a:p>
          </p:txBody>
        </p:sp>
        <p:sp>
          <p:nvSpPr>
            <p:cNvPr id="695" name="Google Shape;695;p9"/>
            <p:cNvSpPr/>
            <p:nvPr/>
          </p:nvSpPr>
          <p:spPr>
            <a:xfrm>
              <a:off x="756360" y="220392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KHÁCH HÀNG</a:t>
              </a:r>
              <a:endParaRPr sz="1800" b="0" i="0" u="none" strike="noStrike" cap="none">
                <a:solidFill>
                  <a:schemeClr val="dk1"/>
                </a:solidFill>
                <a:latin typeface="Arial"/>
                <a:ea typeface="Arial"/>
                <a:cs typeface="Arial"/>
                <a:sym typeface="Arial"/>
              </a:endParaRPr>
            </a:p>
          </p:txBody>
        </p:sp>
      </p:grpSp>
      <p:grpSp>
        <p:nvGrpSpPr>
          <p:cNvPr id="696" name="Google Shape;696;p9"/>
          <p:cNvGrpSpPr/>
          <p:nvPr/>
        </p:nvGrpSpPr>
        <p:grpSpPr>
          <a:xfrm>
            <a:off x="3578760" y="2203920"/>
            <a:ext cx="2241720" cy="1078130"/>
            <a:chOff x="3578760" y="2203920"/>
            <a:chExt cx="2241720" cy="1078130"/>
          </a:xfrm>
        </p:grpSpPr>
        <p:sp>
          <p:nvSpPr>
            <p:cNvPr id="697" name="Google Shape;697;p9"/>
            <p:cNvSpPr/>
            <p:nvPr/>
          </p:nvSpPr>
          <p:spPr>
            <a:xfrm>
              <a:off x="3694320" y="2544840"/>
              <a:ext cx="2010600" cy="73721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Kiểm</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tra</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thông</a:t>
              </a:r>
              <a:r>
                <a:rPr lang="en-US" sz="1400" b="0" i="0" u="none" strike="noStrike" cap="none" dirty="0">
                  <a:solidFill>
                    <a:srgbClr val="595959"/>
                  </a:solidFill>
                  <a:latin typeface="Calibri"/>
                  <a:ea typeface="Calibri"/>
                  <a:cs typeface="Calibri"/>
                  <a:sym typeface="Calibri"/>
                </a:rPr>
                <a:t> tin </a:t>
              </a:r>
              <a:r>
                <a:rPr lang="en-US" sz="1400" b="0" i="0" u="none" strike="noStrike" cap="none" dirty="0" err="1">
                  <a:solidFill>
                    <a:srgbClr val="595959"/>
                  </a:solidFill>
                  <a:latin typeface="Calibri"/>
                  <a:ea typeface="Calibri"/>
                  <a:cs typeface="Calibri"/>
                  <a:sym typeface="Calibri"/>
                </a:rPr>
                <a:t>sản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phẩm</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tiến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hành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đặt</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hàng</a:t>
              </a:r>
              <a:endParaRPr sz="1400" b="0" i="0" u="none" strike="noStrike" cap="none" dirty="0">
                <a:solidFill>
                  <a:schemeClr val="dk1"/>
                </a:solidFill>
                <a:latin typeface="Arial"/>
                <a:ea typeface="Arial"/>
                <a:cs typeface="Arial"/>
                <a:sym typeface="Arial"/>
              </a:endParaRPr>
            </a:p>
          </p:txBody>
        </p:sp>
        <p:sp>
          <p:nvSpPr>
            <p:cNvPr id="698" name="Google Shape;698;p9"/>
            <p:cNvSpPr/>
            <p:nvPr/>
          </p:nvSpPr>
          <p:spPr>
            <a:xfrm>
              <a:off x="3578760" y="2203920"/>
              <a:ext cx="2241720" cy="63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QUẢN LÝ GIỎ HÀNG</a:t>
              </a:r>
              <a:endParaRPr sz="1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grpSp>
        <p:nvGrpSpPr>
          <p:cNvPr id="699" name="Google Shape;699;p9"/>
          <p:cNvGrpSpPr/>
          <p:nvPr/>
        </p:nvGrpSpPr>
        <p:grpSpPr>
          <a:xfrm>
            <a:off x="6324600" y="2203920"/>
            <a:ext cx="2345040" cy="1293573"/>
            <a:chOff x="6408720" y="2203920"/>
            <a:chExt cx="2345040" cy="1293573"/>
          </a:xfrm>
        </p:grpSpPr>
        <p:sp>
          <p:nvSpPr>
            <p:cNvPr id="700" name="Google Shape;700;p9"/>
            <p:cNvSpPr/>
            <p:nvPr/>
          </p:nvSpPr>
          <p:spPr>
            <a:xfrm>
              <a:off x="6524280" y="254484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Xác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nhận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đúng</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các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thông</a:t>
              </a:r>
              <a:r>
                <a:rPr lang="en-US" sz="1400" b="0" i="0" u="none" strike="noStrike" cap="none" dirty="0">
                  <a:solidFill>
                    <a:srgbClr val="595959"/>
                  </a:solidFill>
                  <a:latin typeface="Calibri"/>
                  <a:ea typeface="Calibri"/>
                  <a:cs typeface="Calibri"/>
                  <a:sym typeface="Calibri"/>
                </a:rPr>
                <a:t> tin </a:t>
              </a:r>
              <a:r>
                <a:rPr lang="en-US" sz="1400" b="0" i="0" u="none" strike="noStrike" cap="none" dirty="0" err="1">
                  <a:solidFill>
                    <a:srgbClr val="595959"/>
                  </a:solidFill>
                  <a:latin typeface="Calibri"/>
                  <a:ea typeface="Calibri"/>
                  <a:cs typeface="Calibri"/>
                  <a:sym typeface="Calibri"/>
                </a:rPr>
                <a:t>liên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quan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đến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người</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nhận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và</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sản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phẩm</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cần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mua.Tiến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hành</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đặt</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hàng</a:t>
              </a:r>
              <a:r>
                <a:rPr lang="en-US" sz="1400" b="0" i="0" u="none" strike="noStrike" cap="none" dirty="0">
                  <a:solidFill>
                    <a:srgbClr val="595959"/>
                  </a:solidFill>
                  <a:latin typeface="Calibri"/>
                  <a:ea typeface="Calibri"/>
                  <a:cs typeface="Calibri"/>
                  <a:sym typeface="Calibri"/>
                </a:rPr>
                <a:t> </a:t>
              </a:r>
              <a:endParaRPr sz="1400" b="0" i="0" u="none" strike="noStrike" cap="none" dirty="0">
                <a:solidFill>
                  <a:schemeClr val="dk1"/>
                </a:solidFill>
                <a:latin typeface="Arial"/>
                <a:ea typeface="Arial"/>
                <a:cs typeface="Arial"/>
                <a:sym typeface="Arial"/>
              </a:endParaRPr>
            </a:p>
          </p:txBody>
        </p:sp>
        <p:sp>
          <p:nvSpPr>
            <p:cNvPr id="701" name="Google Shape;701;p9"/>
            <p:cNvSpPr/>
            <p:nvPr/>
          </p:nvSpPr>
          <p:spPr>
            <a:xfrm>
              <a:off x="6408720" y="2203920"/>
              <a:ext cx="23450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ĐẶT HÀNG</a:t>
              </a:r>
              <a:endParaRPr sz="1800" b="0" i="0" u="none" strike="noStrike" cap="none" dirty="0">
                <a:solidFill>
                  <a:schemeClr val="dk1"/>
                </a:solidFill>
                <a:latin typeface="Arial"/>
                <a:ea typeface="Arial"/>
                <a:cs typeface="Arial"/>
                <a:sym typeface="Arial"/>
              </a:endParaRPr>
            </a:p>
          </p:txBody>
        </p:sp>
      </p:grpSp>
      <p:grpSp>
        <p:nvGrpSpPr>
          <p:cNvPr id="702" name="Google Shape;702;p9"/>
          <p:cNvGrpSpPr/>
          <p:nvPr/>
        </p:nvGrpSpPr>
        <p:grpSpPr>
          <a:xfrm>
            <a:off x="9228240" y="2203920"/>
            <a:ext cx="2441880" cy="1070640"/>
            <a:chOff x="9228240" y="2203920"/>
            <a:chExt cx="2441880" cy="1070640"/>
          </a:xfrm>
        </p:grpSpPr>
        <p:sp>
          <p:nvSpPr>
            <p:cNvPr id="703" name="Google Shape;703;p9"/>
            <p:cNvSpPr/>
            <p:nvPr/>
          </p:nvSpPr>
          <p:spPr>
            <a:xfrm>
              <a:off x="934380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Nhân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viên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kiểm</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tra</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xác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nhận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đơn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hàng</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và</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giao</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cho</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khách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hàng</a:t>
              </a:r>
              <a:endParaRPr sz="1400" b="0" i="0" u="none" strike="noStrike" cap="none" dirty="0">
                <a:solidFill>
                  <a:schemeClr val="dk1"/>
                </a:solidFill>
                <a:latin typeface="Arial"/>
                <a:ea typeface="Arial"/>
                <a:cs typeface="Arial"/>
                <a:sym typeface="Arial"/>
              </a:endParaRPr>
            </a:p>
          </p:txBody>
        </p:sp>
        <p:sp>
          <p:nvSpPr>
            <p:cNvPr id="704" name="Google Shape;704;p9"/>
            <p:cNvSpPr/>
            <p:nvPr/>
          </p:nvSpPr>
          <p:spPr>
            <a:xfrm>
              <a:off x="9228240" y="2203920"/>
              <a:ext cx="244188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CỬA HÀNG XÁC NHẬN</a:t>
              </a:r>
              <a:endParaRPr sz="1800" b="0" i="0" u="none" strike="noStrike" cap="none" dirty="0">
                <a:solidFill>
                  <a:schemeClr val="dk1"/>
                </a:solidFill>
                <a:latin typeface="Arial"/>
                <a:ea typeface="Arial"/>
                <a:cs typeface="Arial"/>
                <a:sym typeface="Arial"/>
              </a:endParaRPr>
            </a:p>
          </p:txBody>
        </p:sp>
      </p:grpSp>
      <p:grpSp>
        <p:nvGrpSpPr>
          <p:cNvPr id="705" name="Google Shape;705;p9"/>
          <p:cNvGrpSpPr/>
          <p:nvPr/>
        </p:nvGrpSpPr>
        <p:grpSpPr>
          <a:xfrm>
            <a:off x="7831080" y="4364640"/>
            <a:ext cx="2427840" cy="1283760"/>
            <a:chOff x="7831080" y="4364640"/>
            <a:chExt cx="2427840" cy="1283760"/>
          </a:xfrm>
        </p:grpSpPr>
        <p:sp>
          <p:nvSpPr>
            <p:cNvPr id="706" name="Google Shape;706;p9"/>
            <p:cNvSpPr/>
            <p:nvPr/>
          </p:nvSpPr>
          <p:spPr>
            <a:xfrm>
              <a:off x="7946640" y="4705560"/>
              <a:ext cx="2010600" cy="9428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Khách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mua</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hàng</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bằng</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tài</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khoản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đang</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nhập</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theo</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dõi</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thao</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tác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với</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đơn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hàng</a:t>
              </a:r>
              <a:endParaRPr sz="1400" b="0" i="0" u="none" strike="noStrike" cap="none" dirty="0">
                <a:solidFill>
                  <a:schemeClr val="dk1"/>
                </a:solidFill>
                <a:latin typeface="Arial"/>
                <a:ea typeface="Arial"/>
                <a:cs typeface="Arial"/>
                <a:sym typeface="Arial"/>
              </a:endParaRPr>
            </a:p>
          </p:txBody>
        </p:sp>
        <p:sp>
          <p:nvSpPr>
            <p:cNvPr id="707" name="Google Shape;707;p9"/>
            <p:cNvSpPr/>
            <p:nvPr/>
          </p:nvSpPr>
          <p:spPr>
            <a:xfrm>
              <a:off x="7831080" y="4364640"/>
              <a:ext cx="24278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THEO DÕI ĐƠN HÀNG</a:t>
              </a:r>
              <a:endParaRPr sz="1800" b="0" i="0" u="none" strike="noStrike" cap="none" dirty="0">
                <a:solidFill>
                  <a:schemeClr val="dk1"/>
                </a:solidFill>
                <a:latin typeface="Arial"/>
                <a:ea typeface="Arial"/>
                <a:cs typeface="Arial"/>
                <a:sym typeface="Arial"/>
              </a:endParaRPr>
            </a:p>
          </p:txBody>
        </p:sp>
      </p:grpSp>
      <p:grpSp>
        <p:nvGrpSpPr>
          <p:cNvPr id="708" name="Google Shape;708;p9"/>
          <p:cNvGrpSpPr/>
          <p:nvPr/>
        </p:nvGrpSpPr>
        <p:grpSpPr>
          <a:xfrm>
            <a:off x="4998240" y="4364640"/>
            <a:ext cx="2241720" cy="1078130"/>
            <a:chOff x="4998240" y="4364640"/>
            <a:chExt cx="2241720" cy="1078130"/>
          </a:xfrm>
        </p:grpSpPr>
        <p:sp>
          <p:nvSpPr>
            <p:cNvPr id="709" name="Google Shape;709;p9"/>
            <p:cNvSpPr/>
            <p:nvPr/>
          </p:nvSpPr>
          <p:spPr>
            <a:xfrm>
              <a:off x="5113800" y="4705560"/>
              <a:ext cx="2010600" cy="73721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Khách</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hàng</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nhập</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đầy</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đủ</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thông</a:t>
              </a:r>
              <a:r>
                <a:rPr lang="en-US" sz="1400" b="0" i="0" u="none" strike="noStrike" cap="none" dirty="0">
                  <a:solidFill>
                    <a:srgbClr val="595959"/>
                  </a:solidFill>
                  <a:latin typeface="Calibri"/>
                  <a:ea typeface="Calibri"/>
                  <a:cs typeface="Calibri"/>
                  <a:sym typeface="Calibri"/>
                </a:rPr>
                <a:t> tin, </a:t>
              </a:r>
              <a:r>
                <a:rPr lang="en-US" sz="1400" b="0" i="0" u="none" strike="noStrike" cap="none" dirty="0" err="1">
                  <a:solidFill>
                    <a:srgbClr val="595959"/>
                  </a:solidFill>
                  <a:latin typeface="Calibri"/>
                  <a:ea typeface="Calibri"/>
                  <a:cs typeface="Calibri"/>
                  <a:sym typeface="Calibri"/>
                </a:rPr>
                <a:t>và</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xác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nhận</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đặt</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hàng</a:t>
              </a:r>
              <a:endParaRPr sz="1400" b="0" i="0" u="none" strike="noStrike" cap="none" dirty="0">
                <a:solidFill>
                  <a:schemeClr val="dk1"/>
                </a:solidFill>
                <a:latin typeface="Arial"/>
                <a:ea typeface="Arial"/>
                <a:cs typeface="Arial"/>
                <a:sym typeface="Arial"/>
              </a:endParaRPr>
            </a:p>
          </p:txBody>
        </p:sp>
        <p:sp>
          <p:nvSpPr>
            <p:cNvPr id="710" name="Google Shape;710;p9"/>
            <p:cNvSpPr/>
            <p:nvPr/>
          </p:nvSpPr>
          <p:spPr>
            <a:xfrm>
              <a:off x="4998240" y="436464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NHẬP THÔNG TIN</a:t>
              </a:r>
              <a:endParaRPr sz="1800" b="0" i="0" u="none" strike="noStrike" cap="none">
                <a:solidFill>
                  <a:schemeClr val="dk1"/>
                </a:solidFill>
                <a:latin typeface="Arial"/>
                <a:ea typeface="Arial"/>
                <a:cs typeface="Arial"/>
                <a:sym typeface="Arial"/>
              </a:endParaRPr>
            </a:p>
          </p:txBody>
        </p:sp>
      </p:grpSp>
      <p:grpSp>
        <p:nvGrpSpPr>
          <p:cNvPr id="711" name="Google Shape;711;p9"/>
          <p:cNvGrpSpPr/>
          <p:nvPr/>
        </p:nvGrpSpPr>
        <p:grpSpPr>
          <a:xfrm>
            <a:off x="2154240" y="4364640"/>
            <a:ext cx="2381760" cy="1070640"/>
            <a:chOff x="2154240" y="4364640"/>
            <a:chExt cx="2381760" cy="1070640"/>
          </a:xfrm>
        </p:grpSpPr>
        <p:sp>
          <p:nvSpPr>
            <p:cNvPr id="712" name="Google Shape;712;p9"/>
            <p:cNvSpPr/>
            <p:nvPr/>
          </p:nvSpPr>
          <p:spPr>
            <a:xfrm>
              <a:off x="2269800" y="470556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Chọn sản phẩm muốn mua, xác nhận thêm vào giỏ hàng</a:t>
              </a:r>
              <a:endParaRPr sz="1400" b="0" i="0" u="none" strike="noStrike" cap="none">
                <a:solidFill>
                  <a:schemeClr val="dk1"/>
                </a:solidFill>
                <a:latin typeface="Arial"/>
                <a:ea typeface="Arial"/>
                <a:cs typeface="Arial"/>
                <a:sym typeface="Arial"/>
              </a:endParaRPr>
            </a:p>
          </p:txBody>
        </p:sp>
        <p:sp>
          <p:nvSpPr>
            <p:cNvPr id="713" name="Google Shape;713;p9"/>
            <p:cNvSpPr/>
            <p:nvPr/>
          </p:nvSpPr>
          <p:spPr>
            <a:xfrm>
              <a:off x="2154240" y="4364640"/>
              <a:ext cx="238176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CHỌN SẢN PHẨM</a:t>
              </a:r>
              <a:endParaRPr sz="1800" b="0" i="0" u="none" strike="noStrike" cap="none">
                <a:solidFill>
                  <a:schemeClr val="dk1"/>
                </a:solidFill>
                <a:latin typeface="Arial"/>
                <a:ea typeface="Arial"/>
                <a:cs typeface="Arial"/>
                <a:sym typeface="Arial"/>
              </a:endParaRPr>
            </a:p>
          </p:txBody>
        </p:sp>
      </p:grpSp>
      <p:sp>
        <p:nvSpPr>
          <p:cNvPr id="714" name="Google Shape;714;p9"/>
          <p:cNvSpPr/>
          <p:nvPr/>
        </p:nvSpPr>
        <p:spPr>
          <a:xfrm>
            <a:off x="2056320" y="385560"/>
            <a:ext cx="42573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QUY TRÌNH MUA HÀNG</a:t>
            </a:r>
            <a:endParaRPr sz="2400" b="0" i="0" u="none" strike="noStrike" cap="none">
              <a:solidFill>
                <a:srgbClr val="20202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93"/>
                                        </p:tgtEl>
                                        <p:attrNameLst>
                                          <p:attrName>style.visibility</p:attrName>
                                        </p:attrNameLst>
                                      </p:cBhvr>
                                      <p:to>
                                        <p:strVal val="visible"/>
                                      </p:to>
                                    </p:set>
                                    <p:anim calcmode="lin" valueType="num">
                                      <p:cBhvr additive="base">
                                        <p:cTn id="7" dur="500"/>
                                        <p:tgtEl>
                                          <p:spTgt spid="693"/>
                                        </p:tgtEl>
                                        <p:attrNameLst>
                                          <p:attrName>ppt_w</p:attrName>
                                        </p:attrNameLst>
                                      </p:cBhvr>
                                      <p:tavLst>
                                        <p:tav tm="0">
                                          <p:val>
                                            <p:strVal val="0"/>
                                          </p:val>
                                        </p:tav>
                                        <p:tav tm="100000">
                                          <p:val>
                                            <p:strVal val="#ppt_w"/>
                                          </p:val>
                                        </p:tav>
                                      </p:tavLst>
                                    </p:anim>
                                    <p:anim calcmode="lin" valueType="num">
                                      <p:cBhvr additive="base">
                                        <p:cTn id="8" dur="500"/>
                                        <p:tgtEl>
                                          <p:spTgt spid="693"/>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711"/>
                                        </p:tgtEl>
                                        <p:attrNameLst>
                                          <p:attrName>style.visibility</p:attrName>
                                        </p:attrNameLst>
                                      </p:cBhvr>
                                      <p:to>
                                        <p:strVal val="visible"/>
                                      </p:to>
                                    </p:set>
                                    <p:anim calcmode="lin" valueType="num">
                                      <p:cBhvr additive="base">
                                        <p:cTn id="13" dur="500"/>
                                        <p:tgtEl>
                                          <p:spTgt spid="711"/>
                                        </p:tgtEl>
                                        <p:attrNameLst>
                                          <p:attrName>ppt_w</p:attrName>
                                        </p:attrNameLst>
                                      </p:cBhvr>
                                      <p:tavLst>
                                        <p:tav tm="0">
                                          <p:val>
                                            <p:strVal val="0"/>
                                          </p:val>
                                        </p:tav>
                                        <p:tav tm="100000">
                                          <p:val>
                                            <p:strVal val="#ppt_w"/>
                                          </p:val>
                                        </p:tav>
                                      </p:tavLst>
                                    </p:anim>
                                    <p:anim calcmode="lin" valueType="num">
                                      <p:cBhvr additive="base">
                                        <p:cTn id="14" dur="500"/>
                                        <p:tgtEl>
                                          <p:spTgt spid="711"/>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696"/>
                                        </p:tgtEl>
                                        <p:attrNameLst>
                                          <p:attrName>style.visibility</p:attrName>
                                        </p:attrNameLst>
                                      </p:cBhvr>
                                      <p:to>
                                        <p:strVal val="visible"/>
                                      </p:to>
                                    </p:set>
                                    <p:anim calcmode="lin" valueType="num">
                                      <p:cBhvr additive="base">
                                        <p:cTn id="19" dur="500"/>
                                        <p:tgtEl>
                                          <p:spTgt spid="696"/>
                                        </p:tgtEl>
                                        <p:attrNameLst>
                                          <p:attrName>ppt_w</p:attrName>
                                        </p:attrNameLst>
                                      </p:cBhvr>
                                      <p:tavLst>
                                        <p:tav tm="0">
                                          <p:val>
                                            <p:strVal val="0"/>
                                          </p:val>
                                        </p:tav>
                                        <p:tav tm="100000">
                                          <p:val>
                                            <p:strVal val="#ppt_w"/>
                                          </p:val>
                                        </p:tav>
                                      </p:tavLst>
                                    </p:anim>
                                    <p:anim calcmode="lin" valueType="num">
                                      <p:cBhvr additive="base">
                                        <p:cTn id="20" dur="500"/>
                                        <p:tgtEl>
                                          <p:spTgt spid="696"/>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708"/>
                                        </p:tgtEl>
                                        <p:attrNameLst>
                                          <p:attrName>style.visibility</p:attrName>
                                        </p:attrNameLst>
                                      </p:cBhvr>
                                      <p:to>
                                        <p:strVal val="visible"/>
                                      </p:to>
                                    </p:set>
                                    <p:anim calcmode="lin" valueType="num">
                                      <p:cBhvr additive="base">
                                        <p:cTn id="25" dur="500"/>
                                        <p:tgtEl>
                                          <p:spTgt spid="708"/>
                                        </p:tgtEl>
                                        <p:attrNameLst>
                                          <p:attrName>ppt_w</p:attrName>
                                        </p:attrNameLst>
                                      </p:cBhvr>
                                      <p:tavLst>
                                        <p:tav tm="0">
                                          <p:val>
                                            <p:strVal val="0"/>
                                          </p:val>
                                        </p:tav>
                                        <p:tav tm="100000">
                                          <p:val>
                                            <p:strVal val="#ppt_w"/>
                                          </p:val>
                                        </p:tav>
                                      </p:tavLst>
                                    </p:anim>
                                    <p:anim calcmode="lin" valueType="num">
                                      <p:cBhvr additive="base">
                                        <p:cTn id="26" dur="500"/>
                                        <p:tgtEl>
                                          <p:spTgt spid="708"/>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699"/>
                                        </p:tgtEl>
                                        <p:attrNameLst>
                                          <p:attrName>style.visibility</p:attrName>
                                        </p:attrNameLst>
                                      </p:cBhvr>
                                      <p:to>
                                        <p:strVal val="visible"/>
                                      </p:to>
                                    </p:set>
                                    <p:anim calcmode="lin" valueType="num">
                                      <p:cBhvr additive="base">
                                        <p:cTn id="31" dur="500"/>
                                        <p:tgtEl>
                                          <p:spTgt spid="699"/>
                                        </p:tgtEl>
                                        <p:attrNameLst>
                                          <p:attrName>ppt_w</p:attrName>
                                        </p:attrNameLst>
                                      </p:cBhvr>
                                      <p:tavLst>
                                        <p:tav tm="0">
                                          <p:val>
                                            <p:strVal val="0"/>
                                          </p:val>
                                        </p:tav>
                                        <p:tav tm="100000">
                                          <p:val>
                                            <p:strVal val="#ppt_w"/>
                                          </p:val>
                                        </p:tav>
                                      </p:tavLst>
                                    </p:anim>
                                    <p:anim calcmode="lin" valueType="num">
                                      <p:cBhvr additive="base">
                                        <p:cTn id="32" dur="500"/>
                                        <p:tgtEl>
                                          <p:spTgt spid="699"/>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705"/>
                                        </p:tgtEl>
                                        <p:attrNameLst>
                                          <p:attrName>style.visibility</p:attrName>
                                        </p:attrNameLst>
                                      </p:cBhvr>
                                      <p:to>
                                        <p:strVal val="visible"/>
                                      </p:to>
                                    </p:set>
                                    <p:anim calcmode="lin" valueType="num">
                                      <p:cBhvr additive="base">
                                        <p:cTn id="37" dur="500"/>
                                        <p:tgtEl>
                                          <p:spTgt spid="705"/>
                                        </p:tgtEl>
                                        <p:attrNameLst>
                                          <p:attrName>ppt_w</p:attrName>
                                        </p:attrNameLst>
                                      </p:cBhvr>
                                      <p:tavLst>
                                        <p:tav tm="0">
                                          <p:val>
                                            <p:strVal val="0"/>
                                          </p:val>
                                        </p:tav>
                                        <p:tav tm="100000">
                                          <p:val>
                                            <p:strVal val="#ppt_w"/>
                                          </p:val>
                                        </p:tav>
                                      </p:tavLst>
                                    </p:anim>
                                    <p:anim calcmode="lin" valueType="num">
                                      <p:cBhvr additive="base">
                                        <p:cTn id="38" dur="500"/>
                                        <p:tgtEl>
                                          <p:spTgt spid="705"/>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702"/>
                                        </p:tgtEl>
                                        <p:attrNameLst>
                                          <p:attrName>style.visibility</p:attrName>
                                        </p:attrNameLst>
                                      </p:cBhvr>
                                      <p:to>
                                        <p:strVal val="visible"/>
                                      </p:to>
                                    </p:set>
                                    <p:anim calcmode="lin" valueType="num">
                                      <p:cBhvr additive="base">
                                        <p:cTn id="43" dur="500"/>
                                        <p:tgtEl>
                                          <p:spTgt spid="702"/>
                                        </p:tgtEl>
                                        <p:attrNameLst>
                                          <p:attrName>ppt_w</p:attrName>
                                        </p:attrNameLst>
                                      </p:cBhvr>
                                      <p:tavLst>
                                        <p:tav tm="0">
                                          <p:val>
                                            <p:strVal val="0"/>
                                          </p:val>
                                        </p:tav>
                                        <p:tav tm="100000">
                                          <p:val>
                                            <p:strVal val="#ppt_w"/>
                                          </p:val>
                                        </p:tav>
                                      </p:tavLst>
                                    </p:anim>
                                    <p:anim calcmode="lin" valueType="num">
                                      <p:cBhvr additive="base">
                                        <p:cTn id="44" dur="500"/>
                                        <p:tgtEl>
                                          <p:spTgt spid="70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12"/>
          <p:cNvGrpSpPr/>
          <p:nvPr/>
        </p:nvGrpSpPr>
        <p:grpSpPr>
          <a:xfrm>
            <a:off x="2386080" y="0"/>
            <a:ext cx="3314880" cy="6857640"/>
            <a:chOff x="2386080" y="0"/>
            <a:chExt cx="3314880" cy="6857640"/>
          </a:xfrm>
        </p:grpSpPr>
        <p:sp>
          <p:nvSpPr>
            <p:cNvPr id="792" name="Google Shape;792;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4" name="Google Shape;804;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02 :</a:t>
            </a:r>
            <a:endParaRPr sz="4800" b="0" i="0" u="none" strike="noStrike" cap="none" dirty="0">
              <a:solidFill>
                <a:schemeClr val="dk1"/>
              </a:solidFill>
              <a:latin typeface="Arial"/>
              <a:ea typeface="Arial"/>
              <a:cs typeface="Arial"/>
              <a:sym typeface="Arial"/>
            </a:endParaRPr>
          </a:p>
        </p:txBody>
      </p:sp>
      <p:grpSp>
        <p:nvGrpSpPr>
          <p:cNvPr id="805" name="Google Shape;805;p12"/>
          <p:cNvGrpSpPr/>
          <p:nvPr/>
        </p:nvGrpSpPr>
        <p:grpSpPr>
          <a:xfrm>
            <a:off x="5867400" y="1981201"/>
            <a:ext cx="5486399" cy="3429000"/>
            <a:chOff x="5894486" y="1770109"/>
            <a:chExt cx="5259520" cy="365051"/>
          </a:xfrm>
        </p:grpSpPr>
        <p:sp>
          <p:nvSpPr>
            <p:cNvPr id="806" name="Google Shape;806;p12"/>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PHÂN TÍCH THIẾT KẾ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HỆ THỐNG</a:t>
              </a:r>
              <a:endParaRPr sz="6000" b="0" i="0" u="none" strike="noStrike" cap="none">
                <a:solidFill>
                  <a:schemeClr val="dk1"/>
                </a:solidFill>
                <a:latin typeface="Arial"/>
                <a:ea typeface="Arial"/>
                <a:cs typeface="Arial"/>
                <a:sym typeface="Arial"/>
              </a:endParaRPr>
            </a:p>
          </p:txBody>
        </p:sp>
        <p:sp>
          <p:nvSpPr>
            <p:cNvPr id="807" name="Google Shape;807;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08" name="Google Shape;808;p12"/>
          <p:cNvSpPr/>
          <p:nvPr/>
        </p:nvSpPr>
        <p:spPr>
          <a:xfrm>
            <a:off x="10804499" y="29690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13"/>
          <p:cNvSpPr/>
          <p:nvPr/>
        </p:nvSpPr>
        <p:spPr>
          <a:xfrm>
            <a:off x="2106720" y="415800"/>
            <a:ext cx="5360880"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SƠ ĐỒ CÁC ACTOR CỦA HỆ THỐNG</a:t>
            </a:r>
            <a:endParaRPr sz="2400" b="0" i="0" u="none" strike="noStrike" cap="none">
              <a:solidFill>
                <a:schemeClr val="dk1"/>
              </a:solidFill>
              <a:latin typeface="Arial"/>
              <a:ea typeface="Arial"/>
              <a:cs typeface="Arial"/>
              <a:sym typeface="Arial"/>
            </a:endParaRPr>
          </a:p>
        </p:txBody>
      </p:sp>
      <p:graphicFrame>
        <p:nvGraphicFramePr>
          <p:cNvPr id="816" name="Google Shape;816;p13"/>
          <p:cNvGraphicFramePr/>
          <p:nvPr>
            <p:extLst>
              <p:ext uri="{D42A27DB-BD31-4B8C-83A1-F6EECF244321}">
                <p14:modId xmlns:p14="http://schemas.microsoft.com/office/powerpoint/2010/main" val="2070609716"/>
              </p:ext>
            </p:extLst>
          </p:nvPr>
        </p:nvGraphicFramePr>
        <p:xfrm>
          <a:off x="1015260" y="1447800"/>
          <a:ext cx="9500350" cy="4419625"/>
        </p:xfrm>
        <a:graphic>
          <a:graphicData uri="http://schemas.openxmlformats.org/drawingml/2006/table">
            <a:tbl>
              <a:tblPr firstRow="1" firstCol="1" bandRow="1">
                <a:noFill/>
                <a:tableStyleId>{6E831B24-7C06-46ED-86E6-E08FD51052A9}</a:tableStyleId>
              </a:tblPr>
              <a:tblGrid>
                <a:gridCol w="779400">
                  <a:extLst>
                    <a:ext uri="{9D8B030D-6E8A-4147-A177-3AD203B41FA5}">
                      <a16:colId xmlns:a16="http://schemas.microsoft.com/office/drawing/2014/main" val="20000"/>
                    </a:ext>
                  </a:extLst>
                </a:gridCol>
                <a:gridCol w="2425175">
                  <a:extLst>
                    <a:ext uri="{9D8B030D-6E8A-4147-A177-3AD203B41FA5}">
                      <a16:colId xmlns:a16="http://schemas.microsoft.com/office/drawing/2014/main" val="20001"/>
                    </a:ext>
                  </a:extLst>
                </a:gridCol>
                <a:gridCol w="6295775">
                  <a:extLst>
                    <a:ext uri="{9D8B030D-6E8A-4147-A177-3AD203B41FA5}">
                      <a16:colId xmlns:a16="http://schemas.microsoft.com/office/drawing/2014/main" val="20002"/>
                    </a:ext>
                  </a:extLst>
                </a:gridCol>
              </a:tblGrid>
              <a:tr h="600625">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STT</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Tên Actor</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Chức năng</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r h="1940125">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1</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300"/>
                        <a:buFont typeface="Arial"/>
                        <a:buNone/>
                      </a:pPr>
                      <a:r>
                        <a:rPr lang="en-US" sz="1400" kern="0" dirty="0" err="1">
                          <a:effectLst/>
                          <a:latin typeface="Times New Roman" panose="02020603050405020304" pitchFamily="18" charset="0"/>
                          <a:ea typeface="Times New Roman" panose="02020603050405020304" pitchFamily="18" charset="0"/>
                        </a:rPr>
                        <a:t>Người</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có</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quyền</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cao</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nhất</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trong</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hệ</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thống</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được</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cung</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cấp</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các</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chức</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năng</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Đăng</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nhập</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đăng</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ký</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quên</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mật</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khẩu</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tạo</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tài</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khoản</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quản</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lý</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quyền</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truy</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cập</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quản</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lý</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sản</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phẩm</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quản</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lý</a:t>
                      </a:r>
                      <a:r>
                        <a:rPr lang="en-US" sz="1400" kern="0" dirty="0">
                          <a:effectLst/>
                          <a:latin typeface="Times New Roman" panose="02020603050405020304" pitchFamily="18" charset="0"/>
                          <a:ea typeface="Times New Roman" panose="02020603050405020304" pitchFamily="18" charset="0"/>
                        </a:rPr>
                        <a:t> tin </a:t>
                      </a:r>
                      <a:r>
                        <a:rPr lang="en-US" sz="1400" kern="0" dirty="0" err="1">
                          <a:effectLst/>
                          <a:latin typeface="Times New Roman" panose="02020603050405020304" pitchFamily="18" charset="0"/>
                          <a:ea typeface="Times New Roman" panose="02020603050405020304" pitchFamily="18" charset="0"/>
                        </a:rPr>
                        <a:t>tức</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quản</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lý</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đơn</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hàng</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quản</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lý</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tài</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khoản</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quản</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lý</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danh</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mục</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xem</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thống</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kê</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doanh</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thu</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trong</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ngày</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trong</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tháng</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tổng</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doanh</a:t>
                      </a:r>
                      <a:r>
                        <a:rPr lang="en-US" sz="1400" kern="0" dirty="0">
                          <a:effectLst/>
                          <a:latin typeface="Times New Roman" panose="02020603050405020304" pitchFamily="18" charset="0"/>
                          <a:ea typeface="Times New Roman" panose="02020603050405020304" pitchFamily="18" charset="0"/>
                        </a:rPr>
                        <a:t> </a:t>
                      </a:r>
                      <a:r>
                        <a:rPr lang="en-US" sz="1400" kern="0" dirty="0" err="1">
                          <a:effectLst/>
                          <a:latin typeface="Times New Roman" panose="02020603050405020304" pitchFamily="18" charset="0"/>
                          <a:ea typeface="Times New Roman" panose="02020603050405020304" pitchFamily="18" charset="0"/>
                        </a:rPr>
                        <a:t>thu</a:t>
                      </a:r>
                      <a:r>
                        <a:rPr lang="en-US" sz="1400" kern="0" dirty="0">
                          <a:effectLst/>
                          <a:latin typeface="Times New Roman" panose="02020603050405020304" pitchFamily="18" charset="0"/>
                          <a:ea typeface="Times New Roman" panose="02020603050405020304" pitchFamily="18" charset="0"/>
                        </a:rPr>
                        <a:t>…)</a:t>
                      </a:r>
                      <a:endParaRPr sz="1400" u="none" strike="noStrike" cap="none" dirty="0">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1"/>
                  </a:ext>
                </a:extLst>
              </a:tr>
              <a:tr h="1878875">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2</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endParaRPr sz="1300" u="none" strike="noStrike" cap="none" dirty="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300"/>
                        <a:buFont typeface="Arial"/>
                        <a:buNone/>
                      </a:pPr>
                      <a:r>
                        <a:rPr lang="vi-VN" sz="1400" u="none" strike="noStrike" cap="none" dirty="0">
                          <a:latin typeface="Times New Roman"/>
                          <a:ea typeface="Times New Roman"/>
                          <a:cs typeface="Times New Roman"/>
                          <a:sym typeface="Times New Roman"/>
                        </a:rPr>
                        <a:t>Là người mua hàng, được cung cấp một số chức năng như: Đăng nhập, đăng ký, lấy lại mật khẩu, xem sản phẩm, tìm kiếm sản phẩm theo tên, xem tin tức, thêm sản phẩm vào giỏ hàng, đặt hàng, xem chi tiết đơn hàng,…</a:t>
                      </a:r>
                      <a:endParaRPr sz="1400" u="none" strike="noStrike" cap="none" dirty="0">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2"/>
                  </a:ext>
                </a:extLst>
              </a:tr>
            </a:tbl>
          </a:graphicData>
        </a:graphic>
      </p:graphicFrame>
      <p:pic>
        <p:nvPicPr>
          <p:cNvPr id="817" name="Google Shape;817;p13"/>
          <p:cNvPicPr preferRelativeResize="0"/>
          <p:nvPr/>
        </p:nvPicPr>
        <p:blipFill rotWithShape="1">
          <a:blip r:embed="rId3">
            <a:alphaModFix/>
          </a:blip>
          <a:srcRect/>
          <a:stretch/>
        </p:blipFill>
        <p:spPr>
          <a:xfrm>
            <a:off x="2326279" y="2362200"/>
            <a:ext cx="1180576" cy="1532987"/>
          </a:xfrm>
          <a:prstGeom prst="rect">
            <a:avLst/>
          </a:prstGeom>
          <a:noFill/>
          <a:ln>
            <a:noFill/>
          </a:ln>
        </p:spPr>
      </p:pic>
      <p:pic>
        <p:nvPicPr>
          <p:cNvPr id="3" name="Picture 2">
            <a:extLst>
              <a:ext uri="{FF2B5EF4-FFF2-40B4-BE49-F238E27FC236}">
                <a16:creationId xmlns:a16="http://schemas.microsoft.com/office/drawing/2014/main" id="{7C485110-BC0A-07A9-0F75-E7D13E4B95BA}"/>
              </a:ext>
            </a:extLst>
          </p:cNvPr>
          <p:cNvPicPr>
            <a:picLocks noChangeAspect="1"/>
          </p:cNvPicPr>
          <p:nvPr/>
        </p:nvPicPr>
        <p:blipFill>
          <a:blip r:embed="rId4"/>
          <a:stretch>
            <a:fillRect/>
          </a:stretch>
        </p:blipFill>
        <p:spPr>
          <a:xfrm>
            <a:off x="2326279" y="4123741"/>
            <a:ext cx="1180576" cy="15329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SƠ ĐỒ USECASE TỔNG QUÁT</a:t>
            </a:r>
            <a:endParaRPr sz="2400" b="0" i="0" u="none" strike="noStrike" cap="none">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6BD6310B-0B78-C5F2-EC35-65C32FA5530A}"/>
              </a:ext>
            </a:extLst>
          </p:cNvPr>
          <p:cNvPicPr>
            <a:picLocks noChangeAspect="1"/>
          </p:cNvPicPr>
          <p:nvPr/>
        </p:nvPicPr>
        <p:blipFill>
          <a:blip r:embed="rId3"/>
          <a:stretch>
            <a:fillRect/>
          </a:stretch>
        </p:blipFill>
        <p:spPr>
          <a:xfrm>
            <a:off x="2608729" y="797859"/>
            <a:ext cx="6257365" cy="51367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15"/>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E80000"/>
                </a:solidFill>
                <a:latin typeface="Calibri"/>
                <a:ea typeface="Calibri"/>
                <a:cs typeface="Calibri"/>
                <a:sym typeface="Calibri"/>
              </a:rPr>
              <a:t>CƠ SỞ DỮ LIỆU</a:t>
            </a:r>
            <a:endParaRPr sz="2400" b="0" i="0" u="none" strike="noStrike" cap="none">
              <a:solidFill>
                <a:srgbClr val="E80000"/>
              </a:solidFill>
              <a:latin typeface="Arial"/>
              <a:ea typeface="Arial"/>
              <a:cs typeface="Arial"/>
              <a:sym typeface="Arial"/>
            </a:endParaRPr>
          </a:p>
        </p:txBody>
      </p:sp>
      <p:sp>
        <p:nvSpPr>
          <p:cNvPr id="832" name="Google Shape;832;p15"/>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E82E53D4-90B5-315E-011A-5559DB180B12}"/>
              </a:ext>
            </a:extLst>
          </p:cNvPr>
          <p:cNvPicPr>
            <a:picLocks noChangeAspect="1"/>
          </p:cNvPicPr>
          <p:nvPr/>
        </p:nvPicPr>
        <p:blipFill>
          <a:blip r:embed="rId3"/>
          <a:stretch>
            <a:fillRect/>
          </a:stretch>
        </p:blipFill>
        <p:spPr>
          <a:xfrm>
            <a:off x="3003176" y="1161091"/>
            <a:ext cx="6006353" cy="45358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grpSp>
        <p:nvGrpSpPr>
          <p:cNvPr id="839" name="Google Shape;839;p16"/>
          <p:cNvGrpSpPr/>
          <p:nvPr/>
        </p:nvGrpSpPr>
        <p:grpSpPr>
          <a:xfrm>
            <a:off x="2386080" y="0"/>
            <a:ext cx="3314880" cy="6857640"/>
            <a:chOff x="2386080" y="0"/>
            <a:chExt cx="3314880" cy="6857640"/>
          </a:xfrm>
        </p:grpSpPr>
        <p:sp>
          <p:nvSpPr>
            <p:cNvPr id="840" name="Google Shape;840;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2" name="Google Shape;852;p16"/>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03 :</a:t>
            </a:r>
            <a:endParaRPr sz="4800" b="0" i="0" u="none" strike="noStrike" cap="none" dirty="0">
              <a:solidFill>
                <a:schemeClr val="dk1"/>
              </a:solidFill>
              <a:latin typeface="Arial"/>
              <a:ea typeface="Arial"/>
              <a:cs typeface="Arial"/>
              <a:sym typeface="Arial"/>
            </a:endParaRPr>
          </a:p>
        </p:txBody>
      </p:sp>
      <p:grpSp>
        <p:nvGrpSpPr>
          <p:cNvPr id="853" name="Google Shape;853;p16"/>
          <p:cNvGrpSpPr/>
          <p:nvPr/>
        </p:nvGrpSpPr>
        <p:grpSpPr>
          <a:xfrm>
            <a:off x="5867401" y="2495347"/>
            <a:ext cx="4937098" cy="2914853"/>
            <a:chOff x="5894486" y="1770109"/>
            <a:chExt cx="5259520" cy="365051"/>
          </a:xfrm>
        </p:grpSpPr>
        <p:sp>
          <p:nvSpPr>
            <p:cNvPr id="854" name="Google Shape;854;p16"/>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DEMO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SẢN PHẨM</a:t>
              </a:r>
              <a:endParaRPr sz="6000" b="0" i="0" u="none" strike="noStrike" cap="none">
                <a:solidFill>
                  <a:schemeClr val="dk1"/>
                </a:solidFill>
                <a:latin typeface="Arial"/>
                <a:ea typeface="Arial"/>
                <a:cs typeface="Arial"/>
                <a:sym typeface="Arial"/>
              </a:endParaRPr>
            </a:p>
          </p:txBody>
        </p:sp>
        <p:sp>
          <p:nvSpPr>
            <p:cNvPr id="855" name="Google Shape;855;p16"/>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56" name="Google Shape;856;p16"/>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grpSp>
        <p:nvGrpSpPr>
          <p:cNvPr id="863" name="Google Shape;863;p17"/>
          <p:cNvGrpSpPr/>
          <p:nvPr/>
        </p:nvGrpSpPr>
        <p:grpSpPr>
          <a:xfrm>
            <a:off x="2386080" y="0"/>
            <a:ext cx="3314880" cy="6857640"/>
            <a:chOff x="2386080" y="0"/>
            <a:chExt cx="3314880" cy="6857640"/>
          </a:xfrm>
        </p:grpSpPr>
        <p:sp>
          <p:nvSpPr>
            <p:cNvPr id="864" name="Google Shape;864;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6" name="Google Shape;876;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a:solidFill>
                  <a:srgbClr val="FF3737"/>
                </a:solidFill>
                <a:latin typeface="Calibri"/>
                <a:ea typeface="Calibri"/>
                <a:cs typeface="Calibri"/>
                <a:sym typeface="Calibri"/>
              </a:rPr>
              <a:t> 04 :</a:t>
            </a:r>
            <a:endParaRPr sz="4800" b="0" i="0" u="none" strike="noStrike" cap="none">
              <a:solidFill>
                <a:schemeClr val="dk1"/>
              </a:solidFill>
              <a:latin typeface="Arial"/>
              <a:ea typeface="Arial"/>
              <a:cs typeface="Arial"/>
              <a:sym typeface="Arial"/>
            </a:endParaRPr>
          </a:p>
        </p:txBody>
      </p:sp>
      <p:grpSp>
        <p:nvGrpSpPr>
          <p:cNvPr id="877" name="Google Shape;877;p17"/>
          <p:cNvGrpSpPr/>
          <p:nvPr/>
        </p:nvGrpSpPr>
        <p:grpSpPr>
          <a:xfrm>
            <a:off x="5684364" y="967827"/>
            <a:ext cx="6400799" cy="3979257"/>
            <a:chOff x="5879896" y="1770480"/>
            <a:chExt cx="5259520" cy="498355"/>
          </a:xfrm>
        </p:grpSpPr>
        <p:sp>
          <p:nvSpPr>
            <p:cNvPr id="878" name="Google Shape;878;p17"/>
            <p:cNvSpPr/>
            <p:nvPr/>
          </p:nvSpPr>
          <p:spPr>
            <a:xfrm>
              <a:off x="5879896" y="1887418"/>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HẠN CHẾ</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&amp;</a:t>
              </a:r>
              <a:endParaRPr sz="4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HƯỚNG PHÁT TRIỂN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ĐỀ TÀI</a:t>
              </a:r>
              <a:endParaRPr sz="4800" b="0" i="0" u="none" strike="noStrike" cap="none">
                <a:solidFill>
                  <a:schemeClr val="dk1"/>
                </a:solidFill>
                <a:latin typeface="Arial"/>
                <a:ea typeface="Arial"/>
                <a:cs typeface="Arial"/>
                <a:sym typeface="Arial"/>
              </a:endParaRPr>
            </a:p>
          </p:txBody>
        </p:sp>
        <p:sp>
          <p:nvSpPr>
            <p:cNvPr id="879" name="Google Shape;879;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80" name="Google Shape;880;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Hạn chế</a:t>
            </a:r>
            <a:endParaRPr sz="2400" b="0" i="0" u="none" strike="noStrike" cap="none">
              <a:solidFill>
                <a:schemeClr val="dk1"/>
              </a:solidFill>
              <a:latin typeface="Arial"/>
              <a:ea typeface="Arial"/>
              <a:cs typeface="Arial"/>
              <a:sym typeface="Arial"/>
            </a:endParaRPr>
          </a:p>
        </p:txBody>
      </p:sp>
      <p:grpSp>
        <p:nvGrpSpPr>
          <p:cNvPr id="887" name="Google Shape;887;p18"/>
          <p:cNvGrpSpPr/>
          <p:nvPr/>
        </p:nvGrpSpPr>
        <p:grpSpPr>
          <a:xfrm>
            <a:off x="2273541" y="3734160"/>
            <a:ext cx="2400222" cy="2153392"/>
            <a:chOff x="3216730" y="4110749"/>
            <a:chExt cx="2400222" cy="2153392"/>
          </a:xfrm>
        </p:grpSpPr>
        <p:sp>
          <p:nvSpPr>
            <p:cNvPr id="888" name="Google Shape;888;p18"/>
            <p:cNvSpPr/>
            <p:nvPr/>
          </p:nvSpPr>
          <p:spPr>
            <a:xfrm>
              <a:off x="3216730" y="411074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89" name="Google Shape;889;p18"/>
            <p:cNvSpPr/>
            <p:nvPr/>
          </p:nvSpPr>
          <p:spPr>
            <a:xfrm>
              <a:off x="3299517" y="4350807"/>
              <a:ext cx="2008415"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Arial"/>
                  <a:ea typeface="Arial"/>
                  <a:cs typeface="Arial"/>
                  <a:sym typeface="Arial"/>
                </a:rPr>
                <a:t>Chưa</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có</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chức</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năng</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sao</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lưu</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và</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hồi</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phục</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dữ</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liệu</a:t>
              </a:r>
              <a:endParaRPr sz="1800" b="0" i="0" u="none" strike="noStrike" cap="none" dirty="0">
                <a:solidFill>
                  <a:schemeClr val="dk1"/>
                </a:solidFill>
                <a:latin typeface="Arial"/>
                <a:ea typeface="Arial"/>
                <a:cs typeface="Arial"/>
                <a:sym typeface="Arial"/>
              </a:endParaRPr>
            </a:p>
          </p:txBody>
        </p:sp>
      </p:grpSp>
      <p:grpSp>
        <p:nvGrpSpPr>
          <p:cNvPr id="890" name="Google Shape;890;p18"/>
          <p:cNvGrpSpPr/>
          <p:nvPr/>
        </p:nvGrpSpPr>
        <p:grpSpPr>
          <a:xfrm>
            <a:off x="2286000" y="1371600"/>
            <a:ext cx="7620000" cy="2153392"/>
            <a:chOff x="3229189" y="1748189"/>
            <a:chExt cx="2400222" cy="2153392"/>
          </a:xfrm>
        </p:grpSpPr>
        <p:sp>
          <p:nvSpPr>
            <p:cNvPr id="891" name="Google Shape;891;p18"/>
            <p:cNvSpPr/>
            <p:nvPr/>
          </p:nvSpPr>
          <p:spPr>
            <a:xfrm>
              <a:off x="3229189" y="174818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92" name="Google Shape;892;p18"/>
            <p:cNvSpPr/>
            <p:nvPr/>
          </p:nvSpPr>
          <p:spPr>
            <a:xfrm>
              <a:off x="3325152" y="2021615"/>
              <a:ext cx="1992230"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Arial"/>
                  <a:ea typeface="Arial"/>
                  <a:cs typeface="Arial"/>
                  <a:sym typeface="Arial"/>
                </a:rPr>
                <a:t>Phần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mềm</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vẫn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còn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thiếu</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chức</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năng</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chưa</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hoàn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thiện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như</a:t>
              </a:r>
              <a:r>
                <a:rPr lang="en-US" sz="1800" b="0" i="0" u="none" strike="noStrike" cap="none" dirty="0">
                  <a:solidFill>
                    <a:schemeClr val="dk1"/>
                  </a:solidFill>
                  <a:latin typeface="Arial"/>
                  <a:ea typeface="Arial"/>
                  <a:cs typeface="Arial"/>
                  <a:sym typeface="Arial"/>
                </a:rPr>
                <a:t>: </a:t>
              </a:r>
              <a:r>
                <a:rPr lang="en-US" sz="1800" dirty="0" err="1">
                  <a:solidFill>
                    <a:schemeClr val="dk1"/>
                  </a:solidFill>
                </a:rPr>
                <a:t>C</a:t>
              </a:r>
              <a:r>
                <a:rPr lang="en-US" sz="1800" b="0" i="0" u="none" strike="noStrike" cap="none" dirty="0" err="1">
                  <a:solidFill>
                    <a:schemeClr val="dk1"/>
                  </a:solidFill>
                  <a:latin typeface="Arial"/>
                  <a:ea typeface="Arial"/>
                  <a:cs typeface="Arial"/>
                  <a:sym typeface="Arial"/>
                </a:rPr>
                <a:t>hưa</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có</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các</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chức</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năng</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bình</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luận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và</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thanh</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toán</a:t>
              </a:r>
              <a:r>
                <a:rPr lang="en-US" sz="1800" b="0" i="0" u="none" strike="noStrike" cap="none" dirty="0">
                  <a:solidFill>
                    <a:schemeClr val="dk1"/>
                  </a:solidFill>
                  <a:latin typeface="Arial"/>
                  <a:ea typeface="Arial"/>
                  <a:cs typeface="Arial"/>
                  <a:sym typeface="Arial"/>
                </a:rPr>
                <a:t> qua </a:t>
              </a:r>
              <a:r>
                <a:rPr lang="en-US" sz="1800" b="0" i="0" u="none" strike="noStrike" cap="none" dirty="0" err="1">
                  <a:solidFill>
                    <a:schemeClr val="dk1"/>
                  </a:solidFill>
                  <a:latin typeface="Arial"/>
                  <a:ea typeface="Arial"/>
                  <a:cs typeface="Arial"/>
                  <a:sym typeface="Arial"/>
                </a:rPr>
                <a:t>hình</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thức</a:t>
              </a:r>
              <a:r>
                <a:rPr lang="en-US" sz="1800" b="0" i="0" u="none" strike="noStrike" cap="none" dirty="0">
                  <a:solidFill>
                    <a:schemeClr val="dk1"/>
                  </a:solidFill>
                  <a:latin typeface="Arial"/>
                  <a:ea typeface="Arial"/>
                  <a:cs typeface="Arial"/>
                  <a:sym typeface="Arial"/>
                </a:rPr>
                <a:t> online.</a:t>
              </a:r>
              <a:endParaRPr sz="1400" b="0" i="0" u="none" strike="noStrike" cap="none" dirty="0">
                <a:solidFill>
                  <a:srgbClr val="000000"/>
                </a:solidFill>
                <a:latin typeface="Arial"/>
                <a:ea typeface="Arial"/>
                <a:cs typeface="Arial"/>
                <a:sym typeface="Arial"/>
              </a:endParaRPr>
            </a:p>
          </p:txBody>
        </p:sp>
      </p:grpSp>
      <p:grpSp>
        <p:nvGrpSpPr>
          <p:cNvPr id="893" name="Google Shape;893;p18"/>
          <p:cNvGrpSpPr/>
          <p:nvPr/>
        </p:nvGrpSpPr>
        <p:grpSpPr>
          <a:xfrm>
            <a:off x="7752821" y="3678358"/>
            <a:ext cx="2205506" cy="2153392"/>
            <a:chOff x="6541160" y="4110749"/>
            <a:chExt cx="2205506" cy="2153392"/>
          </a:xfrm>
        </p:grpSpPr>
        <p:sp>
          <p:nvSpPr>
            <p:cNvPr id="894" name="Google Shape;894;p18"/>
            <p:cNvSpPr/>
            <p:nvPr/>
          </p:nvSpPr>
          <p:spPr>
            <a:xfrm>
              <a:off x="6541160" y="4110749"/>
              <a:ext cx="2160815"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95" name="Google Shape;895;p18"/>
            <p:cNvSpPr/>
            <p:nvPr/>
          </p:nvSpPr>
          <p:spPr>
            <a:xfrm>
              <a:off x="6585851" y="4350807"/>
              <a:ext cx="2160815"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Liên </a:t>
              </a:r>
              <a:r>
                <a:rPr lang="en-US" sz="1800" b="0" i="0" u="none" strike="noStrike" cap="none" dirty="0" err="1">
                  <a:solidFill>
                    <a:schemeClr val="dk1"/>
                  </a:solidFill>
                  <a:latin typeface="Arial"/>
                  <a:ea typeface="Arial"/>
                  <a:cs typeface="Arial"/>
                  <a:sym typeface="Arial"/>
                </a:rPr>
                <a:t>kết</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tài</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khoản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với</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bên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thứ</a:t>
              </a:r>
              <a:r>
                <a:rPr lang="en-US" sz="1800" b="0" i="0" u="none" strike="noStrike" cap="none" dirty="0">
                  <a:solidFill>
                    <a:schemeClr val="dk1"/>
                  </a:solidFill>
                  <a:latin typeface="Arial"/>
                  <a:ea typeface="Arial"/>
                  <a:cs typeface="Arial"/>
                  <a:sym typeface="Arial"/>
                </a:rPr>
                <a:t> 3 </a:t>
              </a:r>
              <a:r>
                <a:rPr lang="en-US" sz="1800" b="0" i="0" u="none" strike="noStrike" cap="none" dirty="0" err="1">
                  <a:solidFill>
                    <a:schemeClr val="dk1"/>
                  </a:solidFill>
                  <a:latin typeface="Arial"/>
                  <a:ea typeface="Arial"/>
                  <a:cs typeface="Arial"/>
                  <a:sym typeface="Arial"/>
                </a:rPr>
                <a:t>như</a:t>
              </a:r>
              <a:r>
                <a:rPr lang="en-US" sz="1800" b="0" i="0" u="none" strike="noStrike" cap="none" dirty="0">
                  <a:solidFill>
                    <a:schemeClr val="dk1"/>
                  </a:solidFill>
                  <a:latin typeface="Arial"/>
                  <a:ea typeface="Arial"/>
                  <a:cs typeface="Arial"/>
                  <a:sym typeface="Arial"/>
                </a:rPr>
                <a:t> google, </a:t>
              </a:r>
              <a:r>
                <a:rPr lang="en-US" sz="1800" b="0" i="0" u="none" strike="noStrike" cap="none" dirty="0" err="1">
                  <a:solidFill>
                    <a:schemeClr val="dk1"/>
                  </a:solidFill>
                  <a:latin typeface="Arial"/>
                  <a:ea typeface="Arial"/>
                  <a:cs typeface="Arial"/>
                  <a:sym typeface="Arial"/>
                </a:rPr>
                <a:t>facebook</a:t>
              </a:r>
              <a:r>
                <a:rPr lang="en-US" sz="1800" b="0" i="0" u="none" strike="noStrike" cap="none" dirty="0">
                  <a:solidFill>
                    <a:schemeClr val="dk1"/>
                  </a:solidFill>
                  <a:latin typeface="Arial"/>
                  <a:ea typeface="Arial"/>
                  <a:cs typeface="Arial"/>
                  <a:sym typeface="Arial"/>
                </a:rPr>
                <a:t>…</a:t>
              </a:r>
              <a:endParaRPr sz="1800" b="0" i="0" u="none" strike="noStrike" cap="none" dirty="0">
                <a:solidFill>
                  <a:schemeClr val="dk1"/>
                </a:solidFill>
                <a:latin typeface="Arial"/>
                <a:ea typeface="Arial"/>
                <a:cs typeface="Arial"/>
                <a:sym typeface="Arial"/>
              </a:endParaRPr>
            </a:p>
          </p:txBody>
        </p:sp>
      </p:grpSp>
      <p:sp>
        <p:nvSpPr>
          <p:cNvPr id="896" name="Google Shape;896;p18"/>
          <p:cNvSpPr/>
          <p:nvPr/>
        </p:nvSpPr>
        <p:spPr>
          <a:xfrm>
            <a:off x="8229600" y="2601662"/>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rgbClr val="426687"/>
                </a:solidFill>
                <a:latin typeface="Arial"/>
                <a:ea typeface="Arial"/>
                <a:cs typeface="Arial"/>
                <a:sym typeface="Arial"/>
              </a:rPr>
              <a:t>1</a:t>
            </a:r>
            <a:endParaRPr sz="5400" b="0" i="0" u="none" strike="noStrike" cap="none">
              <a:solidFill>
                <a:srgbClr val="426687"/>
              </a:solidFill>
              <a:latin typeface="Arial"/>
              <a:ea typeface="Arial"/>
              <a:cs typeface="Arial"/>
              <a:sym typeface="Arial"/>
            </a:endParaRPr>
          </a:p>
        </p:txBody>
      </p:sp>
      <p:sp>
        <p:nvSpPr>
          <p:cNvPr id="897" name="Google Shape;897;p18"/>
          <p:cNvSpPr/>
          <p:nvPr/>
        </p:nvSpPr>
        <p:spPr>
          <a:xfrm>
            <a:off x="3171535" y="4963274"/>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rgbClr val="426687"/>
                </a:solidFill>
                <a:latin typeface="Arial"/>
                <a:ea typeface="Arial"/>
                <a:cs typeface="Arial"/>
                <a:sym typeface="Arial"/>
              </a:rPr>
              <a:t>2</a:t>
            </a:r>
            <a:endParaRPr sz="5400" b="0" i="0" u="none" strike="noStrike" cap="none">
              <a:solidFill>
                <a:srgbClr val="426687"/>
              </a:solidFill>
              <a:latin typeface="Arial"/>
              <a:ea typeface="Arial"/>
              <a:cs typeface="Arial"/>
              <a:sym typeface="Arial"/>
            </a:endParaRPr>
          </a:p>
        </p:txBody>
      </p:sp>
      <p:sp>
        <p:nvSpPr>
          <p:cNvPr id="898" name="Google Shape;898;p18"/>
          <p:cNvSpPr/>
          <p:nvPr/>
        </p:nvSpPr>
        <p:spPr>
          <a:xfrm>
            <a:off x="8378619" y="4963274"/>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rgbClr val="426687"/>
                </a:solidFill>
                <a:latin typeface="Arial"/>
                <a:ea typeface="Arial"/>
                <a:cs typeface="Arial"/>
                <a:sym typeface="Arial"/>
              </a:rPr>
              <a:t>3</a:t>
            </a:r>
            <a:endParaRPr sz="5400" b="0" i="0" u="none" strike="noStrike" cap="none">
              <a:solidFill>
                <a:srgbClr val="426687"/>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0"/>
                                        </p:tgtEl>
                                        <p:attrNameLst>
                                          <p:attrName>style.visibility</p:attrName>
                                        </p:attrNameLst>
                                      </p:cBhvr>
                                      <p:to>
                                        <p:strVal val="visible"/>
                                      </p:to>
                                    </p:set>
                                    <p:animEffect transition="in" filter="fade">
                                      <p:cBhvr>
                                        <p:cTn id="7" dur="500"/>
                                        <p:tgtEl>
                                          <p:spTgt spid="89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96"/>
                                        </p:tgtEl>
                                        <p:attrNameLst>
                                          <p:attrName>style.visibility</p:attrName>
                                        </p:attrNameLst>
                                      </p:cBhvr>
                                      <p:to>
                                        <p:strVal val="visible"/>
                                      </p:to>
                                    </p:set>
                                    <p:animEffect transition="in" filter="fade">
                                      <p:cBhvr>
                                        <p:cTn id="11" dur="500"/>
                                        <p:tgtEl>
                                          <p:spTgt spid="89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87"/>
                                        </p:tgtEl>
                                        <p:attrNameLst>
                                          <p:attrName>style.visibility</p:attrName>
                                        </p:attrNameLst>
                                      </p:cBhvr>
                                      <p:to>
                                        <p:strVal val="visible"/>
                                      </p:to>
                                    </p:set>
                                    <p:animEffect transition="in" filter="fade">
                                      <p:cBhvr>
                                        <p:cTn id="16" dur="500"/>
                                        <p:tgtEl>
                                          <p:spTgt spid="887"/>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897"/>
                                        </p:tgtEl>
                                        <p:attrNameLst>
                                          <p:attrName>style.visibility</p:attrName>
                                        </p:attrNameLst>
                                      </p:cBhvr>
                                      <p:to>
                                        <p:strVal val="visible"/>
                                      </p:to>
                                    </p:set>
                                    <p:animEffect transition="in" filter="fade">
                                      <p:cBhvr>
                                        <p:cTn id="20" dur="500"/>
                                        <p:tgtEl>
                                          <p:spTgt spid="89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93"/>
                                        </p:tgtEl>
                                        <p:attrNameLst>
                                          <p:attrName>style.visibility</p:attrName>
                                        </p:attrNameLst>
                                      </p:cBhvr>
                                      <p:to>
                                        <p:strVal val="visible"/>
                                      </p:to>
                                    </p:set>
                                    <p:animEffect transition="in" filter="fade">
                                      <p:cBhvr>
                                        <p:cTn id="25" dur="500"/>
                                        <p:tgtEl>
                                          <p:spTgt spid="893"/>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898"/>
                                        </p:tgtEl>
                                        <p:attrNameLst>
                                          <p:attrName>style.visibility</p:attrName>
                                        </p:attrNameLst>
                                      </p:cBhvr>
                                      <p:to>
                                        <p:strVal val="visible"/>
                                      </p:to>
                                    </p:set>
                                    <p:animEffect transition="in" filter="fade">
                                      <p:cBhvr>
                                        <p:cTn id="29" dur="500"/>
                                        <p:tgtEl>
                                          <p:spTgt spid="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Hướng phát triển đề tài</a:t>
            </a:r>
            <a:endParaRPr sz="2400" b="0" i="0" u="none" strike="noStrike" cap="none">
              <a:solidFill>
                <a:schemeClr val="dk1"/>
              </a:solidFill>
              <a:latin typeface="Arial"/>
              <a:ea typeface="Arial"/>
              <a:cs typeface="Arial"/>
              <a:sym typeface="Arial"/>
            </a:endParaRPr>
          </a:p>
        </p:txBody>
      </p:sp>
      <p:pic>
        <p:nvPicPr>
          <p:cNvPr id="905" name="Google Shape;905;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906" name="Google Shape;906;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7" name="Google Shape;907;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8" name="Google Shape;908;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9" name="Google Shape;909;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0" name="Google Shape;910;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1" name="Google Shape;911;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2" name="Google Shape;912;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3" name="Google Shape;913;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4" name="Google Shape;914;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5" name="Google Shape;915;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6" name="Google Shape;916;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7" name="Google Shape;917;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18" name="Google Shape;918;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919" name="Google Shape;919;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920" name="Google Shape;920;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921" name="Google Shape;921;p19"/>
          <p:cNvGrpSpPr/>
          <p:nvPr/>
        </p:nvGrpSpPr>
        <p:grpSpPr>
          <a:xfrm>
            <a:off x="3352800" y="1447800"/>
            <a:ext cx="8305799" cy="1144588"/>
            <a:chOff x="3697288" y="1778000"/>
            <a:chExt cx="8305799" cy="1144588"/>
          </a:xfrm>
        </p:grpSpPr>
        <p:sp>
          <p:nvSpPr>
            <p:cNvPr id="922" name="Google Shape;922;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3" name="Google Shape;923;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4" name="Google Shape;924;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5" name="Google Shape;925;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6" name="Google Shape;926;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7" name="Google Shape;927;p19"/>
            <p:cNvSpPr txBox="1"/>
            <p:nvPr/>
          </p:nvSpPr>
          <p:spPr>
            <a:xfrm>
              <a:off x="7050088" y="1805066"/>
              <a:ext cx="4648200" cy="86173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err="1">
                  <a:solidFill>
                    <a:schemeClr val="lt1"/>
                  </a:solidFill>
                  <a:sym typeface="Arial"/>
                </a:rPr>
                <a:t>Phát</a:t>
              </a:r>
              <a:r>
                <a:rPr lang="en-US" sz="1600" b="0" i="0" u="none" strike="noStrike" cap="none" dirty="0">
                  <a:solidFill>
                    <a:schemeClr val="lt1"/>
                  </a:solidFill>
                  <a:sym typeface="Arial"/>
                </a:rPr>
                <a:t> </a:t>
              </a:r>
              <a:r>
                <a:rPr lang="en-US" sz="1600" b="0" i="0" u="none" strike="noStrike" cap="none" dirty="0" err="1">
                  <a:solidFill>
                    <a:schemeClr val="lt1"/>
                  </a:solidFill>
                  <a:sym typeface="Arial"/>
                </a:rPr>
                <a:t>triển</a:t>
              </a:r>
              <a:r>
                <a:rPr lang="en-US" sz="1600" b="0" i="0" u="none" strike="noStrike" cap="none" dirty="0">
                  <a:solidFill>
                    <a:schemeClr val="lt1"/>
                  </a:solidFill>
                  <a:sym typeface="Arial"/>
                </a:rPr>
                <a:t> </a:t>
              </a:r>
              <a:r>
                <a:rPr lang="en-US" sz="1600" b="0" i="0" u="none" strike="noStrike" cap="none" dirty="0" err="1">
                  <a:solidFill>
                    <a:schemeClr val="lt1"/>
                  </a:solidFill>
                  <a:sym typeface="Arial"/>
                </a:rPr>
                <a:t>thêm</a:t>
              </a:r>
              <a:r>
                <a:rPr lang="en-US" sz="1600" b="0" i="0" u="none" strike="noStrike" cap="none" dirty="0">
                  <a:solidFill>
                    <a:schemeClr val="lt1"/>
                  </a:solidFill>
                  <a:sym typeface="Arial"/>
                </a:rPr>
                <a:t> </a:t>
              </a:r>
              <a:r>
                <a:rPr lang="en-US" sz="1600" b="0" i="0" u="none" strike="noStrike" cap="none" dirty="0" err="1">
                  <a:solidFill>
                    <a:schemeClr val="lt1"/>
                  </a:solidFill>
                  <a:sym typeface="Arial"/>
                </a:rPr>
                <a:t>nhiều</a:t>
              </a:r>
              <a:r>
                <a:rPr lang="en-US" sz="1600" b="0" i="0" u="none" strike="noStrike" cap="none" dirty="0">
                  <a:solidFill>
                    <a:schemeClr val="lt1"/>
                  </a:solidFill>
                  <a:sym typeface="Arial"/>
                </a:rPr>
                <a:t> </a:t>
              </a:r>
              <a:r>
                <a:rPr lang="en-US" sz="1600" b="0" i="0" u="none" strike="noStrike" cap="none" dirty="0" err="1">
                  <a:solidFill>
                    <a:schemeClr val="lt1"/>
                  </a:solidFill>
                  <a:sym typeface="Arial"/>
                </a:rPr>
                <a:t>chức</a:t>
              </a:r>
              <a:r>
                <a:rPr lang="en-US" sz="1600" b="0" i="0" u="none" strike="noStrike" cap="none" dirty="0">
                  <a:solidFill>
                    <a:schemeClr val="lt1"/>
                  </a:solidFill>
                  <a:sym typeface="Arial"/>
                </a:rPr>
                <a:t> </a:t>
              </a:r>
              <a:r>
                <a:rPr lang="en-US" sz="1600" b="0" i="0" u="none" strike="noStrike" cap="none" dirty="0" err="1">
                  <a:solidFill>
                    <a:schemeClr val="lt1"/>
                  </a:solidFill>
                  <a:sym typeface="Arial"/>
                </a:rPr>
                <a:t>năng</a:t>
              </a:r>
              <a:r>
                <a:rPr lang="en-US" sz="1600" b="0" i="0" u="none" strike="noStrike" cap="none" dirty="0">
                  <a:solidFill>
                    <a:schemeClr val="lt1"/>
                  </a:solidFill>
                  <a:sym typeface="Arial"/>
                </a:rPr>
                <a:t> </a:t>
              </a:r>
              <a:r>
                <a:rPr lang="en-US" sz="1600" b="0" i="0" u="none" strike="noStrike" cap="none" dirty="0" err="1">
                  <a:solidFill>
                    <a:schemeClr val="lt1"/>
                  </a:solidFill>
                  <a:sym typeface="Arial"/>
                </a:rPr>
                <a:t>của</a:t>
              </a:r>
              <a:r>
                <a:rPr lang="en-US" sz="1600" b="0" i="0" u="none" strike="noStrike" cap="none" dirty="0">
                  <a:solidFill>
                    <a:schemeClr val="lt1"/>
                  </a:solidFill>
                  <a:sym typeface="Arial"/>
                </a:rPr>
                <a:t> website </a:t>
              </a:r>
              <a:r>
                <a:rPr lang="en-US" sz="1600" b="0" i="0" u="none" strike="noStrike" cap="none" dirty="0" err="1">
                  <a:solidFill>
                    <a:schemeClr val="lt1"/>
                  </a:solidFill>
                  <a:sym typeface="Arial"/>
                </a:rPr>
                <a:t>như</a:t>
              </a:r>
              <a:r>
                <a:rPr lang="en-US" sz="1600" b="0" i="0" u="none" strike="noStrike" cap="none" dirty="0">
                  <a:solidFill>
                    <a:schemeClr val="lt1"/>
                  </a:solidFill>
                  <a:sym typeface="Arial"/>
                </a:rPr>
                <a:t>: </a:t>
              </a:r>
              <a:r>
                <a:rPr lang="en-US" sz="1600" b="0" i="0" u="none" strike="noStrike" cap="none" dirty="0" err="1">
                  <a:solidFill>
                    <a:schemeClr val="lt1"/>
                  </a:solidFill>
                  <a:sym typeface="Arial"/>
                </a:rPr>
                <a:t>bình</a:t>
              </a:r>
              <a:r>
                <a:rPr lang="en-US" sz="1600" b="0" i="0" u="none" strike="noStrike" cap="none" dirty="0">
                  <a:solidFill>
                    <a:schemeClr val="lt1"/>
                  </a:solidFill>
                  <a:sym typeface="Arial"/>
                </a:rPr>
                <a:t> </a:t>
              </a:r>
              <a:r>
                <a:rPr lang="en-US" sz="1600" b="0" i="0" u="none" strike="noStrike" cap="none" dirty="0" err="1">
                  <a:solidFill>
                    <a:schemeClr val="lt1"/>
                  </a:solidFill>
                  <a:sym typeface="Arial"/>
                </a:rPr>
                <a:t>luận</a:t>
              </a:r>
              <a:r>
                <a:rPr lang="en-US" sz="1600" b="0" i="0" u="none" strike="noStrike" cap="none" dirty="0">
                  <a:solidFill>
                    <a:schemeClr val="lt1"/>
                  </a:solidFill>
                  <a:sym typeface="Arial"/>
                </a:rPr>
                <a:t>, </a:t>
              </a:r>
              <a:r>
                <a:rPr lang="en-US" sz="1600" b="0" i="0" u="none" strike="noStrike" cap="none" dirty="0" err="1">
                  <a:solidFill>
                    <a:schemeClr val="lt1"/>
                  </a:solidFill>
                  <a:sym typeface="Arial"/>
                </a:rPr>
                <a:t>đánh</a:t>
              </a:r>
              <a:r>
                <a:rPr lang="en-US" sz="1600" b="0" i="0" u="none" strike="noStrike" cap="none" dirty="0">
                  <a:solidFill>
                    <a:schemeClr val="lt1"/>
                  </a:solidFill>
                  <a:sym typeface="Arial"/>
                </a:rPr>
                <a:t> </a:t>
              </a:r>
              <a:r>
                <a:rPr lang="en-US" sz="1600" b="0" i="0" u="none" strike="noStrike" cap="none" dirty="0" err="1">
                  <a:solidFill>
                    <a:schemeClr val="lt1"/>
                  </a:solidFill>
                  <a:sym typeface="Arial"/>
                </a:rPr>
                <a:t>giá</a:t>
              </a:r>
              <a:r>
                <a:rPr lang="en-US" sz="1600" b="0" i="0" u="none" strike="noStrike" cap="none" dirty="0">
                  <a:solidFill>
                    <a:schemeClr val="lt1"/>
                  </a:solidFill>
                  <a:sym typeface="Arial"/>
                </a:rPr>
                <a:t> </a:t>
              </a:r>
              <a:r>
                <a:rPr lang="en-US" sz="1600" b="0" i="0" u="none" strike="noStrike" cap="none" dirty="0" err="1">
                  <a:solidFill>
                    <a:schemeClr val="lt1"/>
                  </a:solidFill>
                  <a:sym typeface="Arial"/>
                </a:rPr>
                <a:t>của</a:t>
              </a:r>
              <a:r>
                <a:rPr lang="en-US" sz="1600" b="0" i="0" u="none" strike="noStrike" cap="none" dirty="0">
                  <a:solidFill>
                    <a:schemeClr val="lt1"/>
                  </a:solidFill>
                  <a:sym typeface="Arial"/>
                </a:rPr>
                <a:t> </a:t>
              </a:r>
              <a:r>
                <a:rPr lang="en-US" sz="1600" b="0" i="0" u="none" strike="noStrike" cap="none" dirty="0" err="1">
                  <a:solidFill>
                    <a:schemeClr val="lt1"/>
                  </a:solidFill>
                  <a:sym typeface="Arial"/>
                </a:rPr>
                <a:t>khách</a:t>
              </a:r>
              <a:r>
                <a:rPr lang="en-US" sz="1600" b="0" i="0" u="none" strike="noStrike" cap="none" dirty="0">
                  <a:solidFill>
                    <a:schemeClr val="lt1"/>
                  </a:solidFill>
                  <a:sym typeface="Arial"/>
                </a:rPr>
                <a:t> </a:t>
              </a:r>
              <a:r>
                <a:rPr lang="en-US" sz="1600" b="0" i="0" u="none" strike="noStrike" cap="none" dirty="0" err="1">
                  <a:solidFill>
                    <a:schemeClr val="lt1"/>
                  </a:solidFill>
                  <a:sym typeface="Arial"/>
                </a:rPr>
                <a:t>hàng</a:t>
              </a:r>
              <a:r>
                <a:rPr lang="en-US" sz="1600" b="0" i="0" u="none" strike="noStrike" cap="none" dirty="0">
                  <a:solidFill>
                    <a:schemeClr val="lt1"/>
                  </a:solidFill>
                  <a:sym typeface="Arial"/>
                </a:rPr>
                <a:t>, </a:t>
              </a:r>
              <a:r>
                <a:rPr lang="en-US" sz="1600" b="0" i="0" u="none" strike="noStrike" cap="none" dirty="0" err="1">
                  <a:solidFill>
                    <a:schemeClr val="lt1"/>
                  </a:solidFill>
                  <a:sym typeface="Arial"/>
                </a:rPr>
                <a:t>thêm</a:t>
              </a:r>
              <a:r>
                <a:rPr lang="en-US" sz="1600" b="0" i="0" u="none" strike="noStrike" cap="none" dirty="0">
                  <a:solidFill>
                    <a:schemeClr val="lt1"/>
                  </a:solidFill>
                  <a:sym typeface="Arial"/>
                </a:rPr>
                <a:t> </a:t>
              </a:r>
              <a:r>
                <a:rPr lang="en-US" sz="1600" b="0" i="0" u="none" strike="noStrike" cap="none" dirty="0" err="1">
                  <a:solidFill>
                    <a:schemeClr val="lt1"/>
                  </a:solidFill>
                  <a:sym typeface="Arial"/>
                </a:rPr>
                <a:t>các</a:t>
              </a:r>
              <a:r>
                <a:rPr lang="en-US" sz="1600" b="0" i="0" u="none" strike="noStrike" cap="none" dirty="0">
                  <a:solidFill>
                    <a:schemeClr val="lt1"/>
                  </a:solidFill>
                  <a:sym typeface="Arial"/>
                </a:rPr>
                <a:t> </a:t>
              </a:r>
              <a:r>
                <a:rPr lang="en-US" sz="1600" b="0" i="0" u="none" strike="noStrike" cap="none" dirty="0" err="1">
                  <a:solidFill>
                    <a:schemeClr val="lt1"/>
                  </a:solidFill>
                  <a:sym typeface="Arial"/>
                </a:rPr>
                <a:t>phương</a:t>
              </a:r>
              <a:r>
                <a:rPr lang="en-US" sz="1600" b="0" i="0" u="none" strike="noStrike" cap="none" dirty="0">
                  <a:solidFill>
                    <a:schemeClr val="lt1"/>
                  </a:solidFill>
                  <a:sym typeface="Arial"/>
                </a:rPr>
                <a:t> </a:t>
              </a:r>
              <a:r>
                <a:rPr lang="en-US" sz="1600" b="0" i="0" u="none" strike="noStrike" cap="none" dirty="0" err="1">
                  <a:solidFill>
                    <a:schemeClr val="lt1"/>
                  </a:solidFill>
                  <a:sym typeface="Arial"/>
                </a:rPr>
                <a:t>thức</a:t>
              </a:r>
              <a:r>
                <a:rPr lang="en-US" sz="1600" b="0" i="0" u="none" strike="noStrike" cap="none" dirty="0">
                  <a:solidFill>
                    <a:schemeClr val="lt1"/>
                  </a:solidFill>
                  <a:sym typeface="Arial"/>
                </a:rPr>
                <a:t> </a:t>
              </a:r>
              <a:r>
                <a:rPr lang="en-US" sz="1600" b="0" i="0" u="none" strike="noStrike" cap="none" dirty="0" err="1">
                  <a:solidFill>
                    <a:schemeClr val="lt1"/>
                  </a:solidFill>
                  <a:sym typeface="Arial"/>
                </a:rPr>
                <a:t>thanh</a:t>
              </a:r>
              <a:r>
                <a:rPr lang="en-US" sz="1600" b="0" i="0" u="none" strike="noStrike" cap="none" dirty="0">
                  <a:solidFill>
                    <a:schemeClr val="lt1"/>
                  </a:solidFill>
                  <a:sym typeface="Arial"/>
                </a:rPr>
                <a:t> </a:t>
              </a:r>
              <a:r>
                <a:rPr lang="en-US" sz="1600" b="0" i="0" u="none" strike="noStrike" cap="none" dirty="0" err="1">
                  <a:solidFill>
                    <a:schemeClr val="lt1"/>
                  </a:solidFill>
                  <a:sym typeface="Arial"/>
                </a:rPr>
                <a:t>toán</a:t>
              </a:r>
              <a:r>
                <a:rPr lang="en-US" sz="1600" b="0" i="0" u="none" strike="noStrike" cap="none" dirty="0">
                  <a:solidFill>
                    <a:schemeClr val="lt1"/>
                  </a:solidFill>
                  <a:sym typeface="Arial"/>
                </a:rPr>
                <a:t> </a:t>
              </a:r>
              <a:r>
                <a:rPr lang="en-US" sz="1600" b="0" i="0" u="none" strike="noStrike" cap="none" dirty="0" err="1">
                  <a:solidFill>
                    <a:schemeClr val="lt1"/>
                  </a:solidFill>
                  <a:sym typeface="Arial"/>
                </a:rPr>
                <a:t>khác</a:t>
              </a:r>
              <a:r>
                <a:rPr lang="en-US" sz="1600" b="0" i="0" u="none" strike="noStrike" cap="none" dirty="0">
                  <a:solidFill>
                    <a:schemeClr val="lt1"/>
                  </a:solidFill>
                  <a:sym typeface="Arial"/>
                </a:rPr>
                <a:t> </a:t>
              </a:r>
              <a:r>
                <a:rPr lang="en-US" sz="1600" b="0" i="0" u="none" strike="noStrike" cap="none" dirty="0" err="1">
                  <a:solidFill>
                    <a:schemeClr val="lt1"/>
                  </a:solidFill>
                  <a:sym typeface="Arial"/>
                </a:rPr>
                <a:t>nhau</a:t>
              </a:r>
              <a:r>
                <a:rPr lang="en-US" sz="1800" b="0" i="0" u="none" strike="noStrike" cap="none" dirty="0">
                  <a:solidFill>
                    <a:schemeClr val="lt1"/>
                  </a:solidFill>
                  <a:sym typeface="Arial"/>
                </a:rPr>
                <a:t>.</a:t>
              </a:r>
              <a:endParaRPr sz="1800" b="0" i="0" u="none" strike="noStrike" cap="none" dirty="0">
                <a:solidFill>
                  <a:schemeClr val="lt1"/>
                </a:solidFill>
                <a:latin typeface="Oi"/>
                <a:ea typeface="Oi"/>
                <a:cs typeface="Oi"/>
                <a:sym typeface="Oi"/>
              </a:endParaRPr>
            </a:p>
          </p:txBody>
        </p:sp>
      </p:grpSp>
      <p:grpSp>
        <p:nvGrpSpPr>
          <p:cNvPr id="928" name="Google Shape;928;p19"/>
          <p:cNvGrpSpPr/>
          <p:nvPr/>
        </p:nvGrpSpPr>
        <p:grpSpPr>
          <a:xfrm>
            <a:off x="3335337" y="2868613"/>
            <a:ext cx="8323262" cy="1228724"/>
            <a:chOff x="3679825" y="3198813"/>
            <a:chExt cx="8323262" cy="952500"/>
          </a:xfrm>
        </p:grpSpPr>
        <p:sp>
          <p:nvSpPr>
            <p:cNvPr id="929" name="Google Shape;929;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0" name="Google Shape;930;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1" name="Google Shape;931;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2" name="Google Shape;932;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3" name="Google Shape;933;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34" name="Google Shape;934;p19"/>
          <p:cNvGrpSpPr/>
          <p:nvPr/>
        </p:nvGrpSpPr>
        <p:grpSpPr>
          <a:xfrm>
            <a:off x="3370262" y="4106863"/>
            <a:ext cx="8288337" cy="1135063"/>
            <a:chOff x="3714750" y="4437063"/>
            <a:chExt cx="8288337" cy="1135063"/>
          </a:xfrm>
        </p:grpSpPr>
        <p:sp>
          <p:nvSpPr>
            <p:cNvPr id="935" name="Google Shape;935;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6" name="Google Shape;936;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7" name="Google Shape;937;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8" name="Google Shape;938;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9" name="Google Shape;939;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940" name="Google Shape;940;p19"/>
          <p:cNvSpPr txBox="1"/>
          <p:nvPr/>
        </p:nvSpPr>
        <p:spPr>
          <a:xfrm>
            <a:off x="6774864" y="4392720"/>
            <a:ext cx="4648200" cy="646290"/>
          </a:xfrm>
          <a:prstGeom prst="rect">
            <a:avLst/>
          </a:prstGeom>
          <a:noFill/>
          <a:ln>
            <a:noFill/>
          </a:ln>
        </p:spPr>
        <p:txBody>
          <a:bodyPr spcFirstLastPara="1" wrap="square" lIns="91425" tIns="45700" rIns="91425" bIns="45700" anchor="t" anchorCtr="0">
            <a:spAutoFit/>
          </a:bodyPr>
          <a:lstStyle/>
          <a:p>
            <a:pPr lvl="0" algn="just">
              <a:buSzPts val="1800"/>
            </a:pPr>
            <a:r>
              <a:rPr lang="en-US" sz="1800" dirty="0" err="1">
                <a:solidFill>
                  <a:schemeClr val="bg1"/>
                </a:solidFill>
                <a:latin typeface="+mj-lt"/>
                <a:ea typeface="Times New Roman" panose="02020603050405020304" pitchFamily="18" charset="0"/>
              </a:rPr>
              <a:t>Tích</a:t>
            </a:r>
            <a:r>
              <a:rPr lang="en-US" sz="1800" dirty="0">
                <a:solidFill>
                  <a:schemeClr val="bg1"/>
                </a:solidFill>
                <a:latin typeface="+mj-lt"/>
                <a:ea typeface="Times New Roman" panose="02020603050405020304" pitchFamily="18" charset="0"/>
              </a:rPr>
              <a:t> </a:t>
            </a:r>
            <a:r>
              <a:rPr lang="en-US" sz="1800" dirty="0" err="1">
                <a:solidFill>
                  <a:schemeClr val="bg1"/>
                </a:solidFill>
                <a:latin typeface="+mj-lt"/>
                <a:ea typeface="Times New Roman" panose="02020603050405020304" pitchFamily="18" charset="0"/>
              </a:rPr>
              <a:t>hợp</a:t>
            </a:r>
            <a:r>
              <a:rPr lang="en-US" sz="1800" dirty="0">
                <a:solidFill>
                  <a:schemeClr val="bg1"/>
                </a:solidFill>
                <a:latin typeface="+mj-lt"/>
                <a:ea typeface="Times New Roman" panose="02020603050405020304" pitchFamily="18" charset="0"/>
              </a:rPr>
              <a:t> </a:t>
            </a:r>
            <a:r>
              <a:rPr lang="en-US" sz="1800" dirty="0" err="1">
                <a:solidFill>
                  <a:schemeClr val="bg1"/>
                </a:solidFill>
                <a:latin typeface="+mj-lt"/>
                <a:ea typeface="Times New Roman" panose="02020603050405020304" pitchFamily="18" charset="0"/>
              </a:rPr>
              <a:t>chức</a:t>
            </a:r>
            <a:r>
              <a:rPr lang="en-US" sz="1800" dirty="0">
                <a:solidFill>
                  <a:schemeClr val="bg1"/>
                </a:solidFill>
                <a:latin typeface="+mj-lt"/>
                <a:ea typeface="Times New Roman" panose="02020603050405020304" pitchFamily="18" charset="0"/>
              </a:rPr>
              <a:t> </a:t>
            </a:r>
            <a:r>
              <a:rPr lang="en-US" sz="1800" dirty="0" err="1">
                <a:solidFill>
                  <a:schemeClr val="bg1"/>
                </a:solidFill>
                <a:latin typeface="+mj-lt"/>
                <a:ea typeface="Times New Roman" panose="02020603050405020304" pitchFamily="18" charset="0"/>
              </a:rPr>
              <a:t>năng</a:t>
            </a:r>
            <a:r>
              <a:rPr lang="en-US" sz="1800" dirty="0">
                <a:solidFill>
                  <a:schemeClr val="bg1"/>
                </a:solidFill>
                <a:latin typeface="+mj-lt"/>
                <a:ea typeface="Times New Roman" panose="02020603050405020304" pitchFamily="18" charset="0"/>
              </a:rPr>
              <a:t> </a:t>
            </a:r>
            <a:r>
              <a:rPr lang="en-US" sz="1800" dirty="0" err="1">
                <a:solidFill>
                  <a:schemeClr val="bg1"/>
                </a:solidFill>
                <a:latin typeface="+mj-lt"/>
                <a:ea typeface="Times New Roman" panose="02020603050405020304" pitchFamily="18" charset="0"/>
              </a:rPr>
              <a:t>đăng</a:t>
            </a:r>
            <a:r>
              <a:rPr lang="en-US" sz="1800" dirty="0">
                <a:solidFill>
                  <a:schemeClr val="bg1"/>
                </a:solidFill>
                <a:latin typeface="+mj-lt"/>
                <a:ea typeface="Times New Roman" panose="02020603050405020304" pitchFamily="18" charset="0"/>
              </a:rPr>
              <a:t> </a:t>
            </a:r>
            <a:r>
              <a:rPr lang="en-US" sz="1800" dirty="0" err="1">
                <a:solidFill>
                  <a:schemeClr val="bg1"/>
                </a:solidFill>
                <a:latin typeface="+mj-lt"/>
                <a:ea typeface="Times New Roman" panose="02020603050405020304" pitchFamily="18" charset="0"/>
              </a:rPr>
              <a:t>nhập</a:t>
            </a:r>
            <a:r>
              <a:rPr lang="en-US" sz="1800" dirty="0">
                <a:solidFill>
                  <a:schemeClr val="bg1"/>
                </a:solidFill>
                <a:latin typeface="+mj-lt"/>
                <a:ea typeface="Times New Roman" panose="02020603050405020304" pitchFamily="18" charset="0"/>
              </a:rPr>
              <a:t> </a:t>
            </a:r>
            <a:r>
              <a:rPr lang="en-US" sz="1800" dirty="0" err="1">
                <a:solidFill>
                  <a:schemeClr val="bg1"/>
                </a:solidFill>
                <a:latin typeface="+mj-lt"/>
                <a:ea typeface="Times New Roman" panose="02020603050405020304" pitchFamily="18" charset="0"/>
              </a:rPr>
              <a:t>bằng</a:t>
            </a:r>
            <a:r>
              <a:rPr lang="en-US" sz="1800" dirty="0">
                <a:solidFill>
                  <a:schemeClr val="bg1"/>
                </a:solidFill>
                <a:latin typeface="+mj-lt"/>
                <a:ea typeface="Times New Roman" panose="02020603050405020304" pitchFamily="18" charset="0"/>
              </a:rPr>
              <a:t> </a:t>
            </a:r>
            <a:r>
              <a:rPr lang="en-US" sz="1800" dirty="0" err="1">
                <a:solidFill>
                  <a:schemeClr val="bg1"/>
                </a:solidFill>
                <a:latin typeface="+mj-lt"/>
                <a:ea typeface="Times New Roman" panose="02020603050405020304" pitchFamily="18" charset="0"/>
              </a:rPr>
              <a:t>các</a:t>
            </a:r>
            <a:r>
              <a:rPr lang="en-US" sz="1800" dirty="0">
                <a:solidFill>
                  <a:schemeClr val="bg1"/>
                </a:solidFill>
                <a:latin typeface="+mj-lt"/>
                <a:ea typeface="Times New Roman" panose="02020603050405020304" pitchFamily="18" charset="0"/>
              </a:rPr>
              <a:t> </a:t>
            </a:r>
            <a:r>
              <a:rPr lang="en-US" sz="1800" dirty="0" err="1">
                <a:solidFill>
                  <a:schemeClr val="bg1"/>
                </a:solidFill>
                <a:latin typeface="+mj-lt"/>
                <a:ea typeface="Times New Roman" panose="02020603050405020304" pitchFamily="18" charset="0"/>
              </a:rPr>
              <a:t>tài</a:t>
            </a:r>
            <a:r>
              <a:rPr lang="en-US" sz="1800" dirty="0">
                <a:solidFill>
                  <a:schemeClr val="bg1"/>
                </a:solidFill>
                <a:latin typeface="+mj-lt"/>
                <a:ea typeface="Times New Roman" panose="02020603050405020304" pitchFamily="18" charset="0"/>
              </a:rPr>
              <a:t> </a:t>
            </a:r>
            <a:r>
              <a:rPr lang="en-US" sz="1800" dirty="0" err="1">
                <a:solidFill>
                  <a:schemeClr val="bg1"/>
                </a:solidFill>
                <a:latin typeface="+mj-lt"/>
                <a:ea typeface="Times New Roman" panose="02020603050405020304" pitchFamily="18" charset="0"/>
              </a:rPr>
              <a:t>khoản</a:t>
            </a:r>
            <a:r>
              <a:rPr lang="en-US" sz="1800" dirty="0">
                <a:solidFill>
                  <a:schemeClr val="bg1"/>
                </a:solidFill>
                <a:latin typeface="+mj-lt"/>
                <a:ea typeface="Times New Roman" panose="02020603050405020304" pitchFamily="18" charset="0"/>
              </a:rPr>
              <a:t> </a:t>
            </a:r>
            <a:r>
              <a:rPr lang="en-US" sz="1800" dirty="0" err="1">
                <a:solidFill>
                  <a:schemeClr val="bg1"/>
                </a:solidFill>
                <a:latin typeface="+mj-lt"/>
                <a:ea typeface="Times New Roman" panose="02020603050405020304" pitchFamily="18" charset="0"/>
              </a:rPr>
              <a:t>facebook</a:t>
            </a:r>
            <a:r>
              <a:rPr lang="en-US" sz="1800" dirty="0">
                <a:solidFill>
                  <a:schemeClr val="bg1"/>
                </a:solidFill>
                <a:latin typeface="+mj-lt"/>
                <a:ea typeface="Times New Roman" panose="02020603050405020304" pitchFamily="18" charset="0"/>
              </a:rPr>
              <a:t>, </a:t>
            </a:r>
            <a:r>
              <a:rPr lang="en-US" sz="1800" dirty="0" err="1">
                <a:solidFill>
                  <a:schemeClr val="bg1"/>
                </a:solidFill>
                <a:latin typeface="+mj-lt"/>
                <a:ea typeface="Times New Roman" panose="02020603050405020304" pitchFamily="18" charset="0"/>
              </a:rPr>
              <a:t>gmail</a:t>
            </a:r>
            <a:r>
              <a:rPr lang="en-US" sz="1800" dirty="0">
                <a:solidFill>
                  <a:schemeClr val="bg1"/>
                </a:solidFill>
                <a:latin typeface="+mj-lt"/>
                <a:ea typeface="Times New Roman" panose="02020603050405020304" pitchFamily="18" charset="0"/>
              </a:rPr>
              <a:t>,…</a:t>
            </a:r>
            <a:endParaRPr sz="1800" b="0" i="0" u="none" strike="noStrike" cap="none" dirty="0">
              <a:solidFill>
                <a:schemeClr val="bg1"/>
              </a:solidFill>
              <a:latin typeface="+mj-lt"/>
              <a:ea typeface="Oi"/>
              <a:cs typeface="Oi"/>
              <a:sym typeface="Oi"/>
            </a:endParaRPr>
          </a:p>
        </p:txBody>
      </p:sp>
      <p:sp>
        <p:nvSpPr>
          <p:cNvPr id="941" name="Google Shape;941;p19"/>
          <p:cNvSpPr txBox="1"/>
          <p:nvPr/>
        </p:nvSpPr>
        <p:spPr>
          <a:xfrm>
            <a:off x="6629400" y="2906534"/>
            <a:ext cx="4648200" cy="120032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dirty="0" err="1">
                <a:solidFill>
                  <a:schemeClr val="lt1"/>
                </a:solidFill>
                <a:latin typeface="Arial"/>
                <a:ea typeface="Arial"/>
                <a:cs typeface="Arial"/>
                <a:sym typeface="Arial"/>
              </a:rPr>
              <a:t>Thay</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đổi</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giao</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diện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cho</a:t>
            </a:r>
            <a:r>
              <a:rPr lang="en-US" sz="1800" b="0" i="0" u="none" strike="noStrike" cap="none" dirty="0">
                <a:solidFill>
                  <a:schemeClr val="lt1"/>
                </a:solidFill>
                <a:latin typeface="Arial"/>
                <a:ea typeface="Arial"/>
                <a:cs typeface="Arial"/>
                <a:sym typeface="Arial"/>
              </a:rPr>
              <a:t> website </a:t>
            </a:r>
            <a:r>
              <a:rPr lang="en-US" sz="1800" b="0" i="0" u="none" strike="noStrike" cap="none" dirty="0" err="1">
                <a:solidFill>
                  <a:schemeClr val="lt1"/>
                </a:solidFill>
                <a:latin typeface="Arial"/>
                <a:ea typeface="Arial"/>
                <a:cs typeface="Arial"/>
                <a:sym typeface="Arial"/>
              </a:rPr>
              <a:t>thân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thiện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với</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người</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dùng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hơn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và</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thêm</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chức</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năng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tăng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khả</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năng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bảo</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mật</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Tăng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độ</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quảng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bá</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thương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hiệu</a:t>
            </a:r>
            <a:r>
              <a:rPr lang="en-US" sz="1800" b="0" i="0" u="none" strike="noStrike" cap="none" dirty="0">
                <a:solidFill>
                  <a:schemeClr val="lt1"/>
                </a:solidFill>
                <a:latin typeface="Arial"/>
                <a:ea typeface="Arial"/>
                <a:cs typeface="Arial"/>
                <a:sym typeface="Arial"/>
              </a:rPr>
              <a:t>.</a:t>
            </a:r>
            <a:endParaRPr sz="1800" b="0" i="0" u="none" strike="noStrike" cap="none" dirty="0">
              <a:solidFill>
                <a:schemeClr val="lt1"/>
              </a:solidFill>
              <a:latin typeface="Oi"/>
              <a:ea typeface="Oi"/>
              <a:cs typeface="Oi"/>
              <a:sym typeface="O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21"/>
                                        </p:tgtEl>
                                        <p:attrNameLst>
                                          <p:attrName>style.visibility</p:attrName>
                                        </p:attrNameLst>
                                      </p:cBhvr>
                                      <p:to>
                                        <p:strVal val="visible"/>
                                      </p:to>
                                    </p:set>
                                    <p:anim calcmode="lin" valueType="num">
                                      <p:cBhvr additive="base">
                                        <p:cTn id="7" dur="1000"/>
                                        <p:tgtEl>
                                          <p:spTgt spid="92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28"/>
                                        </p:tgtEl>
                                        <p:attrNameLst>
                                          <p:attrName>style.visibility</p:attrName>
                                        </p:attrNameLst>
                                      </p:cBhvr>
                                      <p:to>
                                        <p:strVal val="visible"/>
                                      </p:to>
                                    </p:set>
                                    <p:anim calcmode="lin" valueType="num">
                                      <p:cBhvr additive="base">
                                        <p:cTn id="12" dur="1000"/>
                                        <p:tgtEl>
                                          <p:spTgt spid="928"/>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34"/>
                                        </p:tgtEl>
                                        <p:attrNameLst>
                                          <p:attrName>style.visibility</p:attrName>
                                        </p:attrNameLst>
                                      </p:cBhvr>
                                      <p:to>
                                        <p:strVal val="visible"/>
                                      </p:to>
                                    </p:set>
                                    <p:anim calcmode="lin" valueType="num">
                                      <p:cBhvr additive="base">
                                        <p:cTn id="17" dur="1000"/>
                                        <p:tgtEl>
                                          <p:spTgt spid="934"/>
                                        </p:tgtEl>
                                        <p:attrNameLst>
                                          <p:attrName>ppt_x</p:attrName>
                                        </p:attrNameLst>
                                      </p:cBhvr>
                                      <p:tavLst>
                                        <p:tav tm="0">
                                          <p:val>
                                            <p:strVal val="#ppt_x+1"/>
                                          </p:val>
                                        </p:tav>
                                        <p:tav tm="100000">
                                          <p:val>
                                            <p:strVal val="#ppt_x"/>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940"/>
                                        </p:tgtEl>
                                        <p:attrNameLst>
                                          <p:attrName>style.visibility</p:attrName>
                                        </p:attrNameLst>
                                      </p:cBhvr>
                                      <p:to>
                                        <p:strVal val="visible"/>
                                      </p:to>
                                    </p:set>
                                    <p:anim calcmode="lin" valueType="num">
                                      <p:cBhvr additive="base">
                                        <p:cTn id="21" dur="500"/>
                                        <p:tgtEl>
                                          <p:spTgt spid="9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pic>
        <p:nvPicPr>
          <p:cNvPr id="948" name="Google Shape;948;p20"/>
          <p:cNvPicPr preferRelativeResize="0"/>
          <p:nvPr/>
        </p:nvPicPr>
        <p:blipFill rotWithShape="1">
          <a:blip r:embed="rId3">
            <a:alphaModFix/>
          </a:blip>
          <a:srcRect l="16827" r="16827"/>
          <a:stretch/>
        </p:blipFill>
        <p:spPr>
          <a:xfrm>
            <a:off x="5486400" y="360"/>
            <a:ext cx="6839640" cy="6857640"/>
          </a:xfrm>
          <a:prstGeom prst="rect">
            <a:avLst/>
          </a:prstGeom>
          <a:noFill/>
          <a:ln>
            <a:noFill/>
          </a:ln>
        </p:spPr>
      </p:pic>
      <p:sp>
        <p:nvSpPr>
          <p:cNvPr id="949" name="Google Shape;949;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20"/>
          <p:cNvSpPr/>
          <p:nvPr/>
        </p:nvSpPr>
        <p:spPr>
          <a:xfrm>
            <a:off x="855360" y="2327400"/>
            <a:ext cx="6218280" cy="1431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404040"/>
                </a:solidFill>
                <a:latin typeface="Calibri"/>
                <a:ea typeface="Calibri"/>
                <a:cs typeface="Calibri"/>
                <a:sym typeface="Calibri"/>
              </a:rPr>
              <a:t>THANK YOU </a:t>
            </a:r>
            <a:endParaRPr sz="4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FF3737"/>
                </a:solidFill>
                <a:latin typeface="Calibri"/>
                <a:ea typeface="Calibri"/>
                <a:cs typeface="Calibri"/>
                <a:sym typeface="Calibri"/>
              </a:rPr>
              <a:t>FOR WATCHING</a:t>
            </a:r>
            <a:endParaRPr sz="4400" b="0" i="0" u="none" strike="noStrike" cap="none">
              <a:solidFill>
                <a:schemeClr val="dk1"/>
              </a:solidFill>
              <a:latin typeface="Arial"/>
              <a:ea typeface="Arial"/>
              <a:cs typeface="Arial"/>
              <a:sym typeface="Arial"/>
            </a:endParaRPr>
          </a:p>
        </p:txBody>
      </p:sp>
      <p:sp>
        <p:nvSpPr>
          <p:cNvPr id="953" name="Google Shape;953;p20"/>
          <p:cNvSpPr/>
          <p:nvPr/>
        </p:nvSpPr>
        <p:spPr>
          <a:xfrm>
            <a:off x="533400" y="4296860"/>
            <a:ext cx="4786320" cy="140688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strike="noStrike" cap="none" dirty="0">
                <a:solidFill>
                  <a:srgbClr val="595959"/>
                </a:solidFill>
                <a:latin typeface="Calibri"/>
                <a:ea typeface="Calibri"/>
                <a:cs typeface="Calibri"/>
                <a:sym typeface="Calibri"/>
              </a:rPr>
              <a:t>Em </a:t>
            </a:r>
            <a:r>
              <a:rPr lang="en-US" sz="2400" b="0" i="0" u="none" strike="noStrike" cap="none" dirty="0" err="1">
                <a:solidFill>
                  <a:srgbClr val="595959"/>
                </a:solidFill>
                <a:latin typeface="Calibri"/>
                <a:ea typeface="Calibri"/>
                <a:cs typeface="Calibri"/>
                <a:sym typeface="Calibri"/>
              </a:rPr>
              <a:t>xin</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chân</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thành</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cảm</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ơn</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hội</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đồng</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thầy</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cô</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đã</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lắng</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nghe</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và</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theo</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dõi</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bài</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thuyết</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trình</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của</a:t>
            </a:r>
            <a:r>
              <a:rPr lang="en-US" sz="2400" b="0" i="0" u="none" strike="noStrike" cap="none" dirty="0">
                <a:solidFill>
                  <a:srgbClr val="595959"/>
                </a:solidFill>
                <a:latin typeface="Calibri"/>
                <a:ea typeface="Calibri"/>
                <a:cs typeface="Calibri"/>
                <a:sym typeface="Calibri"/>
              </a:rPr>
              <a:t> </a:t>
            </a:r>
            <a:r>
              <a:rPr lang="en-US" sz="2400" b="0" i="0" u="none" strike="noStrike" cap="none" dirty="0" err="1">
                <a:solidFill>
                  <a:srgbClr val="595959"/>
                </a:solidFill>
                <a:latin typeface="Calibri"/>
                <a:ea typeface="Calibri"/>
                <a:cs typeface="Calibri"/>
                <a:sym typeface="Calibri"/>
              </a:rPr>
              <a:t>em</a:t>
            </a:r>
            <a:r>
              <a:rPr lang="en-US" sz="2400" b="0" i="0" u="none" strike="noStrike" cap="none" dirty="0">
                <a:solidFill>
                  <a:srgbClr val="595959"/>
                </a:solidFill>
                <a:latin typeface="Calibri"/>
                <a:ea typeface="Calibri"/>
                <a:cs typeface="Calibri"/>
                <a:sym typeface="Calibri"/>
              </a:rPr>
              <a:t>.</a:t>
            </a:r>
            <a:endParaRPr sz="24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81" name="Google Shape;481;p2"/>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82" name="Google Shape;482;p2"/>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a:solidFill>
                  <a:srgbClr val="595959"/>
                </a:solidFill>
                <a:latin typeface="Times New Roman"/>
                <a:ea typeface="Times New Roman"/>
                <a:cs typeface="Times New Roman"/>
                <a:sym typeface="Times New Roman"/>
              </a:rPr>
              <a:t>Hà </a:t>
            </a:r>
            <a:r>
              <a:rPr lang="en-US" sz="1800" b="0" i="1" u="none" strike="noStrike" cap="none" dirty="0" err="1">
                <a:solidFill>
                  <a:srgbClr val="595959"/>
                </a:solidFill>
                <a:latin typeface="Times New Roman"/>
                <a:ea typeface="Times New Roman"/>
                <a:cs typeface="Times New Roman"/>
                <a:sym typeface="Times New Roman"/>
              </a:rPr>
              <a:t>Nội</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a:t>
            </a:r>
            <a:r>
              <a:rPr lang="en-US" sz="1800" i="1" dirty="0">
                <a:solidFill>
                  <a:srgbClr val="595959"/>
                </a:solidFill>
                <a:latin typeface="Times New Roman"/>
                <a:ea typeface="Times New Roman"/>
                <a:cs typeface="Times New Roman"/>
                <a:sym typeface="Times New Roman"/>
              </a:rPr>
              <a:t>30</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5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2024</a:t>
            </a:r>
            <a:endParaRPr sz="1400" b="0" i="0" u="none" strike="noStrike" cap="none" dirty="0">
              <a:solidFill>
                <a:srgbClr val="000000"/>
              </a:solidFill>
              <a:latin typeface="Times New Roman"/>
              <a:ea typeface="Times New Roman"/>
              <a:cs typeface="Times New Roman"/>
              <a:sym typeface="Times New Roman"/>
            </a:endParaRPr>
          </a:p>
        </p:txBody>
      </p:sp>
      <p:sp>
        <p:nvSpPr>
          <p:cNvPr id="483" name="Google Shape;483;p2"/>
          <p:cNvSpPr/>
          <p:nvPr/>
        </p:nvSpPr>
        <p:spPr>
          <a:xfrm>
            <a:off x="2834900" y="193084"/>
            <a:ext cx="78588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0070C0"/>
                </a:solidFill>
                <a:latin typeface="Arial"/>
                <a:ea typeface="Arial"/>
                <a:cs typeface="Arial"/>
                <a:sym typeface="Arial"/>
              </a:rPr>
              <a:t>ĐẠI HỌC CÔNG NGHIỆP HÀ NỘI</a:t>
            </a:r>
            <a:endParaRPr sz="3600" b="1" i="0" u="none" strike="noStrike" cap="none">
              <a:solidFill>
                <a:srgbClr val="0070C0"/>
              </a:solidFill>
              <a:latin typeface="Arial"/>
              <a:ea typeface="Arial"/>
              <a:cs typeface="Arial"/>
              <a:sym typeface="Arial"/>
            </a:endParaRPr>
          </a:p>
        </p:txBody>
      </p:sp>
      <p:sp>
        <p:nvSpPr>
          <p:cNvPr id="484" name="Google Shape;484;p2"/>
          <p:cNvSpPr/>
          <p:nvPr/>
        </p:nvSpPr>
        <p:spPr>
          <a:xfrm>
            <a:off x="4263850" y="839278"/>
            <a:ext cx="51396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accent4"/>
                </a:solidFill>
                <a:latin typeface="Arial"/>
                <a:ea typeface="Arial"/>
                <a:cs typeface="Arial"/>
                <a:sym typeface="Arial"/>
              </a:rPr>
              <a:t>KHOA CÔNG NGHỆ THÔNG TIN</a:t>
            </a:r>
            <a:endParaRPr sz="2400" b="1" i="0" u="none" strike="noStrike" cap="none">
              <a:solidFill>
                <a:schemeClr val="accent4"/>
              </a:solidFill>
              <a:latin typeface="Arial"/>
              <a:ea typeface="Arial"/>
              <a:cs typeface="Arial"/>
              <a:sym typeface="Arial"/>
            </a:endParaRPr>
          </a:p>
        </p:txBody>
      </p:sp>
      <p:pic>
        <p:nvPicPr>
          <p:cNvPr id="485" name="Google Shape;485;p2"/>
          <p:cNvPicPr preferRelativeResize="0"/>
          <p:nvPr/>
        </p:nvPicPr>
        <p:blipFill rotWithShape="1">
          <a:blip r:embed="rId3">
            <a:alphaModFix/>
          </a:blip>
          <a:srcRect/>
          <a:stretch/>
        </p:blipFill>
        <p:spPr>
          <a:xfrm>
            <a:off x="256325" y="193084"/>
            <a:ext cx="1691766" cy="1600200"/>
          </a:xfrm>
          <a:prstGeom prst="rect">
            <a:avLst/>
          </a:prstGeom>
          <a:noFill/>
          <a:ln>
            <a:noFill/>
          </a:ln>
        </p:spPr>
      </p:pic>
      <p:sp>
        <p:nvSpPr>
          <p:cNvPr id="486" name="Google Shape;486;p2"/>
          <p:cNvSpPr txBox="1"/>
          <p:nvPr/>
        </p:nvSpPr>
        <p:spPr>
          <a:xfrm>
            <a:off x="685800" y="2421152"/>
            <a:ext cx="11582400"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ED1C2A"/>
                </a:solidFill>
                <a:latin typeface="Calibri"/>
                <a:ea typeface="Calibri"/>
                <a:cs typeface="Calibri"/>
                <a:sym typeface="Calibri"/>
              </a:rPr>
              <a:t>ĐỀ TÀI: XÂY DỰNG WEBSITE BÁN ĐỒ UỐNG </a:t>
            </a: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ED1C2A"/>
                </a:solidFill>
                <a:latin typeface="Calibri"/>
                <a:ea typeface="Calibri"/>
                <a:cs typeface="Calibri"/>
                <a:sym typeface="Calibri"/>
              </a:rPr>
              <a:t>BẰNG ASP.NET</a:t>
            </a:r>
            <a:endParaRPr sz="3600" b="1" i="0" u="none" strike="noStrike" cap="none" dirty="0">
              <a:solidFill>
                <a:srgbClr val="ED1C2A"/>
              </a:solidFill>
              <a:latin typeface="Calibri"/>
              <a:ea typeface="Calibri"/>
              <a:cs typeface="Calibri"/>
              <a:sym typeface="Calibri"/>
            </a:endParaRPr>
          </a:p>
        </p:txBody>
      </p:sp>
      <p:sp>
        <p:nvSpPr>
          <p:cNvPr id="487" name="Google Shape;487;p2"/>
          <p:cNvSpPr/>
          <p:nvPr/>
        </p:nvSpPr>
        <p:spPr>
          <a:xfrm>
            <a:off x="-1" y="293512"/>
            <a:ext cx="252639" cy="1104159"/>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
          <p:cNvSpPr/>
          <p:nvPr/>
        </p:nvSpPr>
        <p:spPr>
          <a:xfrm>
            <a:off x="6624478" y="-24183"/>
            <a:ext cx="5567522" cy="6858000"/>
          </a:xfrm>
          <a:prstGeom prst="rect">
            <a:avLst/>
          </a:prstGeom>
          <a:solidFill>
            <a:schemeClr val="accent1">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3" name="Google Shape;493;p3"/>
          <p:cNvGrpSpPr/>
          <p:nvPr/>
        </p:nvGrpSpPr>
        <p:grpSpPr>
          <a:xfrm>
            <a:off x="4626380" y="2249924"/>
            <a:ext cx="6921829" cy="2078254"/>
            <a:chOff x="4578255" y="2223130"/>
            <a:chExt cx="6921829" cy="2078254"/>
          </a:xfrm>
        </p:grpSpPr>
        <p:sp>
          <p:nvSpPr>
            <p:cNvPr id="494" name="Google Shape;494;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NỘI DUNG</a:t>
              </a:r>
              <a:endParaRPr sz="1400" b="0" i="0" u="none" strike="noStrike" cap="none">
                <a:solidFill>
                  <a:srgbClr val="000000"/>
                </a:solidFill>
                <a:latin typeface="Arial"/>
                <a:ea typeface="Arial"/>
                <a:cs typeface="Arial"/>
                <a:sym typeface="Arial"/>
              </a:endParaRPr>
            </a:p>
          </p:txBody>
        </p:sp>
        <p:sp>
          <p:nvSpPr>
            <p:cNvPr id="495" name="Google Shape;495;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CHÍNH</a:t>
              </a:r>
              <a:endParaRPr sz="4400" b="0" i="0" u="none" strike="noStrike" cap="none">
                <a:solidFill>
                  <a:schemeClr val="lt1"/>
                </a:solidFill>
                <a:latin typeface="Arial"/>
                <a:ea typeface="Arial"/>
                <a:cs typeface="Arial"/>
                <a:sym typeface="Arial"/>
              </a:endParaRPr>
            </a:p>
          </p:txBody>
        </p:sp>
      </p:grpSp>
      <p:sp>
        <p:nvSpPr>
          <p:cNvPr id="496" name="Google Shape;496;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7" name="Google Shape;497;p3"/>
          <p:cNvGrpSpPr/>
          <p:nvPr/>
        </p:nvGrpSpPr>
        <p:grpSpPr>
          <a:xfrm>
            <a:off x="6080207" y="1118203"/>
            <a:ext cx="880712" cy="810164"/>
            <a:chOff x="5908413" y="847857"/>
            <a:chExt cx="938013" cy="939583"/>
          </a:xfrm>
        </p:grpSpPr>
        <p:sp>
          <p:nvSpPr>
            <p:cNvPr id="498" name="Google Shape;498;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9" name="Google Shape;499;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grpSp>
      <p:sp>
        <p:nvSpPr>
          <p:cNvPr id="500" name="Google Shape;500;p3"/>
          <p:cNvSpPr/>
          <p:nvPr/>
        </p:nvSpPr>
        <p:spPr>
          <a:xfrm>
            <a:off x="735624" y="1310456"/>
            <a:ext cx="4853192" cy="46166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dirty="0" err="1">
                <a:solidFill>
                  <a:srgbClr val="3F3F3F"/>
                </a:solidFill>
                <a:latin typeface="Times New Roman"/>
                <a:ea typeface="Times New Roman"/>
                <a:cs typeface="Times New Roman"/>
                <a:sym typeface="Times New Roman"/>
              </a:rPr>
              <a:t>Tổng</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quan</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về</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đề</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tài</a:t>
            </a:r>
            <a:endParaRPr sz="2400" b="0" i="0" u="none" strike="noStrike" cap="none" dirty="0">
              <a:solidFill>
                <a:srgbClr val="3F3F3F"/>
              </a:solidFill>
              <a:latin typeface="Times New Roman"/>
              <a:ea typeface="Times New Roman"/>
              <a:cs typeface="Times New Roman"/>
              <a:sym typeface="Times New Roman"/>
            </a:endParaRPr>
          </a:p>
        </p:txBody>
      </p:sp>
      <p:grpSp>
        <p:nvGrpSpPr>
          <p:cNvPr id="501" name="Google Shape;501;p3"/>
          <p:cNvGrpSpPr/>
          <p:nvPr/>
        </p:nvGrpSpPr>
        <p:grpSpPr>
          <a:xfrm rot="-5400000">
            <a:off x="5060705" y="921408"/>
            <a:ext cx="18288" cy="822960"/>
            <a:chOff x="5839691" y="2713589"/>
            <a:chExt cx="1406625" cy="1430822"/>
          </a:xfrm>
        </p:grpSpPr>
        <p:sp>
          <p:nvSpPr>
            <p:cNvPr id="502" name="Google Shape;502;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3" name="Google Shape;503;p3"/>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04" name="Google Shape;504;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5" name="Google Shape;505;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6" name="Google Shape;506;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7" name="Google Shape;507;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8" name="Google Shape;508;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9" name="Google Shape;509;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0" name="Google Shape;510;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F2F2F2"/>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11" name="Google Shape;511;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2" name="Google Shape;512;p3"/>
          <p:cNvSpPr/>
          <p:nvPr/>
        </p:nvSpPr>
        <p:spPr>
          <a:xfrm>
            <a:off x="742770" y="1109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13" name="Google Shape;513;p3"/>
          <p:cNvGrpSpPr/>
          <p:nvPr/>
        </p:nvGrpSpPr>
        <p:grpSpPr>
          <a:xfrm>
            <a:off x="6103978" y="2253126"/>
            <a:ext cx="880712" cy="810164"/>
            <a:chOff x="5915473" y="787140"/>
            <a:chExt cx="938013" cy="939583"/>
          </a:xfrm>
        </p:grpSpPr>
        <p:sp>
          <p:nvSpPr>
            <p:cNvPr id="514" name="Google Shape;514;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5" name="Google Shape;515;p3"/>
            <p:cNvSpPr/>
            <p:nvPr/>
          </p:nvSpPr>
          <p:spPr>
            <a:xfrm>
              <a:off x="6068764" y="861569"/>
              <a:ext cx="684331" cy="7495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dirty="0">
                  <a:solidFill>
                    <a:schemeClr val="lt1"/>
                  </a:solidFill>
                </a:rPr>
                <a:t>2</a:t>
              </a:r>
              <a:endParaRPr sz="1400" b="0" i="0" u="none" strike="noStrike" cap="none" dirty="0">
                <a:solidFill>
                  <a:srgbClr val="000000"/>
                </a:solidFill>
                <a:latin typeface="Arial"/>
                <a:ea typeface="Arial"/>
                <a:cs typeface="Arial"/>
                <a:sym typeface="Arial"/>
              </a:endParaRPr>
            </a:p>
          </p:txBody>
        </p:sp>
      </p:grpSp>
      <p:grpSp>
        <p:nvGrpSpPr>
          <p:cNvPr id="516" name="Google Shape;516;p3"/>
          <p:cNvGrpSpPr/>
          <p:nvPr/>
        </p:nvGrpSpPr>
        <p:grpSpPr>
          <a:xfrm rot="-5400000">
            <a:off x="5084476" y="2049931"/>
            <a:ext cx="18288" cy="822960"/>
            <a:chOff x="5839691" y="2713589"/>
            <a:chExt cx="1406625" cy="1430822"/>
          </a:xfrm>
        </p:grpSpPr>
        <p:sp>
          <p:nvSpPr>
            <p:cNvPr id="517" name="Google Shape;517;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8" name="Google Shape;518;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19" name="Google Shape;519;p3"/>
          <p:cNvSpPr/>
          <p:nvPr/>
        </p:nvSpPr>
        <p:spPr>
          <a:xfrm>
            <a:off x="753705" y="224672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0" name="Google Shape;520;p3"/>
          <p:cNvGrpSpPr/>
          <p:nvPr/>
        </p:nvGrpSpPr>
        <p:grpSpPr>
          <a:xfrm>
            <a:off x="6130611" y="3359718"/>
            <a:ext cx="880712" cy="810164"/>
            <a:chOff x="5930214" y="819319"/>
            <a:chExt cx="938013" cy="939583"/>
          </a:xfrm>
        </p:grpSpPr>
        <p:sp>
          <p:nvSpPr>
            <p:cNvPr id="521" name="Google Shape;521;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2" name="Google Shape;522;p3"/>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grpSp>
      <p:grpSp>
        <p:nvGrpSpPr>
          <p:cNvPr id="523" name="Google Shape;523;p3"/>
          <p:cNvGrpSpPr/>
          <p:nvPr/>
        </p:nvGrpSpPr>
        <p:grpSpPr>
          <a:xfrm rot="-5400000">
            <a:off x="5090640" y="3187530"/>
            <a:ext cx="18288" cy="822960"/>
            <a:chOff x="5839691" y="2713589"/>
            <a:chExt cx="1406625" cy="1430822"/>
          </a:xfrm>
        </p:grpSpPr>
        <p:sp>
          <p:nvSpPr>
            <p:cNvPr id="524" name="Google Shape;524;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5" name="Google Shape;525;p3"/>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26" name="Google Shape;526;p3"/>
          <p:cNvSpPr/>
          <p:nvPr/>
        </p:nvSpPr>
        <p:spPr>
          <a:xfrm>
            <a:off x="759869" y="338432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7" name="Google Shape;527;p3"/>
          <p:cNvGrpSpPr/>
          <p:nvPr/>
        </p:nvGrpSpPr>
        <p:grpSpPr>
          <a:xfrm>
            <a:off x="6125375" y="4414451"/>
            <a:ext cx="880712" cy="810164"/>
            <a:chOff x="5917531" y="813457"/>
            <a:chExt cx="938013" cy="939583"/>
          </a:xfrm>
        </p:grpSpPr>
        <p:sp>
          <p:nvSpPr>
            <p:cNvPr id="528" name="Google Shape;528;p3"/>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9" name="Google Shape;529;p3"/>
            <p:cNvSpPr/>
            <p:nvPr/>
          </p:nvSpPr>
          <p:spPr>
            <a:xfrm>
              <a:off x="6042863" y="883101"/>
              <a:ext cx="684331" cy="749579"/>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grpSp>
      <p:sp>
        <p:nvSpPr>
          <p:cNvPr id="530" name="Google Shape;530;p3"/>
          <p:cNvSpPr/>
          <p:nvPr/>
        </p:nvSpPr>
        <p:spPr>
          <a:xfrm>
            <a:off x="750268" y="4645638"/>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dirty="0" err="1">
                <a:solidFill>
                  <a:srgbClr val="3F3F3F"/>
                </a:solidFill>
                <a:latin typeface="Times New Roman"/>
                <a:ea typeface="Times New Roman"/>
                <a:cs typeface="Times New Roman"/>
                <a:sym typeface="Times New Roman"/>
              </a:rPr>
              <a:t>Những</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h</a:t>
            </a:r>
            <a:r>
              <a:rPr lang="en-US" sz="2400" b="0" i="0" u="none" strike="noStrike" cap="none" dirty="0" err="1">
                <a:solidFill>
                  <a:srgbClr val="3F3F3F"/>
                </a:solidFill>
                <a:latin typeface="Times New Roman"/>
                <a:ea typeface="Times New Roman"/>
                <a:cs typeface="Times New Roman"/>
                <a:sym typeface="Times New Roman"/>
              </a:rPr>
              <a:t>ạn</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chế</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và</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hướng</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phát</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triển</a:t>
            </a:r>
            <a:endParaRPr sz="2400" b="0" i="0" u="none" strike="noStrike" cap="none" dirty="0">
              <a:solidFill>
                <a:srgbClr val="3F3F3F"/>
              </a:solidFill>
              <a:latin typeface="Times New Roman"/>
              <a:ea typeface="Times New Roman"/>
              <a:cs typeface="Times New Roman"/>
              <a:sym typeface="Times New Roman"/>
            </a:endParaRPr>
          </a:p>
        </p:txBody>
      </p:sp>
      <p:grpSp>
        <p:nvGrpSpPr>
          <p:cNvPr id="531" name="Google Shape;531;p3"/>
          <p:cNvGrpSpPr/>
          <p:nvPr/>
        </p:nvGrpSpPr>
        <p:grpSpPr>
          <a:xfrm rot="-5400000">
            <a:off x="5097312" y="4247317"/>
            <a:ext cx="18288" cy="822960"/>
            <a:chOff x="5839691" y="2713589"/>
            <a:chExt cx="1406625" cy="1430822"/>
          </a:xfrm>
        </p:grpSpPr>
        <p:sp>
          <p:nvSpPr>
            <p:cNvPr id="532" name="Google Shape;532;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3" name="Google Shape;533;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34" name="Google Shape;534;p3"/>
          <p:cNvSpPr/>
          <p:nvPr/>
        </p:nvSpPr>
        <p:spPr>
          <a:xfrm>
            <a:off x="766541" y="4444112"/>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3" name="Google Shape;543;p3"/>
          <p:cNvSpPr/>
          <p:nvPr/>
        </p:nvSpPr>
        <p:spPr>
          <a:xfrm>
            <a:off x="813248" y="3485884"/>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3F3F3F"/>
                </a:solidFill>
                <a:latin typeface="Times New Roman"/>
                <a:ea typeface="Times New Roman"/>
                <a:cs typeface="Times New Roman"/>
                <a:sym typeface="Times New Roman"/>
              </a:rPr>
              <a:t>Demo </a:t>
            </a:r>
            <a:r>
              <a:rPr lang="en-US" sz="2400" b="0" i="0" u="none" strike="noStrike" cap="none" dirty="0" err="1">
                <a:solidFill>
                  <a:srgbClr val="3F3F3F"/>
                </a:solidFill>
                <a:latin typeface="Times New Roman"/>
                <a:ea typeface="Times New Roman"/>
                <a:cs typeface="Times New Roman"/>
                <a:sym typeface="Times New Roman"/>
              </a:rPr>
              <a:t>sản</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phẩm</a:t>
            </a:r>
            <a:endParaRPr sz="2400" b="0" i="0" u="none" strike="noStrike" cap="none" dirty="0">
              <a:solidFill>
                <a:srgbClr val="3F3F3F"/>
              </a:solidFill>
              <a:latin typeface="Times New Roman"/>
              <a:ea typeface="Times New Roman"/>
              <a:cs typeface="Times New Roman"/>
              <a:sym typeface="Times New Roman"/>
            </a:endParaRPr>
          </a:p>
        </p:txBody>
      </p:sp>
      <p:sp>
        <p:nvSpPr>
          <p:cNvPr id="544" name="Google Shape;544;p3"/>
          <p:cNvSpPr/>
          <p:nvPr/>
        </p:nvSpPr>
        <p:spPr>
          <a:xfrm>
            <a:off x="884289" y="2390978"/>
            <a:ext cx="4853192" cy="46166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dirty="0" err="1">
                <a:solidFill>
                  <a:srgbClr val="3F3F3F"/>
                </a:solidFill>
                <a:latin typeface="Times New Roman"/>
                <a:ea typeface="Times New Roman"/>
                <a:cs typeface="Times New Roman"/>
                <a:sym typeface="Times New Roman"/>
              </a:rPr>
              <a:t>Phân</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tích</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thiết</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kế</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hệ</a:t>
            </a:r>
            <a:r>
              <a:rPr lang="en-US" sz="2400" b="0" i="0" u="none" strike="noStrike" cap="none" dirty="0">
                <a:solidFill>
                  <a:srgbClr val="3F3F3F"/>
                </a:solidFill>
                <a:latin typeface="Times New Roman"/>
                <a:ea typeface="Times New Roman"/>
                <a:cs typeface="Times New Roman"/>
                <a:sym typeface="Times New Roman"/>
              </a:rPr>
              <a:t> </a:t>
            </a:r>
            <a:r>
              <a:rPr lang="en-US" sz="2400" b="0" i="0" u="none" strike="noStrike" cap="none" dirty="0" err="1">
                <a:solidFill>
                  <a:srgbClr val="3F3F3F"/>
                </a:solidFill>
                <a:latin typeface="Times New Roman"/>
                <a:ea typeface="Times New Roman"/>
                <a:cs typeface="Times New Roman"/>
                <a:sym typeface="Times New Roman"/>
              </a:rPr>
              <a:t>thống</a:t>
            </a:r>
            <a:endParaRPr sz="2400" b="0" i="0" u="none" strike="noStrike" cap="none" dirty="0">
              <a:solidFill>
                <a:srgbClr val="3F3F3F"/>
              </a:solidFill>
              <a:latin typeface="Times New Roman"/>
              <a:ea typeface="Times New Roman"/>
              <a:cs typeface="Times New Roman"/>
              <a:sym typeface="Times New Roman"/>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500"/>
                                        <p:tgtEl>
                                          <p:spTgt spid="4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0"/>
                                        </p:tgtEl>
                                        <p:attrNameLst>
                                          <p:attrName>style.visibility</p:attrName>
                                        </p:attrNameLst>
                                      </p:cBhvr>
                                      <p:to>
                                        <p:strVal val="visible"/>
                                      </p:to>
                                    </p:set>
                                    <p:animEffect transition="in" filter="fade">
                                      <p:cBhvr>
                                        <p:cTn id="11" dur="500"/>
                                        <p:tgtEl>
                                          <p:spTgt spid="50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3"/>
                                        </p:tgtEl>
                                        <p:attrNameLst>
                                          <p:attrName>style.visibility</p:attrName>
                                        </p:attrNameLst>
                                      </p:cBhvr>
                                      <p:to>
                                        <p:strVal val="visible"/>
                                      </p:to>
                                    </p:set>
                                    <p:animEffect transition="in" filter="fade">
                                      <p:cBhvr>
                                        <p:cTn id="16" dur="500"/>
                                        <p:tgtEl>
                                          <p:spTgt spid="513"/>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4"/>
                                        </p:tgtEl>
                                        <p:attrNameLst>
                                          <p:attrName>style.visibility</p:attrName>
                                        </p:attrNameLst>
                                      </p:cBhvr>
                                      <p:to>
                                        <p:strVal val="visible"/>
                                      </p:to>
                                    </p:set>
                                    <p:animEffect transition="in" filter="fade">
                                      <p:cBhvr>
                                        <p:cTn id="20" dur="500"/>
                                        <p:tgtEl>
                                          <p:spTgt spid="5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20"/>
                                        </p:tgtEl>
                                        <p:attrNameLst>
                                          <p:attrName>style.visibility</p:attrName>
                                        </p:attrNameLst>
                                      </p:cBhvr>
                                      <p:to>
                                        <p:strVal val="visible"/>
                                      </p:to>
                                    </p:set>
                                    <p:animEffect transition="in" filter="fade">
                                      <p:cBhvr>
                                        <p:cTn id="25" dur="500"/>
                                        <p:tgtEl>
                                          <p:spTgt spid="520"/>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43"/>
                                        </p:tgtEl>
                                        <p:attrNameLst>
                                          <p:attrName>style.visibility</p:attrName>
                                        </p:attrNameLst>
                                      </p:cBhvr>
                                      <p:to>
                                        <p:strVal val="visible"/>
                                      </p:to>
                                    </p:set>
                                    <p:animEffect transition="in" filter="fade">
                                      <p:cBhvr>
                                        <p:cTn id="29" dur="500"/>
                                        <p:tgtEl>
                                          <p:spTgt spid="54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27"/>
                                        </p:tgtEl>
                                        <p:attrNameLst>
                                          <p:attrName>style.visibility</p:attrName>
                                        </p:attrNameLst>
                                      </p:cBhvr>
                                      <p:to>
                                        <p:strVal val="visible"/>
                                      </p:to>
                                    </p:set>
                                    <p:animEffect transition="in" filter="fade">
                                      <p:cBhvr>
                                        <p:cTn id="34" dur="500"/>
                                        <p:tgtEl>
                                          <p:spTgt spid="527"/>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30"/>
                                        </p:tgtEl>
                                        <p:attrNameLst>
                                          <p:attrName>style.visibility</p:attrName>
                                        </p:attrNameLst>
                                      </p:cBhvr>
                                      <p:to>
                                        <p:strVal val="visible"/>
                                      </p:to>
                                    </p:set>
                                    <p:animEffect transition="in" filter="fade">
                                      <p:cBhvr>
                                        <p:cTn id="38" dur="500"/>
                                        <p:tgtEl>
                                          <p:spTgt spid="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grpSp>
        <p:nvGrpSpPr>
          <p:cNvPr id="550" name="Google Shape;550;p4"/>
          <p:cNvGrpSpPr/>
          <p:nvPr/>
        </p:nvGrpSpPr>
        <p:grpSpPr>
          <a:xfrm>
            <a:off x="2386080" y="0"/>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3" name="Google Shape;563;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01 :</a:t>
            </a:r>
            <a:endParaRPr sz="4800" b="0" i="0" u="none" strike="noStrike" cap="none">
              <a:solidFill>
                <a:schemeClr val="dk1"/>
              </a:solidFill>
              <a:latin typeface="Arial"/>
              <a:ea typeface="Arial"/>
              <a:cs typeface="Arial"/>
              <a:sym typeface="Arial"/>
            </a:endParaRPr>
          </a:p>
        </p:txBody>
      </p:sp>
      <p:grpSp>
        <p:nvGrpSpPr>
          <p:cNvPr id="564" name="Google Shape;564;p4"/>
          <p:cNvGrpSpPr/>
          <p:nvPr/>
        </p:nvGrpSpPr>
        <p:grpSpPr>
          <a:xfrm>
            <a:off x="5867401" y="2495347"/>
            <a:ext cx="4937098" cy="2914853"/>
            <a:chOff x="5894486" y="1770109"/>
            <a:chExt cx="5259520" cy="365051"/>
          </a:xfrm>
        </p:grpSpPr>
        <p:sp>
          <p:nvSpPr>
            <p:cNvPr id="565" name="Google Shape;565;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TỔNG QUAN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VỀ ĐỀ TÀI</a:t>
              </a:r>
              <a:endParaRPr sz="6000" b="0" i="0" u="none" strike="noStrike" cap="none">
                <a:solidFill>
                  <a:schemeClr val="dk1"/>
                </a:solidFill>
                <a:latin typeface="Arial"/>
                <a:ea typeface="Arial"/>
                <a:cs typeface="Arial"/>
                <a:sym typeface="Arial"/>
              </a:endParaRPr>
            </a:p>
          </p:txBody>
        </p:sp>
        <p:sp>
          <p:nvSpPr>
            <p:cNvPr id="566" name="Google Shape;566;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67" name="Google Shape;567;p4"/>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5"/>
          <p:cNvSpPr/>
          <p:nvPr/>
        </p:nvSpPr>
        <p:spPr>
          <a:xfrm>
            <a:off x="2876040" y="3915360"/>
            <a:ext cx="218484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click to add your text here click to add your text here click to add your text here.</a:t>
            </a:r>
            <a:endParaRPr sz="1200" b="0" i="0" u="none" strike="noStrike" cap="none">
              <a:solidFill>
                <a:schemeClr val="dk1"/>
              </a:solidFill>
              <a:latin typeface="Arial"/>
              <a:ea typeface="Arial"/>
              <a:cs typeface="Arial"/>
              <a:sym typeface="Arial"/>
            </a:endParaRPr>
          </a:p>
        </p:txBody>
      </p:sp>
      <p:sp>
        <p:nvSpPr>
          <p:cNvPr id="582" name="Google Shape;582;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5"/>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1. TỔNG QUAN VỀ ĐỀ TÀI</a:t>
            </a:r>
            <a:endParaRPr sz="2400" b="0" i="0" u="none" strike="noStrike" cap="none">
              <a:solidFill>
                <a:schemeClr val="dk1"/>
              </a:solidFill>
              <a:latin typeface="Arial"/>
              <a:ea typeface="Arial"/>
              <a:cs typeface="Arial"/>
              <a:sym typeface="Arial"/>
            </a:endParaRPr>
          </a:p>
        </p:txBody>
      </p:sp>
      <p:sp>
        <p:nvSpPr>
          <p:cNvPr id="2" name="Oval 1">
            <a:extLst>
              <a:ext uri="{FF2B5EF4-FFF2-40B4-BE49-F238E27FC236}">
                <a16:creationId xmlns:a16="http://schemas.microsoft.com/office/drawing/2014/main" id="{9FF2F3CE-B4F5-C41C-65FF-0616963EEA6A}"/>
              </a:ext>
            </a:extLst>
          </p:cNvPr>
          <p:cNvSpPr/>
          <p:nvPr/>
        </p:nvSpPr>
        <p:spPr>
          <a:xfrm>
            <a:off x="4942018" y="1198930"/>
            <a:ext cx="2004076" cy="11337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a:t>THƯƠNG MẠI ĐIỆN TỬ</a:t>
            </a:r>
          </a:p>
        </p:txBody>
      </p:sp>
      <p:sp>
        <p:nvSpPr>
          <p:cNvPr id="3" name="Rectangle: Rounded Corners 2">
            <a:extLst>
              <a:ext uri="{FF2B5EF4-FFF2-40B4-BE49-F238E27FC236}">
                <a16:creationId xmlns:a16="http://schemas.microsoft.com/office/drawing/2014/main" id="{36C0E539-6C07-185C-08E1-343C9D5C3369}"/>
              </a:ext>
            </a:extLst>
          </p:cNvPr>
          <p:cNvSpPr/>
          <p:nvPr/>
        </p:nvSpPr>
        <p:spPr>
          <a:xfrm>
            <a:off x="1460228" y="3191027"/>
            <a:ext cx="2414566" cy="106265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solidFill>
                  <a:srgbClr val="0070C0"/>
                </a:solidFill>
              </a:rPr>
              <a:t>CHI PHÍ VẬN HÀNH THẤP HƠN KINH DOANH TRUYỀN THỐNG</a:t>
            </a:r>
          </a:p>
        </p:txBody>
      </p:sp>
      <p:sp>
        <p:nvSpPr>
          <p:cNvPr id="5" name="Rectangle: Rounded Corners 4">
            <a:extLst>
              <a:ext uri="{FF2B5EF4-FFF2-40B4-BE49-F238E27FC236}">
                <a16:creationId xmlns:a16="http://schemas.microsoft.com/office/drawing/2014/main" id="{BD3A289F-6777-C9D5-7090-64035118FE1F}"/>
              </a:ext>
            </a:extLst>
          </p:cNvPr>
          <p:cNvSpPr/>
          <p:nvPr/>
        </p:nvSpPr>
        <p:spPr>
          <a:xfrm>
            <a:off x="4593480" y="3191026"/>
            <a:ext cx="2701153" cy="1062655"/>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0070C0"/>
                </a:solidFill>
              </a:rPr>
              <a:t>HIỆU QUẢ CAO HƠN TRONG VIỆC TRUYỀN TẢI THÔNG TIN VỀ SẢN PHẨM </a:t>
            </a:r>
          </a:p>
        </p:txBody>
      </p:sp>
      <p:sp>
        <p:nvSpPr>
          <p:cNvPr id="6" name="Rectangle: Rounded Corners 5">
            <a:extLst>
              <a:ext uri="{FF2B5EF4-FFF2-40B4-BE49-F238E27FC236}">
                <a16:creationId xmlns:a16="http://schemas.microsoft.com/office/drawing/2014/main" id="{155F08FB-53AE-4020-B21B-1CA818CA5A3E}"/>
              </a:ext>
            </a:extLst>
          </p:cNvPr>
          <p:cNvSpPr/>
          <p:nvPr/>
        </p:nvSpPr>
        <p:spPr>
          <a:xfrm>
            <a:off x="8013319" y="3204929"/>
            <a:ext cx="2508031" cy="106265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solidFill>
                  <a:srgbClr val="0070C0"/>
                </a:solidFill>
              </a:rPr>
              <a:t>NGƯỜI DÙNG CÓ THỂ DỄ DÀNG MUA HÀNG MÀ KHÔNG CẦN TRỰC TIẾP RA CỬA HÀNG</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6"/>
          <p:cNvSpPr/>
          <p:nvPr/>
        </p:nvSpPr>
        <p:spPr>
          <a:xfrm>
            <a:off x="2133600" y="45720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LÝ DO CHỌN ĐỀ TÀI</a:t>
            </a:r>
            <a:endParaRPr sz="2400" b="0" i="0" u="none" strike="noStrike" cap="none">
              <a:solidFill>
                <a:srgbClr val="202020"/>
              </a:solidFill>
              <a:latin typeface="Arial"/>
              <a:ea typeface="Arial"/>
              <a:cs typeface="Arial"/>
              <a:sym typeface="Arial"/>
            </a:endParaRPr>
          </a:p>
        </p:txBody>
      </p:sp>
      <p:grpSp>
        <p:nvGrpSpPr>
          <p:cNvPr id="593" name="Google Shape;593;p6"/>
          <p:cNvGrpSpPr/>
          <p:nvPr/>
        </p:nvGrpSpPr>
        <p:grpSpPr>
          <a:xfrm>
            <a:off x="4171161" y="963955"/>
            <a:ext cx="3353532" cy="3703296"/>
            <a:chOff x="4543425" y="2277493"/>
            <a:chExt cx="3105150" cy="3379338"/>
          </a:xfrm>
        </p:grpSpPr>
        <p:sp>
          <p:nvSpPr>
            <p:cNvPr id="594" name="Google Shape;594;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595" name="Google Shape;595;p6"/>
            <p:cNvSpPr txBox="1"/>
            <p:nvPr/>
          </p:nvSpPr>
          <p:spPr>
            <a:xfrm>
              <a:off x="4759485" y="3498423"/>
              <a:ext cx="2689700" cy="92677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2000"/>
                <a:buFont typeface="Arial"/>
                <a:buNone/>
              </a:pPr>
              <a:r>
                <a:rPr lang="en-US" sz="2000" b="1" i="0" u="none" strike="noStrike" cap="none" dirty="0" err="1">
                  <a:solidFill>
                    <a:schemeClr val="dk1"/>
                  </a:solidFill>
                  <a:latin typeface="Times New Roman"/>
                  <a:ea typeface="Times New Roman"/>
                  <a:cs typeface="Times New Roman"/>
                  <a:sym typeface="Times New Roman"/>
                </a:rPr>
                <a:t>Nâng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cao</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kỹ</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thuật</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phát</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triển</a:t>
              </a:r>
              <a:r>
                <a:rPr lang="en-US" sz="2000" b="1" i="0" u="none" strike="noStrike" cap="none" dirty="0">
                  <a:solidFill>
                    <a:schemeClr val="dk1"/>
                  </a:solidFill>
                  <a:latin typeface="Times New Roman"/>
                  <a:ea typeface="Times New Roman"/>
                  <a:cs typeface="Times New Roman"/>
                  <a:sym typeface="Times New Roman"/>
                </a:rPr>
                <a:t> website, </a:t>
              </a:r>
              <a:r>
                <a:rPr lang="en-US" sz="2000" b="1" i="0" u="none" strike="noStrike" cap="none" dirty="0" err="1">
                  <a:solidFill>
                    <a:schemeClr val="dk1"/>
                  </a:solidFill>
                  <a:latin typeface="Times New Roman"/>
                  <a:ea typeface="Times New Roman"/>
                  <a:cs typeface="Times New Roman"/>
                  <a:sym typeface="Times New Roman"/>
                </a:rPr>
                <a:t>tiếp</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thu</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các</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công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nghệ</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mới</a:t>
              </a:r>
              <a:r>
                <a:rPr lang="en-US" sz="2000" b="1" i="0" u="none" strike="noStrike" cap="none" dirty="0">
                  <a:solidFill>
                    <a:schemeClr val="dk1"/>
                  </a:solidFill>
                  <a:latin typeface="Times New Roman"/>
                  <a:ea typeface="Times New Roman"/>
                  <a:cs typeface="Times New Roman"/>
                  <a:sym typeface="Times New Roman"/>
                </a:rPr>
                <a:t>.</a:t>
              </a:r>
              <a:endParaRPr sz="2000" b="1" i="0" u="none" strike="noStrike" cap="none" dirty="0">
                <a:solidFill>
                  <a:schemeClr val="dk1"/>
                </a:solidFill>
                <a:latin typeface="Times New Roman"/>
                <a:ea typeface="Times New Roman"/>
                <a:cs typeface="Times New Roman"/>
                <a:sym typeface="Times New Roman"/>
              </a:endParaRPr>
            </a:p>
          </p:txBody>
        </p:sp>
        <p:cxnSp>
          <p:nvCxnSpPr>
            <p:cNvPr id="596" name="Google Shape;596;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7" name="Google Shape;597;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8" name="Google Shape;598;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9" name="Google Shape;599;p6"/>
            <p:cNvCxnSpPr/>
            <p:nvPr/>
          </p:nvCxnSpPr>
          <p:spPr>
            <a:xfrm>
              <a:off x="7081837" y="4518593"/>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600" name="Google Shape;600;p6"/>
            <p:cNvSpPr/>
            <p:nvPr/>
          </p:nvSpPr>
          <p:spPr>
            <a:xfrm>
              <a:off x="5802627" y="2896852"/>
              <a:ext cx="513426" cy="601572"/>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grpSp>
        <p:nvGrpSpPr>
          <p:cNvPr id="601" name="Google Shape;601;p6"/>
          <p:cNvGrpSpPr/>
          <p:nvPr/>
        </p:nvGrpSpPr>
        <p:grpSpPr>
          <a:xfrm>
            <a:off x="273230" y="968913"/>
            <a:ext cx="3439786" cy="3703297"/>
            <a:chOff x="7971474" y="2277493"/>
            <a:chExt cx="3150058" cy="3379338"/>
          </a:xfrm>
        </p:grpSpPr>
        <p:sp>
          <p:nvSpPr>
            <p:cNvPr id="602" name="Google Shape;602;p6"/>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03" name="Google Shape;603;p6"/>
            <p:cNvSpPr txBox="1"/>
            <p:nvPr/>
          </p:nvSpPr>
          <p:spPr>
            <a:xfrm>
              <a:off x="8204896" y="3677214"/>
              <a:ext cx="2689700" cy="120763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Cun</a:t>
              </a:r>
              <a:r>
                <a:rPr lang="en-US" sz="2000" b="1" dirty="0">
                  <a:solidFill>
                    <a:schemeClr val="dk1"/>
                  </a:solidFill>
                  <a:latin typeface="Times New Roman"/>
                  <a:ea typeface="Times New Roman"/>
                  <a:cs typeface="Times New Roman"/>
                  <a:sym typeface="Times New Roman"/>
                </a:rPr>
                <a:t>g </a:t>
              </a:r>
              <a:r>
                <a:rPr lang="en-US" sz="2000" b="1" dirty="0" err="1">
                  <a:solidFill>
                    <a:schemeClr val="dk1"/>
                  </a:solidFill>
                  <a:latin typeface="Times New Roman"/>
                  <a:ea typeface="Times New Roman"/>
                  <a:cs typeface="Times New Roman"/>
                  <a:sym typeface="Times New Roman"/>
                </a:rPr>
                <a:t>cấp</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cho</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bản</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thân</a:t>
              </a:r>
              <a:r>
                <a:rPr lang="en-US" sz="2000" b="1"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a:t>
              </a:r>
              <a:r>
                <a:rPr lang="en-US" sz="2000" b="1" dirty="0" err="1">
                  <a:solidFill>
                    <a:schemeClr val="dk1"/>
                  </a:solidFill>
                  <a:latin typeface="Times New Roman"/>
                  <a:ea typeface="Times New Roman"/>
                  <a:cs typeface="Times New Roman"/>
                  <a:sym typeface="Times New Roman"/>
                </a:rPr>
                <a:t>ơ</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hội</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thực</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hành</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và</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áp</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dụng</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kiến</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thức</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đã</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được</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học</a:t>
              </a:r>
              <a:r>
                <a:rPr lang="en-US" sz="2000" b="1" dirty="0">
                  <a:solidFill>
                    <a:schemeClr val="dk1"/>
                  </a:solidFill>
                  <a:latin typeface="Times New Roman"/>
                  <a:ea typeface="Times New Roman"/>
                  <a:cs typeface="Times New Roman"/>
                  <a:sym typeface="Times New Roman"/>
                </a:rPr>
                <a:t>.</a:t>
              </a:r>
              <a:endParaRPr sz="2000" b="1" i="0" u="none" strike="noStrike" cap="none" dirty="0">
                <a:solidFill>
                  <a:schemeClr val="dk1"/>
                </a:solidFill>
                <a:latin typeface="Times New Roman"/>
                <a:ea typeface="Times New Roman"/>
                <a:cs typeface="Times New Roman"/>
                <a:sym typeface="Times New Roman"/>
              </a:endParaRPr>
            </a:p>
          </p:txBody>
        </p:sp>
        <p:cxnSp>
          <p:nvCxnSpPr>
            <p:cNvPr id="604" name="Google Shape;604;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5" name="Google Shape;605;p6"/>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6" name="Google Shape;606;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7" name="Google Shape;607;p6"/>
            <p:cNvCxnSpPr/>
            <p:nvPr/>
          </p:nvCxnSpPr>
          <p:spPr>
            <a:xfrm>
              <a:off x="10493216" y="4518593"/>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608" name="Google Shape;608;p6"/>
            <p:cNvSpPr/>
            <p:nvPr/>
          </p:nvSpPr>
          <p:spPr>
            <a:xfrm>
              <a:off x="9231964" y="3041103"/>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12" name="Google Shape;612;p6"/>
          <p:cNvGrpSpPr/>
          <p:nvPr/>
        </p:nvGrpSpPr>
        <p:grpSpPr>
          <a:xfrm>
            <a:off x="8082738" y="982890"/>
            <a:ext cx="3341540" cy="3617638"/>
            <a:chOff x="1015001" y="879443"/>
            <a:chExt cx="3121971" cy="3379338"/>
          </a:xfrm>
        </p:grpSpPr>
        <p:grpSp>
          <p:nvGrpSpPr>
            <p:cNvPr id="613" name="Google Shape;613;p6"/>
            <p:cNvGrpSpPr/>
            <p:nvPr/>
          </p:nvGrpSpPr>
          <p:grpSpPr>
            <a:xfrm>
              <a:off x="1015001" y="879443"/>
              <a:ext cx="3105150" cy="3379338"/>
              <a:chOff x="1121329" y="2277493"/>
              <a:chExt cx="3105150" cy="3379338"/>
            </a:xfrm>
          </p:grpSpPr>
          <p:sp>
            <p:nvSpPr>
              <p:cNvPr id="614" name="Google Shape;614;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cxnSp>
            <p:nvCxnSpPr>
              <p:cNvPr id="615" name="Google Shape;615;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6" name="Google Shape;616;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7" name="Google Shape;617;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8" name="Google Shape;618;p6"/>
              <p:cNvCxnSpPr/>
              <p:nvPr/>
            </p:nvCxnSpPr>
            <p:spPr>
              <a:xfrm>
                <a:off x="3665696" y="4518593"/>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19" name="Google Shape;619;p6"/>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0" name="Google Shape;620;p6"/>
            <p:cNvSpPr txBox="1"/>
            <p:nvPr/>
          </p:nvSpPr>
          <p:spPr>
            <a:xfrm>
              <a:off x="1145940" y="2206761"/>
              <a:ext cx="2991032" cy="123622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dirty="0" err="1">
                  <a:solidFill>
                    <a:schemeClr val="dk1"/>
                  </a:solidFill>
                  <a:latin typeface="Times New Roman"/>
                  <a:ea typeface="Times New Roman"/>
                  <a:cs typeface="Times New Roman"/>
                  <a:sym typeface="Times New Roman"/>
                </a:rPr>
                <a:t>Được</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tham</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gia</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vào</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dự</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án</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thực</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tiễn</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tiếp</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thu</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khả</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năng</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phân</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tích</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và</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giải</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quyết</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bài</a:t>
              </a:r>
              <a:r>
                <a:rPr lang="en-US" sz="2000" b="1" dirty="0">
                  <a:solidFill>
                    <a:schemeClr val="dk1"/>
                  </a:solidFill>
                  <a:latin typeface="Times New Roman"/>
                  <a:ea typeface="Times New Roman"/>
                  <a:cs typeface="Times New Roman"/>
                  <a:sym typeface="Times New Roman"/>
                </a:rPr>
                <a:t> </a:t>
              </a:r>
              <a:r>
                <a:rPr lang="en-US" sz="2000" b="1" dirty="0" err="1">
                  <a:solidFill>
                    <a:schemeClr val="dk1"/>
                  </a:solidFill>
                  <a:latin typeface="Times New Roman"/>
                  <a:ea typeface="Times New Roman"/>
                  <a:cs typeface="Times New Roman"/>
                  <a:sym typeface="Times New Roman"/>
                </a:rPr>
                <a:t>toán</a:t>
              </a:r>
              <a:endParaRPr sz="2000" b="1" i="0" u="none" strike="noStrike" cap="none" dirty="0">
                <a:solidFill>
                  <a:schemeClr val="dk1"/>
                </a:solidFill>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fade">
                                      <p:cBhvr>
                                        <p:cTn id="7" dur="500"/>
                                        <p:tgtEl>
                                          <p:spTgt spid="612"/>
                                        </p:tgtEl>
                                      </p:cBhvr>
                                    </p:animEffect>
                                  </p:childTnLst>
                                </p:cTn>
                              </p:par>
                              <p:par>
                                <p:cTn id="8" presetID="10" presetClass="entr" presetSubtype="0" fill="hold" nodeType="withEffect">
                                  <p:stCondLst>
                                    <p:cond delay="0"/>
                                  </p:stCondLst>
                                  <p:childTnLst>
                                    <p:set>
                                      <p:cBhvr>
                                        <p:cTn id="9" dur="1" fill="hold">
                                          <p:stCondLst>
                                            <p:cond delay="0"/>
                                          </p:stCondLst>
                                        </p:cTn>
                                        <p:tgtEl>
                                          <p:spTgt spid="593"/>
                                        </p:tgtEl>
                                        <p:attrNameLst>
                                          <p:attrName>style.visibility</p:attrName>
                                        </p:attrNameLst>
                                      </p:cBhvr>
                                      <p:to>
                                        <p:strVal val="visible"/>
                                      </p:to>
                                    </p:set>
                                    <p:animEffect transition="in" filter="fade">
                                      <p:cBhvr>
                                        <p:cTn id="10" dur="500"/>
                                        <p:tgtEl>
                                          <p:spTgt spid="593"/>
                                        </p:tgtEl>
                                      </p:cBhvr>
                                    </p:animEffect>
                                  </p:childTnLst>
                                </p:cTn>
                              </p:par>
                              <p:par>
                                <p:cTn id="11" presetID="10" presetClass="entr" presetSubtype="0" fill="hold" nodeType="withEffect">
                                  <p:stCondLst>
                                    <p:cond delay="0"/>
                                  </p:stCondLst>
                                  <p:childTnLst>
                                    <p:set>
                                      <p:cBhvr>
                                        <p:cTn id="12" dur="1" fill="hold">
                                          <p:stCondLst>
                                            <p:cond delay="0"/>
                                          </p:stCondLst>
                                        </p:cTn>
                                        <p:tgtEl>
                                          <p:spTgt spid="601"/>
                                        </p:tgtEl>
                                        <p:attrNameLst>
                                          <p:attrName>style.visibility</p:attrName>
                                        </p:attrNameLst>
                                      </p:cBhvr>
                                      <p:to>
                                        <p:strVal val="visible"/>
                                      </p:to>
                                    </p:set>
                                    <p:animEffect transition="in" filter="fade">
                                      <p:cBhvr>
                                        <p:cTn id="13" dur="500"/>
                                        <p:tgtEl>
                                          <p:spTgt spid="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grpSp>
        <p:nvGrpSpPr>
          <p:cNvPr id="745" name="Google Shape;745;p11"/>
          <p:cNvGrpSpPr/>
          <p:nvPr/>
        </p:nvGrpSpPr>
        <p:grpSpPr>
          <a:xfrm>
            <a:off x="1447489" y="1909742"/>
            <a:ext cx="3004031" cy="2711475"/>
            <a:chOff x="1132443" y="1646005"/>
            <a:chExt cx="4613157" cy="4662275"/>
          </a:xfrm>
        </p:grpSpPr>
        <p:sp>
          <p:nvSpPr>
            <p:cNvPr id="746" name="Google Shape;746;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5" name="Google Shape;755;p11"/>
            <p:cNvGrpSpPr/>
            <p:nvPr/>
          </p:nvGrpSpPr>
          <p:grpSpPr>
            <a:xfrm>
              <a:off x="1132443" y="1646005"/>
              <a:ext cx="2387981" cy="2449707"/>
              <a:chOff x="1132443" y="1646005"/>
              <a:chExt cx="2387981" cy="2449707"/>
            </a:xfrm>
          </p:grpSpPr>
          <p:sp>
            <p:nvSpPr>
              <p:cNvPr id="756" name="Google Shape;756;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0" name="Google Shape;760;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1" name="Google Shape;761;p11"/>
          <p:cNvGrpSpPr/>
          <p:nvPr/>
        </p:nvGrpSpPr>
        <p:grpSpPr>
          <a:xfrm>
            <a:off x="6397579" y="5147413"/>
            <a:ext cx="524880" cy="492840"/>
            <a:chOff x="6517080" y="5463720"/>
            <a:chExt cx="524880" cy="492840"/>
          </a:xfrm>
        </p:grpSpPr>
        <p:sp>
          <p:nvSpPr>
            <p:cNvPr id="762" name="Google Shape;762;p11"/>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1"/>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4" name="Google Shape;764;p11"/>
          <p:cNvGrpSpPr/>
          <p:nvPr/>
        </p:nvGrpSpPr>
        <p:grpSpPr>
          <a:xfrm>
            <a:off x="7179499" y="3271093"/>
            <a:ext cx="3785400" cy="1330075"/>
            <a:chOff x="7299000" y="3587400"/>
            <a:chExt cx="3785400" cy="1330075"/>
          </a:xfrm>
        </p:grpSpPr>
        <p:sp>
          <p:nvSpPr>
            <p:cNvPr id="765" name="Google Shape;765;p11"/>
            <p:cNvSpPr/>
            <p:nvPr/>
          </p:nvSpPr>
          <p:spPr>
            <a:xfrm>
              <a:off x="7299000" y="3940200"/>
              <a:ext cx="378540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dirty="0" err="1">
                  <a:solidFill>
                    <a:srgbClr val="404040"/>
                  </a:solidFill>
                  <a:latin typeface="Calibri"/>
                  <a:ea typeface="Calibri"/>
                  <a:cs typeface="Calibri"/>
                  <a:sym typeface="Calibri"/>
                </a:rPr>
                <a:t>Các</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chức</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năng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quản</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lý</a:t>
              </a:r>
              <a:r>
                <a:rPr lang="en-US" sz="1600" b="0" i="0" u="none" strike="noStrike" cap="none" dirty="0">
                  <a:solidFill>
                    <a:srgbClr val="404040"/>
                  </a:solidFill>
                  <a:latin typeface="Calibri"/>
                  <a:ea typeface="Calibri"/>
                  <a:cs typeface="Calibri"/>
                  <a:sym typeface="Calibri"/>
                </a:rPr>
                <a:t>: </a:t>
              </a:r>
              <a:r>
                <a:rPr lang="en-US" sz="1600" dirty="0">
                  <a:solidFill>
                    <a:srgbClr val="404040"/>
                  </a:solidFill>
                  <a:latin typeface="Calibri"/>
                  <a:ea typeface="Calibri"/>
                  <a:cs typeface="Calibri"/>
                  <a:sym typeface="Calibri"/>
                </a:rPr>
                <a:t>Danh </a:t>
              </a:r>
              <a:r>
                <a:rPr lang="en-US" sz="1600" dirty="0" err="1">
                  <a:solidFill>
                    <a:srgbClr val="404040"/>
                  </a:solidFill>
                  <a:latin typeface="Calibri"/>
                  <a:ea typeface="Calibri"/>
                  <a:cs typeface="Calibri"/>
                  <a:sym typeface="Calibri"/>
                </a:rPr>
                <a:t>mục</a:t>
              </a:r>
              <a:r>
                <a:rPr lang="en-US" sz="1600" dirty="0">
                  <a:solidFill>
                    <a:srgbClr val="404040"/>
                  </a:solidFill>
                  <a:latin typeface="Calibri"/>
                  <a:ea typeface="Calibri"/>
                  <a:cs typeface="Calibri"/>
                  <a:sym typeface="Calibri"/>
                </a:rPr>
                <a:t> </a:t>
              </a:r>
              <a:r>
                <a:rPr lang="en-US" sz="1600" dirty="0" err="1">
                  <a:solidFill>
                    <a:srgbClr val="404040"/>
                  </a:solidFill>
                  <a:latin typeface="Calibri"/>
                  <a:ea typeface="Calibri"/>
                  <a:cs typeface="Calibri"/>
                  <a:sym typeface="Calibri"/>
                </a:rPr>
                <a:t>sản</a:t>
              </a:r>
              <a:r>
                <a:rPr lang="en-US" sz="1600" dirty="0">
                  <a:solidFill>
                    <a:srgbClr val="404040"/>
                  </a:solidFill>
                  <a:latin typeface="Calibri"/>
                  <a:ea typeface="Calibri"/>
                  <a:cs typeface="Calibri"/>
                  <a:sym typeface="Calibri"/>
                </a:rPr>
                <a:t> </a:t>
              </a:r>
              <a:r>
                <a:rPr lang="en-US" sz="1600" dirty="0" err="1">
                  <a:solidFill>
                    <a:srgbClr val="404040"/>
                  </a:solidFill>
                  <a:latin typeface="Calibri"/>
                  <a:ea typeface="Calibri"/>
                  <a:cs typeface="Calibri"/>
                  <a:sym typeface="Calibri"/>
                </a:rPr>
                <a:t>phẩm</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Sản</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phẩm</a:t>
              </a:r>
              <a:r>
                <a:rPr lang="en-US" sz="1600" b="0" i="0" u="none" strike="noStrike" cap="none" dirty="0">
                  <a:solidFill>
                    <a:srgbClr val="404040"/>
                  </a:solidFill>
                  <a:latin typeface="Calibri"/>
                  <a:ea typeface="Calibri"/>
                  <a:cs typeface="Calibri"/>
                  <a:sym typeface="Calibri"/>
                </a:rPr>
                <a:t>, Tin </a:t>
              </a:r>
              <a:r>
                <a:rPr lang="en-US" sz="1600" b="0" i="0" u="none" strike="noStrike" cap="none" dirty="0" err="1">
                  <a:solidFill>
                    <a:srgbClr val="404040"/>
                  </a:solidFill>
                  <a:latin typeface="Calibri"/>
                  <a:ea typeface="Calibri"/>
                  <a:cs typeface="Calibri"/>
                  <a:sym typeface="Calibri"/>
                </a:rPr>
                <a:t>tức</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Đơn</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hàng</a:t>
              </a:r>
              <a:r>
                <a:rPr lang="en-US" sz="1600" b="0" i="0" u="none" strike="noStrike" cap="none" dirty="0">
                  <a:solidFill>
                    <a:srgbClr val="404040"/>
                  </a:solidFill>
                  <a:latin typeface="Calibri"/>
                  <a:ea typeface="Calibri"/>
                  <a:cs typeface="Calibri"/>
                  <a:sym typeface="Calibri"/>
                </a:rPr>
                <a:t>,</a:t>
              </a:r>
            </a:p>
            <a:p>
              <a:pPr marL="0" marR="0" lvl="0" indent="0" algn="l" rtl="0">
                <a:lnSpc>
                  <a:spcPct val="120000"/>
                </a:lnSpc>
                <a:spcBef>
                  <a:spcPts val="0"/>
                </a:spcBef>
                <a:spcAft>
                  <a:spcPts val="0"/>
                </a:spcAft>
                <a:buClr>
                  <a:srgbClr val="000000"/>
                </a:buClr>
                <a:buSzPts val="1600"/>
                <a:buFont typeface="Arial"/>
                <a:buNone/>
              </a:pPr>
              <a:r>
                <a:rPr lang="en-US" sz="1600" b="0" i="0" u="none" strike="noStrike" cap="none" dirty="0" err="1">
                  <a:solidFill>
                    <a:srgbClr val="404040"/>
                  </a:solidFill>
                  <a:latin typeface="Calibri"/>
                  <a:ea typeface="Calibri"/>
                  <a:cs typeface="Calibri"/>
                  <a:sym typeface="Calibri"/>
                </a:rPr>
                <a:t>Khách</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hàng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Thống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kê</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doanh</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thu</a:t>
              </a:r>
              <a:r>
                <a:rPr lang="en-US" sz="1600" b="0" i="0" u="none" strike="noStrike" cap="none" dirty="0">
                  <a:solidFill>
                    <a:srgbClr val="404040"/>
                  </a:solidFill>
                  <a:latin typeface="Calibri"/>
                  <a:ea typeface="Calibri"/>
                  <a:cs typeface="Calibri"/>
                  <a:sym typeface="Calibri"/>
                </a:rPr>
                <a:t>…</a:t>
              </a:r>
              <a:r>
                <a:rPr lang="en-US" sz="1600" b="0" i="0" u="none" strike="noStrike" cap="none" dirty="0" err="1">
                  <a:solidFill>
                    <a:srgbClr val="404040"/>
                  </a:solidFill>
                  <a:latin typeface="Calibri"/>
                  <a:ea typeface="Calibri"/>
                  <a:cs typeface="Calibri"/>
                  <a:sym typeface="Calibri"/>
                </a:rPr>
                <a:t>v..v</a:t>
              </a:r>
              <a:endParaRPr sz="1600" b="0" i="0" u="none" strike="noStrike" cap="none" dirty="0">
                <a:solidFill>
                  <a:schemeClr val="dk1"/>
                </a:solidFill>
                <a:latin typeface="Arial"/>
                <a:ea typeface="Arial"/>
                <a:cs typeface="Arial"/>
                <a:sym typeface="Arial"/>
              </a:endParaRPr>
            </a:p>
          </p:txBody>
        </p:sp>
        <p:sp>
          <p:nvSpPr>
            <p:cNvPr id="766" name="Google Shape;766;p11"/>
            <p:cNvSpPr/>
            <p:nvPr/>
          </p:nvSpPr>
          <p:spPr>
            <a:xfrm>
              <a:off x="7299000" y="3587400"/>
              <a:ext cx="3589920" cy="3816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1" i="0" u="none" strike="noStrike" cap="none">
                  <a:solidFill>
                    <a:srgbClr val="262626"/>
                  </a:solidFill>
                  <a:latin typeface="Calibri"/>
                  <a:ea typeface="Calibri"/>
                  <a:cs typeface="Calibri"/>
                  <a:sym typeface="Calibri"/>
                </a:rPr>
                <a:t>Quản lý website đối với người quản lý</a:t>
              </a:r>
              <a:endParaRPr sz="1600" b="0" i="0" u="none" strike="noStrike" cap="none">
                <a:solidFill>
                  <a:schemeClr val="dk1"/>
                </a:solidFill>
                <a:latin typeface="Arial"/>
                <a:ea typeface="Arial"/>
                <a:cs typeface="Arial"/>
                <a:sym typeface="Arial"/>
              </a:endParaRPr>
            </a:p>
          </p:txBody>
        </p:sp>
      </p:grpSp>
      <p:grpSp>
        <p:nvGrpSpPr>
          <p:cNvPr id="767" name="Google Shape;767;p11"/>
          <p:cNvGrpSpPr/>
          <p:nvPr/>
        </p:nvGrpSpPr>
        <p:grpSpPr>
          <a:xfrm>
            <a:off x="7189219" y="4956613"/>
            <a:ext cx="3785400" cy="1034250"/>
            <a:chOff x="7308720" y="5272920"/>
            <a:chExt cx="3785400" cy="1034250"/>
          </a:xfrm>
        </p:grpSpPr>
        <p:sp>
          <p:nvSpPr>
            <p:cNvPr id="768" name="Google Shape;768;p11"/>
            <p:cNvSpPr/>
            <p:nvPr/>
          </p:nvSpPr>
          <p:spPr>
            <a:xfrm>
              <a:off x="7308720" y="562536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dirty="0" err="1">
                  <a:solidFill>
                    <a:srgbClr val="404040"/>
                  </a:solidFill>
                  <a:latin typeface="Calibri"/>
                  <a:ea typeface="Calibri"/>
                  <a:cs typeface="Calibri"/>
                  <a:sym typeface="Calibri"/>
                </a:rPr>
                <a:t>Nâng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cao</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chất</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lượng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uy</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tín</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thương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hiệu</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của</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cửa</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hàng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đến</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người</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dùng</a:t>
              </a:r>
              <a:r>
                <a:rPr lang="en-US" sz="1600" b="0" i="0" u="none" strike="noStrike" cap="none" dirty="0">
                  <a:solidFill>
                    <a:srgbClr val="404040"/>
                  </a:solidFill>
                  <a:latin typeface="Calibri"/>
                  <a:ea typeface="Calibri"/>
                  <a:cs typeface="Calibri"/>
                  <a:sym typeface="Calibri"/>
                </a:rPr>
                <a:t>.</a:t>
              </a:r>
              <a:endParaRPr sz="1600" b="0" i="0" u="none" strike="noStrike" cap="none" dirty="0">
                <a:solidFill>
                  <a:schemeClr val="dk1"/>
                </a:solidFill>
                <a:latin typeface="Arial"/>
                <a:ea typeface="Arial"/>
                <a:cs typeface="Arial"/>
                <a:sym typeface="Arial"/>
              </a:endParaRPr>
            </a:p>
          </p:txBody>
        </p:sp>
        <p:sp>
          <p:nvSpPr>
            <p:cNvPr id="769" name="Google Shape;769;p11"/>
            <p:cNvSpPr/>
            <p:nvPr/>
          </p:nvSpPr>
          <p:spPr>
            <a:xfrm>
              <a:off x="7308720" y="5272920"/>
              <a:ext cx="35802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1" i="0" u="none" strike="noStrike" cap="none">
                  <a:solidFill>
                    <a:srgbClr val="262626"/>
                  </a:solidFill>
                  <a:latin typeface="Calibri"/>
                  <a:ea typeface="Calibri"/>
                  <a:cs typeface="Calibri"/>
                  <a:sym typeface="Calibri"/>
                </a:rPr>
                <a:t>Phát triển thương hiệu của cửa hàng</a:t>
              </a:r>
              <a:endParaRPr sz="1600" b="0" i="0" u="none" strike="noStrike" cap="none">
                <a:solidFill>
                  <a:schemeClr val="dk1"/>
                </a:solidFill>
                <a:latin typeface="Arial"/>
                <a:ea typeface="Arial"/>
                <a:cs typeface="Arial"/>
                <a:sym typeface="Arial"/>
              </a:endParaRPr>
            </a:p>
          </p:txBody>
        </p:sp>
      </p:grpSp>
      <p:sp>
        <p:nvSpPr>
          <p:cNvPr id="770" name="Google Shape;770;p11"/>
          <p:cNvSpPr/>
          <p:nvPr/>
        </p:nvSpPr>
        <p:spPr>
          <a:xfrm>
            <a:off x="1986746" y="375906"/>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02020"/>
                </a:solidFill>
                <a:latin typeface="Calibri"/>
                <a:ea typeface="Calibri"/>
                <a:cs typeface="Calibri"/>
                <a:sym typeface="Calibri"/>
              </a:rPr>
              <a:t>MỤC TIÊU ĐỀ TÀI</a:t>
            </a:r>
            <a:endParaRPr sz="2400" b="1" i="0" u="none" strike="noStrike" cap="none" dirty="0">
              <a:solidFill>
                <a:srgbClr val="202020"/>
              </a:solidFill>
              <a:latin typeface="Arial"/>
              <a:ea typeface="Arial"/>
              <a:cs typeface="Arial"/>
              <a:sym typeface="Arial"/>
            </a:endParaRPr>
          </a:p>
        </p:txBody>
      </p:sp>
      <p:grpSp>
        <p:nvGrpSpPr>
          <p:cNvPr id="772" name="Google Shape;772;p11"/>
          <p:cNvGrpSpPr/>
          <p:nvPr/>
        </p:nvGrpSpPr>
        <p:grpSpPr>
          <a:xfrm>
            <a:off x="6392894" y="3426982"/>
            <a:ext cx="507960" cy="509760"/>
            <a:chOff x="6516000" y="3775320"/>
            <a:chExt cx="507960" cy="509760"/>
          </a:xfrm>
        </p:grpSpPr>
        <p:sp>
          <p:nvSpPr>
            <p:cNvPr id="773" name="Google Shape;773;p11"/>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1"/>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1"/>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6" name="Google Shape;776;p11"/>
          <p:cNvSpPr/>
          <p:nvPr/>
        </p:nvSpPr>
        <p:spPr>
          <a:xfrm>
            <a:off x="6397579" y="2075770"/>
            <a:ext cx="524880" cy="509760"/>
          </a:xfrm>
          <a:custGeom>
            <a:avLst/>
            <a:gdLst/>
            <a:ahLst/>
            <a:cxnLst/>
            <a:rect l="l" t="t" r="r" b="b"/>
            <a:pathLst>
              <a:path w="132" h="128" extrusionOk="0">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77" name="Google Shape;777;p11"/>
          <p:cNvGrpSpPr/>
          <p:nvPr/>
        </p:nvGrpSpPr>
        <p:grpSpPr>
          <a:xfrm>
            <a:off x="6476059" y="722170"/>
            <a:ext cx="348840" cy="507960"/>
            <a:chOff x="6595560" y="1087200"/>
            <a:chExt cx="348840" cy="507960"/>
          </a:xfrm>
        </p:grpSpPr>
        <p:sp>
          <p:nvSpPr>
            <p:cNvPr id="778" name="Google Shape;778;p11"/>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1"/>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0" name="Google Shape;780;p11"/>
          <p:cNvGrpSpPr/>
          <p:nvPr/>
        </p:nvGrpSpPr>
        <p:grpSpPr>
          <a:xfrm>
            <a:off x="7179499" y="538930"/>
            <a:ext cx="3785400" cy="1034250"/>
            <a:chOff x="7299000" y="903960"/>
            <a:chExt cx="3785400" cy="1034250"/>
          </a:xfrm>
        </p:grpSpPr>
        <p:sp>
          <p:nvSpPr>
            <p:cNvPr id="781" name="Google Shape;781;p11"/>
            <p:cNvSpPr/>
            <p:nvPr/>
          </p:nvSpPr>
          <p:spPr>
            <a:xfrm>
              <a:off x="7299000" y="125640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dirty="0" err="1">
                  <a:solidFill>
                    <a:srgbClr val="404040"/>
                  </a:solidFill>
                  <a:latin typeface="Calibri"/>
                  <a:ea typeface="Calibri"/>
                  <a:cs typeface="Calibri"/>
                  <a:sym typeface="Calibri"/>
                </a:rPr>
                <a:t>Tìm</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kiếm</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sản</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phẫm</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dễ</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dàng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với</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tính</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năng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tìm</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kiếm</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lọc</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theo</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yêu</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cầu</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của</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khách</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hàng</a:t>
              </a:r>
              <a:r>
                <a:rPr lang="en-US" sz="1600" b="0" i="0" u="none" strike="noStrike" cap="none" dirty="0">
                  <a:solidFill>
                    <a:srgbClr val="404040"/>
                  </a:solidFill>
                  <a:latin typeface="Calibri"/>
                  <a:ea typeface="Calibri"/>
                  <a:cs typeface="Calibri"/>
                  <a:sym typeface="Calibri"/>
                </a:rPr>
                <a:t>.</a:t>
              </a:r>
              <a:endParaRPr sz="1600" b="0" i="0" u="none" strike="noStrike" cap="none" dirty="0">
                <a:solidFill>
                  <a:schemeClr val="dk1"/>
                </a:solidFill>
                <a:latin typeface="Arial"/>
                <a:ea typeface="Arial"/>
                <a:cs typeface="Arial"/>
                <a:sym typeface="Arial"/>
              </a:endParaRPr>
            </a:p>
          </p:txBody>
        </p:sp>
        <p:sp>
          <p:nvSpPr>
            <p:cNvPr id="782" name="Google Shape;782;p11"/>
            <p:cNvSpPr/>
            <p:nvPr/>
          </p:nvSpPr>
          <p:spPr>
            <a:xfrm>
              <a:off x="7299000" y="903960"/>
              <a:ext cx="37854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62626"/>
                  </a:solidFill>
                  <a:latin typeface="Calibri"/>
                  <a:ea typeface="Calibri"/>
                  <a:cs typeface="Calibri"/>
                  <a:sym typeface="Calibri"/>
                </a:rPr>
                <a:t>Sự tương tác với khách hàng</a:t>
              </a:r>
              <a:endParaRPr sz="1800" b="0" i="0" u="none" strike="noStrike" cap="none">
                <a:solidFill>
                  <a:schemeClr val="dk1"/>
                </a:solidFill>
                <a:latin typeface="Arial"/>
                <a:ea typeface="Arial"/>
                <a:cs typeface="Arial"/>
                <a:sym typeface="Arial"/>
              </a:endParaRPr>
            </a:p>
          </p:txBody>
        </p:sp>
      </p:grpSp>
      <p:grpSp>
        <p:nvGrpSpPr>
          <p:cNvPr id="783" name="Google Shape;783;p11"/>
          <p:cNvGrpSpPr/>
          <p:nvPr/>
        </p:nvGrpSpPr>
        <p:grpSpPr>
          <a:xfrm>
            <a:off x="7189219" y="1891090"/>
            <a:ext cx="4128840" cy="1329715"/>
            <a:chOff x="7308720" y="2256120"/>
            <a:chExt cx="4128840" cy="1329715"/>
          </a:xfrm>
        </p:grpSpPr>
        <p:sp>
          <p:nvSpPr>
            <p:cNvPr id="784" name="Google Shape;784;p11"/>
            <p:cNvSpPr/>
            <p:nvPr/>
          </p:nvSpPr>
          <p:spPr>
            <a:xfrm>
              <a:off x="7308720" y="2608560"/>
              <a:ext cx="378540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dirty="0" err="1">
                  <a:solidFill>
                    <a:srgbClr val="404040"/>
                  </a:solidFill>
                  <a:latin typeface="Calibri"/>
                  <a:ea typeface="Calibri"/>
                  <a:cs typeface="Calibri"/>
                  <a:sym typeface="Calibri"/>
                </a:rPr>
                <a:t>Hỗ</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trợ</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mua</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hàng</a:t>
              </a:r>
              <a:r>
                <a:rPr lang="en-US" sz="1600" b="0" i="0" u="none" strike="noStrike" cap="none" dirty="0">
                  <a:solidFill>
                    <a:srgbClr val="404040"/>
                  </a:solidFill>
                  <a:latin typeface="Calibri"/>
                  <a:ea typeface="Calibri"/>
                  <a:cs typeface="Calibri"/>
                  <a:sym typeface="Calibri"/>
                </a:rPr>
                <a:t> </a:t>
              </a:r>
              <a:r>
                <a:rPr lang="en-US" sz="1600" dirty="0" err="1">
                  <a:solidFill>
                    <a:srgbClr val="404040"/>
                  </a:solidFill>
                  <a:latin typeface="Calibri"/>
                  <a:ea typeface="Calibri"/>
                  <a:cs typeface="Calibri"/>
                  <a:sym typeface="Calibri"/>
                </a:rPr>
                <a:t>theo</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tài</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khoản</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quy</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trình</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đặt</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hàng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nhanh</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và</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thông</a:t>
              </a:r>
              <a:r>
                <a:rPr lang="en-US" sz="1600" b="0" i="0" u="none" strike="noStrike" cap="none" dirty="0">
                  <a:solidFill>
                    <a:srgbClr val="404040"/>
                  </a:solidFill>
                  <a:latin typeface="Calibri"/>
                  <a:ea typeface="Calibri"/>
                  <a:cs typeface="Calibri"/>
                  <a:sym typeface="Calibri"/>
                </a:rPr>
                <a:t> tin </a:t>
              </a:r>
              <a:r>
                <a:rPr lang="en-US" sz="1600" b="0" i="0" u="none" strike="noStrike" cap="none" dirty="0" err="1">
                  <a:solidFill>
                    <a:srgbClr val="404040"/>
                  </a:solidFill>
                  <a:latin typeface="Calibri"/>
                  <a:ea typeface="Calibri"/>
                  <a:cs typeface="Calibri"/>
                  <a:sym typeface="Calibri"/>
                </a:rPr>
                <a:t>đơn</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hàng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rõ</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ràng</a:t>
              </a:r>
              <a:endParaRPr sz="1600" b="0" i="0" u="none" strike="noStrike" cap="none" dirty="0">
                <a:solidFill>
                  <a:schemeClr val="dk1"/>
                </a:solidFill>
                <a:latin typeface="Arial"/>
                <a:ea typeface="Arial"/>
                <a:cs typeface="Arial"/>
                <a:sym typeface="Arial"/>
              </a:endParaRPr>
            </a:p>
          </p:txBody>
        </p:sp>
        <p:sp>
          <p:nvSpPr>
            <p:cNvPr id="785" name="Google Shape;785;p11"/>
            <p:cNvSpPr/>
            <p:nvPr/>
          </p:nvSpPr>
          <p:spPr>
            <a:xfrm>
              <a:off x="7308720" y="2256120"/>
              <a:ext cx="4128840" cy="4194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a:solidFill>
                    <a:srgbClr val="262626"/>
                  </a:solidFill>
                  <a:latin typeface="Calibri"/>
                  <a:ea typeface="Calibri"/>
                  <a:cs typeface="Calibri"/>
                  <a:sym typeface="Calibri"/>
                </a:rPr>
                <a:t>Mua hàng, quản lý, theo dõi đơn hàng</a:t>
              </a:r>
              <a:endParaRPr sz="1800" b="0" i="0" u="none" strike="noStrike" cap="none">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2"/>
                                        </p:tgtEl>
                                        <p:attrNameLst>
                                          <p:attrName>style.visibility</p:attrName>
                                        </p:attrNameLst>
                                      </p:cBhvr>
                                      <p:to>
                                        <p:strVal val="visible"/>
                                      </p:to>
                                    </p:set>
                                    <p:animEffect transition="in" filter="fade">
                                      <p:cBhvr>
                                        <p:cTn id="7" dur="500"/>
                                        <p:tgtEl>
                                          <p:spTgt spid="772"/>
                                        </p:tgtEl>
                                      </p:cBhvr>
                                    </p:animEffect>
                                  </p:childTnLst>
                                </p:cTn>
                              </p:par>
                              <p:par>
                                <p:cTn id="8" presetID="10" presetClass="entr" presetSubtype="0" fill="hold" nodeType="withEffect">
                                  <p:stCondLst>
                                    <p:cond delay="0"/>
                                  </p:stCondLst>
                                  <p:childTnLst>
                                    <p:set>
                                      <p:cBhvr>
                                        <p:cTn id="9" dur="1" fill="hold">
                                          <p:stCondLst>
                                            <p:cond delay="0"/>
                                          </p:stCondLst>
                                        </p:cTn>
                                        <p:tgtEl>
                                          <p:spTgt spid="776"/>
                                        </p:tgtEl>
                                        <p:attrNameLst>
                                          <p:attrName>style.visibility</p:attrName>
                                        </p:attrNameLst>
                                      </p:cBhvr>
                                      <p:to>
                                        <p:strVal val="visible"/>
                                      </p:to>
                                    </p:set>
                                    <p:animEffect transition="in" filter="fade">
                                      <p:cBhvr>
                                        <p:cTn id="10" dur="500"/>
                                        <p:tgtEl>
                                          <p:spTgt spid="776"/>
                                        </p:tgtEl>
                                      </p:cBhvr>
                                    </p:animEffect>
                                  </p:childTnLst>
                                </p:cTn>
                              </p:par>
                              <p:par>
                                <p:cTn id="11" presetID="10" presetClass="entr" presetSubtype="0" fill="hold" nodeType="withEffect">
                                  <p:stCondLst>
                                    <p:cond delay="0"/>
                                  </p:stCondLst>
                                  <p:childTnLst>
                                    <p:set>
                                      <p:cBhvr>
                                        <p:cTn id="12" dur="1" fill="hold">
                                          <p:stCondLst>
                                            <p:cond delay="0"/>
                                          </p:stCondLst>
                                        </p:cTn>
                                        <p:tgtEl>
                                          <p:spTgt spid="777"/>
                                        </p:tgtEl>
                                        <p:attrNameLst>
                                          <p:attrName>style.visibility</p:attrName>
                                        </p:attrNameLst>
                                      </p:cBhvr>
                                      <p:to>
                                        <p:strVal val="visible"/>
                                      </p:to>
                                    </p:set>
                                    <p:animEffect transition="in" filter="fade">
                                      <p:cBhvr>
                                        <p:cTn id="13" dur="500"/>
                                        <p:tgtEl>
                                          <p:spTgt spid="777"/>
                                        </p:tgtEl>
                                      </p:cBhvr>
                                    </p:animEffect>
                                  </p:childTnLst>
                                </p:cTn>
                              </p:par>
                              <p:par>
                                <p:cTn id="14" presetID="10" presetClass="entr" presetSubtype="0" fill="hold" nodeType="withEffect">
                                  <p:stCondLst>
                                    <p:cond delay="0"/>
                                  </p:stCondLst>
                                  <p:childTnLst>
                                    <p:set>
                                      <p:cBhvr>
                                        <p:cTn id="15" dur="1" fill="hold">
                                          <p:stCondLst>
                                            <p:cond delay="0"/>
                                          </p:stCondLst>
                                        </p:cTn>
                                        <p:tgtEl>
                                          <p:spTgt spid="780"/>
                                        </p:tgtEl>
                                        <p:attrNameLst>
                                          <p:attrName>style.visibility</p:attrName>
                                        </p:attrNameLst>
                                      </p:cBhvr>
                                      <p:to>
                                        <p:strVal val="visible"/>
                                      </p:to>
                                    </p:set>
                                    <p:animEffect transition="in" filter="fade">
                                      <p:cBhvr>
                                        <p:cTn id="16" dur="500"/>
                                        <p:tgtEl>
                                          <p:spTgt spid="780"/>
                                        </p:tgtEl>
                                      </p:cBhvr>
                                    </p:animEffect>
                                  </p:childTnLst>
                                </p:cTn>
                              </p:par>
                              <p:par>
                                <p:cTn id="17" presetID="10" presetClass="entr" presetSubtype="0" fill="hold" nodeType="withEffect">
                                  <p:stCondLst>
                                    <p:cond delay="0"/>
                                  </p:stCondLst>
                                  <p:childTnLst>
                                    <p:set>
                                      <p:cBhvr>
                                        <p:cTn id="18" dur="1" fill="hold">
                                          <p:stCondLst>
                                            <p:cond delay="0"/>
                                          </p:stCondLst>
                                        </p:cTn>
                                        <p:tgtEl>
                                          <p:spTgt spid="783"/>
                                        </p:tgtEl>
                                        <p:attrNameLst>
                                          <p:attrName>style.visibility</p:attrName>
                                        </p:attrNameLst>
                                      </p:cBhvr>
                                      <p:to>
                                        <p:strVal val="visible"/>
                                      </p:to>
                                    </p:set>
                                    <p:animEffect transition="in" filter="fade">
                                      <p:cBhvr>
                                        <p:cTn id="19" dur="500"/>
                                        <p:tgtEl>
                                          <p:spTgt spid="783"/>
                                        </p:tgtEl>
                                      </p:cBhvr>
                                    </p:animEffect>
                                  </p:childTnLst>
                                </p:cTn>
                              </p:par>
                              <p:par>
                                <p:cTn id="20" presetID="10" presetClass="entr" presetSubtype="0" fill="hold" nodeType="withEffect">
                                  <p:stCondLst>
                                    <p:cond delay="0"/>
                                  </p:stCondLst>
                                  <p:childTnLst>
                                    <p:set>
                                      <p:cBhvr>
                                        <p:cTn id="21" dur="1" fill="hold">
                                          <p:stCondLst>
                                            <p:cond delay="0"/>
                                          </p:stCondLst>
                                        </p:cTn>
                                        <p:tgtEl>
                                          <p:spTgt spid="764"/>
                                        </p:tgtEl>
                                        <p:attrNameLst>
                                          <p:attrName>style.visibility</p:attrName>
                                        </p:attrNameLst>
                                      </p:cBhvr>
                                      <p:to>
                                        <p:strVal val="visible"/>
                                      </p:to>
                                    </p:set>
                                    <p:animEffect transition="in" filter="fade">
                                      <p:cBhvr>
                                        <p:cTn id="22" dur="500"/>
                                        <p:tgtEl>
                                          <p:spTgt spid="764"/>
                                        </p:tgtEl>
                                      </p:cBhvr>
                                    </p:animEffect>
                                  </p:childTnLst>
                                </p:cTn>
                              </p:par>
                              <p:par>
                                <p:cTn id="23" presetID="10" presetClass="entr" presetSubtype="0" fill="hold" nodeType="withEffect">
                                  <p:stCondLst>
                                    <p:cond delay="0"/>
                                  </p:stCondLst>
                                  <p:childTnLst>
                                    <p:set>
                                      <p:cBhvr>
                                        <p:cTn id="24" dur="1" fill="hold">
                                          <p:stCondLst>
                                            <p:cond delay="0"/>
                                          </p:stCondLst>
                                        </p:cTn>
                                        <p:tgtEl>
                                          <p:spTgt spid="767"/>
                                        </p:tgtEl>
                                        <p:attrNameLst>
                                          <p:attrName>style.visibility</p:attrName>
                                        </p:attrNameLst>
                                      </p:cBhvr>
                                      <p:to>
                                        <p:strVal val="visible"/>
                                      </p:to>
                                    </p:set>
                                    <p:animEffect transition="in" filter="fade">
                                      <p:cBhvr>
                                        <p:cTn id="25" dur="500"/>
                                        <p:tgtEl>
                                          <p:spTgt spid="767"/>
                                        </p:tgtEl>
                                      </p:cBhvr>
                                    </p:animEffect>
                                  </p:childTnLst>
                                </p:cTn>
                              </p:par>
                              <p:par>
                                <p:cTn id="26" presetID="10" presetClass="entr" presetSubtype="0" fill="hold" nodeType="withEffect">
                                  <p:stCondLst>
                                    <p:cond delay="0"/>
                                  </p:stCondLst>
                                  <p:childTnLst>
                                    <p:set>
                                      <p:cBhvr>
                                        <p:cTn id="27" dur="1" fill="hold">
                                          <p:stCondLst>
                                            <p:cond delay="0"/>
                                          </p:stCondLst>
                                        </p:cTn>
                                        <p:tgtEl>
                                          <p:spTgt spid="761"/>
                                        </p:tgtEl>
                                        <p:attrNameLst>
                                          <p:attrName>style.visibility</p:attrName>
                                        </p:attrNameLst>
                                      </p:cBhvr>
                                      <p:to>
                                        <p:strVal val="visible"/>
                                      </p:to>
                                    </p:set>
                                    <p:animEffect transition="in" filter="fade">
                                      <p:cBhvr>
                                        <p:cTn id="28" dur="500"/>
                                        <p:tgtEl>
                                          <p:spTgt spid="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CÔNG NGHỆ VÀ NGÔN NGỮ SỬ DỤNG</a:t>
            </a:r>
            <a:endParaRPr sz="2400" b="0" i="0" u="none" strike="noStrike" cap="none">
              <a:solidFill>
                <a:srgbClr val="202020"/>
              </a:solidFill>
              <a:latin typeface="Arial"/>
              <a:ea typeface="Arial"/>
              <a:cs typeface="Arial"/>
              <a:sym typeface="Arial"/>
            </a:endParaRPr>
          </a:p>
        </p:txBody>
      </p:sp>
      <p:sp>
        <p:nvSpPr>
          <p:cNvPr id="627" name="Google Shape;627;p7"/>
          <p:cNvSpPr/>
          <p:nvPr/>
        </p:nvSpPr>
        <p:spPr>
          <a:xfrm>
            <a:off x="5202360" y="1735920"/>
            <a:ext cx="5986800" cy="1918440"/>
          </a:xfrm>
          <a:prstGeom prst="rect">
            <a:avLst/>
          </a:prstGeom>
          <a:noFill/>
          <a:ln>
            <a:noFill/>
          </a:ln>
        </p:spPr>
        <p:txBody>
          <a:bodyPr spcFirstLastPara="1" wrap="square" lIns="90000" tIns="45000" rIns="90000" bIns="45000" anchor="t" anchorCtr="0">
            <a:spAutoFit/>
          </a:bodyPr>
          <a:lstStyle/>
          <a:p>
            <a:pPr marL="0" marR="0" lvl="0" indent="0" algn="just" rtl="0">
              <a:lnSpc>
                <a:spcPct val="120000"/>
              </a:lnSpc>
              <a:spcBef>
                <a:spcPts val="0"/>
              </a:spcBef>
              <a:spcAft>
                <a:spcPts val="0"/>
              </a:spcAft>
              <a:buClr>
                <a:srgbClr val="000000"/>
              </a:buClr>
              <a:buSzPts val="2000"/>
              <a:buFont typeface="Arial"/>
              <a:buNone/>
            </a:pPr>
            <a:r>
              <a:rPr lang="en-US" sz="2000" b="0" i="0" u="none" strike="noStrike" cap="none">
                <a:solidFill>
                  <a:srgbClr val="FFFFFF"/>
                </a:solidFill>
                <a:latin typeface="Calibri"/>
                <a:ea typeface="Calibri"/>
                <a:cs typeface="Calibri"/>
                <a:sym typeface="Calibri"/>
              </a:rPr>
              <a:t>  PHP là ngôn ngữ xây dựng web phổ biến với tốc độ nhanh, được tối ưu hóa cho các ứng dụng web. Giúp lập trình viên dễ dàng xây dựng trang web với tốc độ nhanh. </a:t>
            </a:r>
            <a:endParaRPr sz="2000" b="0" i="0" u="none" strike="noStrike" cap="none">
              <a:solidFill>
                <a:schemeClr val="dk1"/>
              </a:solidFill>
              <a:latin typeface="Arial"/>
              <a:ea typeface="Arial"/>
              <a:cs typeface="Arial"/>
              <a:sym typeface="Arial"/>
            </a:endParaRPr>
          </a:p>
          <a:p>
            <a:pPr marL="0" marR="0" lvl="0" indent="0" algn="just" rtl="0">
              <a:lnSpc>
                <a:spcPct val="12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pic>
        <p:nvPicPr>
          <p:cNvPr id="628" name="Google Shape;628;p7" descr="ASP.Net Web Development Services in Patna India | Hire ASP.Net Developers  in Patna"/>
          <p:cNvPicPr preferRelativeResize="0"/>
          <p:nvPr/>
        </p:nvPicPr>
        <p:blipFill rotWithShape="1">
          <a:blip r:embed="rId3">
            <a:alphaModFix/>
          </a:blip>
          <a:srcRect/>
          <a:stretch/>
        </p:blipFill>
        <p:spPr>
          <a:xfrm>
            <a:off x="297750" y="1219200"/>
            <a:ext cx="6191250" cy="4286250"/>
          </a:xfrm>
          <a:prstGeom prst="rect">
            <a:avLst/>
          </a:prstGeom>
          <a:noFill/>
          <a:ln>
            <a:noFill/>
          </a:ln>
        </p:spPr>
      </p:pic>
      <p:pic>
        <p:nvPicPr>
          <p:cNvPr id="629" name="Google Shape;629;p7" descr="Tất tần tật các kiến thức về lập trình sql server cho người mới tìm hiểu"/>
          <p:cNvPicPr preferRelativeResize="0"/>
          <p:nvPr/>
        </p:nvPicPr>
        <p:blipFill rotWithShape="1">
          <a:blip r:embed="rId4">
            <a:alphaModFix/>
          </a:blip>
          <a:srcRect/>
          <a:stretch/>
        </p:blipFill>
        <p:spPr>
          <a:xfrm>
            <a:off x="7010400" y="1732961"/>
            <a:ext cx="4762500" cy="318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grpSp>
        <p:nvGrpSpPr>
          <p:cNvPr id="636" name="Google Shape;636;p8"/>
          <p:cNvGrpSpPr/>
          <p:nvPr/>
        </p:nvGrpSpPr>
        <p:grpSpPr>
          <a:xfrm>
            <a:off x="1079640" y="1606680"/>
            <a:ext cx="4054680" cy="1186920"/>
            <a:chOff x="1079640" y="1606680"/>
            <a:chExt cx="4054680" cy="1186920"/>
          </a:xfrm>
        </p:grpSpPr>
        <p:sp>
          <p:nvSpPr>
            <p:cNvPr id="637" name="Google Shape;637;p8"/>
            <p:cNvSpPr/>
            <p:nvPr/>
          </p:nvSpPr>
          <p:spPr>
            <a:xfrm>
              <a:off x="1079640" y="1606680"/>
              <a:ext cx="4054680" cy="11869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38" name="Google Shape;638;p8"/>
            <p:cNvSpPr/>
            <p:nvPr/>
          </p:nvSpPr>
          <p:spPr>
            <a:xfrm>
              <a:off x="1244880" y="1759320"/>
              <a:ext cx="3310560" cy="755676"/>
            </a:xfrm>
            <a:prstGeom prst="rect">
              <a:avLst/>
            </a:prstGeom>
            <a:solidFill>
              <a:schemeClr val="accent1"/>
            </a:solid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dirty="0">
                  <a:solidFill>
                    <a:srgbClr val="FFFFFF"/>
                  </a:solidFill>
                  <a:latin typeface="Calibri"/>
                  <a:ea typeface="Calibri"/>
                  <a:cs typeface="Calibri"/>
                  <a:sym typeface="Calibri"/>
                </a:rPr>
                <a:t>ĐĂNG KÝ, ĐĂNG NHẬP, </a:t>
              </a:r>
            </a:p>
            <a:p>
              <a:pPr marL="0" marR="0" lvl="0" indent="0" algn="l" rtl="0">
                <a:lnSpc>
                  <a:spcPct val="120000"/>
                </a:lnSpc>
                <a:spcBef>
                  <a:spcPts val="0"/>
                </a:spcBef>
                <a:spcAft>
                  <a:spcPts val="0"/>
                </a:spcAft>
                <a:buClr>
                  <a:srgbClr val="000000"/>
                </a:buClr>
                <a:buSzPts val="1800"/>
                <a:buFont typeface="Arial"/>
                <a:buNone/>
              </a:pPr>
              <a:r>
                <a:rPr lang="en-US" sz="1800" b="1" i="0" u="none" strike="noStrike" cap="none" dirty="0">
                  <a:solidFill>
                    <a:srgbClr val="FFFFFF"/>
                  </a:solidFill>
                  <a:latin typeface="Calibri"/>
                  <a:ea typeface="Calibri"/>
                  <a:cs typeface="Calibri"/>
                  <a:sym typeface="Calibri"/>
                </a:rPr>
                <a:t>LẤY LẠI MẬT KHẨU </a:t>
              </a:r>
              <a:endParaRPr sz="1800" b="0" i="0" u="none" strike="noStrike" cap="none" dirty="0">
                <a:solidFill>
                  <a:schemeClr val="dk1"/>
                </a:solidFill>
                <a:latin typeface="Arial"/>
                <a:ea typeface="Arial"/>
                <a:cs typeface="Arial"/>
                <a:sym typeface="Arial"/>
              </a:endParaRPr>
            </a:p>
          </p:txBody>
        </p:sp>
        <p:cxnSp>
          <p:nvCxnSpPr>
            <p:cNvPr id="639" name="Google Shape;639;p8"/>
            <p:cNvCxnSpPr/>
            <p:nvPr/>
          </p:nvCxnSpPr>
          <p:spPr>
            <a:xfrm>
              <a:off x="1244880" y="2146172"/>
              <a:ext cx="2277360" cy="0"/>
            </a:xfrm>
            <a:prstGeom prst="straightConnector1">
              <a:avLst/>
            </a:prstGeom>
            <a:noFill/>
            <a:ln w="9525" cap="flat" cmpd="sng">
              <a:solidFill>
                <a:schemeClr val="lt1"/>
              </a:solidFill>
              <a:prstDash val="solid"/>
              <a:miter lim="8000"/>
              <a:headEnd type="none" w="sm" len="sm"/>
              <a:tailEnd type="none" w="sm" len="sm"/>
            </a:ln>
          </p:spPr>
        </p:cxnSp>
      </p:grpSp>
      <p:grpSp>
        <p:nvGrpSpPr>
          <p:cNvPr id="640" name="Google Shape;640;p8"/>
          <p:cNvGrpSpPr/>
          <p:nvPr/>
        </p:nvGrpSpPr>
        <p:grpSpPr>
          <a:xfrm>
            <a:off x="5859043" y="1606680"/>
            <a:ext cx="4054680" cy="1186920"/>
            <a:chOff x="1079640" y="3204720"/>
            <a:chExt cx="4054680" cy="1186920"/>
          </a:xfrm>
        </p:grpSpPr>
        <p:sp>
          <p:nvSpPr>
            <p:cNvPr id="641" name="Google Shape;641;p8"/>
            <p:cNvSpPr/>
            <p:nvPr/>
          </p:nvSpPr>
          <p:spPr>
            <a:xfrm>
              <a:off x="1079640" y="3204720"/>
              <a:ext cx="4054680" cy="118692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8"/>
            <p:cNvSpPr/>
            <p:nvPr/>
          </p:nvSpPr>
          <p:spPr>
            <a:xfrm>
              <a:off x="1615200" y="3279306"/>
              <a:ext cx="3033000" cy="106409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dirty="0">
                  <a:solidFill>
                    <a:srgbClr val="FFFFFF"/>
                  </a:solidFill>
                  <a:latin typeface="Calibri"/>
                  <a:ea typeface="Calibri"/>
                  <a:cs typeface="Calibri"/>
                  <a:sym typeface="Calibri"/>
                </a:rPr>
                <a:t>THÊM VÀO GIỎ HÀNG, CẬP </a:t>
              </a:r>
              <a:endParaRPr sz="1400" b="0" i="0" u="none" strike="noStrike" cap="none"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00"/>
                <a:buFont typeface="Arial"/>
                <a:buNone/>
              </a:pPr>
              <a:endParaRPr sz="1800" b="1" i="0" u="none" strike="noStrike" cap="none" dirty="0">
                <a:solidFill>
                  <a:srgbClr val="FFFFFF"/>
                </a:solidFill>
                <a:latin typeface="Calibri"/>
                <a:ea typeface="Calibri"/>
                <a:cs typeface="Calibri"/>
                <a:sym typeface="Calibri"/>
              </a:endParaRPr>
            </a:p>
            <a:p>
              <a:pPr marL="0" marR="0" lvl="0" indent="0" algn="l" rtl="0">
                <a:lnSpc>
                  <a:spcPct val="120000"/>
                </a:lnSpc>
                <a:spcBef>
                  <a:spcPts val="0"/>
                </a:spcBef>
                <a:spcAft>
                  <a:spcPts val="0"/>
                </a:spcAft>
                <a:buClr>
                  <a:srgbClr val="000000"/>
                </a:buClr>
                <a:buSzPts val="1800"/>
                <a:buFont typeface="Arial"/>
                <a:buNone/>
              </a:pPr>
              <a:r>
                <a:rPr lang="en-US" sz="1800" b="1" i="0" u="none" strike="noStrike" cap="none" dirty="0">
                  <a:solidFill>
                    <a:srgbClr val="FFFFFF"/>
                  </a:solidFill>
                  <a:latin typeface="Calibri"/>
                  <a:ea typeface="Calibri"/>
                  <a:cs typeface="Calibri"/>
                  <a:sym typeface="Calibri"/>
                </a:rPr>
                <a:t>NHẬP GIỎ HÀNG, ĐẶT HÀNG</a:t>
              </a:r>
              <a:endParaRPr sz="1800" b="0" i="0" u="none" strike="noStrike" cap="none" dirty="0">
                <a:solidFill>
                  <a:schemeClr val="dk1"/>
                </a:solidFill>
                <a:latin typeface="Arial"/>
                <a:ea typeface="Arial"/>
                <a:cs typeface="Arial"/>
                <a:sym typeface="Arial"/>
              </a:endParaRPr>
            </a:p>
          </p:txBody>
        </p:sp>
        <p:cxnSp>
          <p:nvCxnSpPr>
            <p:cNvPr id="643" name="Google Shape;643;p8"/>
            <p:cNvCxnSpPr/>
            <p:nvPr/>
          </p:nvCxnSpPr>
          <p:spPr>
            <a:xfrm>
              <a:off x="1913640" y="3810000"/>
              <a:ext cx="2277360" cy="0"/>
            </a:xfrm>
            <a:prstGeom prst="straightConnector1">
              <a:avLst/>
            </a:prstGeom>
            <a:noFill/>
            <a:ln w="9525" cap="flat" cmpd="sng">
              <a:solidFill>
                <a:schemeClr val="lt1"/>
              </a:solidFill>
              <a:prstDash val="solid"/>
              <a:miter lim="8000"/>
              <a:headEnd type="none" w="sm" len="sm"/>
              <a:tailEnd type="none" w="sm" len="sm"/>
            </a:ln>
          </p:spPr>
        </p:cxnSp>
      </p:grpSp>
      <p:grpSp>
        <p:nvGrpSpPr>
          <p:cNvPr id="644" name="Google Shape;644;p8"/>
          <p:cNvGrpSpPr/>
          <p:nvPr/>
        </p:nvGrpSpPr>
        <p:grpSpPr>
          <a:xfrm>
            <a:off x="3939660" y="3089409"/>
            <a:ext cx="4054680" cy="1274720"/>
            <a:chOff x="3939660" y="3089409"/>
            <a:chExt cx="4054680" cy="1274720"/>
          </a:xfrm>
        </p:grpSpPr>
        <p:sp>
          <p:nvSpPr>
            <p:cNvPr id="645" name="Google Shape;645;p8"/>
            <p:cNvSpPr/>
            <p:nvPr/>
          </p:nvSpPr>
          <p:spPr>
            <a:xfrm>
              <a:off x="3939660" y="3089409"/>
              <a:ext cx="4054680" cy="1274720"/>
            </a:xfrm>
            <a:prstGeom prst="rect">
              <a:avLst/>
            </a:pr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8"/>
            <p:cNvSpPr/>
            <p:nvPr/>
          </p:nvSpPr>
          <p:spPr>
            <a:xfrm>
              <a:off x="4216543" y="3276054"/>
              <a:ext cx="3669840" cy="10880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dirty="0">
                  <a:solidFill>
                    <a:srgbClr val="FFFFFF"/>
                  </a:solidFill>
                  <a:latin typeface="Calibri"/>
                  <a:ea typeface="Calibri"/>
                  <a:cs typeface="Calibri"/>
                  <a:sym typeface="Calibri"/>
                </a:rPr>
                <a:t>QUẢN LÝ TÀI KHOẢN,QUẢN LÝ SẢN PHẨM, </a:t>
              </a:r>
              <a:r>
                <a:rPr lang="en-US" sz="1800" b="1" dirty="0">
                  <a:solidFill>
                    <a:srgbClr val="FFFFFF"/>
                  </a:solidFill>
                  <a:latin typeface="Calibri"/>
                  <a:ea typeface="Calibri"/>
                  <a:cs typeface="Calibri"/>
                  <a:sym typeface="Calibri"/>
                </a:rPr>
                <a:t>QUẢN LÝ </a:t>
              </a:r>
              <a:r>
                <a:rPr lang="en-US" sz="1800" b="1" i="0" u="none" strike="noStrike" cap="none" dirty="0">
                  <a:solidFill>
                    <a:srgbClr val="FFFFFF"/>
                  </a:solidFill>
                  <a:latin typeface="Calibri"/>
                  <a:ea typeface="Calibri"/>
                  <a:cs typeface="Calibri"/>
                  <a:sym typeface="Calibri"/>
                </a:rPr>
                <a:t>ĐƠN HÀNG</a:t>
              </a:r>
              <a:r>
                <a:rPr lang="en-US" sz="1800" b="1" dirty="0">
                  <a:solidFill>
                    <a:srgbClr val="FFFFFF"/>
                  </a:solidFill>
                  <a:latin typeface="Calibri"/>
                  <a:ea typeface="Calibri"/>
                  <a:cs typeface="Calibri"/>
                  <a:sym typeface="Calibri"/>
                </a:rPr>
                <a:t>, THỐNG KÊ DOANH THU,…</a:t>
              </a:r>
              <a:endParaRPr sz="1800" b="0" i="0" u="none" strike="noStrike" cap="none" dirty="0">
                <a:solidFill>
                  <a:schemeClr val="dk1"/>
                </a:solidFill>
                <a:latin typeface="Arial"/>
                <a:ea typeface="Arial"/>
                <a:cs typeface="Arial"/>
                <a:sym typeface="Arial"/>
              </a:endParaRPr>
            </a:p>
          </p:txBody>
        </p:sp>
      </p:grpSp>
      <p:sp>
        <p:nvSpPr>
          <p:cNvPr id="647" name="Google Shape;647;p8"/>
          <p:cNvSpPr/>
          <p:nvPr/>
        </p:nvSpPr>
        <p:spPr>
          <a:xfrm>
            <a:off x="2008440" y="3996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Calibri"/>
                <a:ea typeface="Calibri"/>
                <a:cs typeface="Calibri"/>
                <a:sym typeface="Calibri"/>
              </a:rPr>
              <a:t>CHỨC NĂNG CHÍNH</a:t>
            </a:r>
            <a:endParaRPr sz="2400" b="0" i="0" u="none" strike="noStrike" cap="none" dirty="0">
              <a:solidFill>
                <a:schemeClr val="dk1"/>
              </a:solidFill>
              <a:latin typeface="Arial"/>
              <a:ea typeface="Arial"/>
              <a:cs typeface="Arial"/>
              <a:sym typeface="Arial"/>
            </a:endParaRPr>
          </a:p>
        </p:txBody>
      </p:sp>
      <p:grpSp>
        <p:nvGrpSpPr>
          <p:cNvPr id="649" name="Google Shape;649;p8"/>
          <p:cNvGrpSpPr/>
          <p:nvPr/>
        </p:nvGrpSpPr>
        <p:grpSpPr>
          <a:xfrm>
            <a:off x="304800" y="5257800"/>
            <a:ext cx="10856160" cy="579240"/>
            <a:chOff x="573840" y="5357520"/>
            <a:chExt cx="10856160" cy="579240"/>
          </a:xfrm>
        </p:grpSpPr>
        <p:sp>
          <p:nvSpPr>
            <p:cNvPr id="650" name="Google Shape;650;p8"/>
            <p:cNvSpPr/>
            <p:nvPr/>
          </p:nvSpPr>
          <p:spPr>
            <a:xfrm>
              <a:off x="8107920" y="5357520"/>
              <a:ext cx="3322080" cy="579240"/>
            </a:xfrm>
            <a:prstGeom prst="homePlate">
              <a:avLst>
                <a:gd name="adj" fmla="val 50000"/>
              </a:avLst>
            </a:prstGeom>
            <a:solidFill>
              <a:schemeClr val="accent4"/>
            </a:solidFill>
            <a:ln w="572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8"/>
            <p:cNvSpPr/>
            <p:nvPr/>
          </p:nvSpPr>
          <p:spPr>
            <a:xfrm>
              <a:off x="5524200" y="5357520"/>
              <a:ext cx="2898720" cy="579240"/>
            </a:xfrm>
            <a:prstGeom prst="homePlate">
              <a:avLst>
                <a:gd name="adj" fmla="val 50000"/>
              </a:avLst>
            </a:prstGeom>
            <a:solidFill>
              <a:schemeClr val="accent3"/>
            </a:solidFill>
            <a:ln w="572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8"/>
            <p:cNvSpPr/>
            <p:nvPr/>
          </p:nvSpPr>
          <p:spPr>
            <a:xfrm>
              <a:off x="304920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2"/>
            </a:solidFill>
            <a:ln w="57225" cap="flat" cmpd="sng">
              <a:solidFill>
                <a:schemeClr val="lt1"/>
              </a:solidFill>
              <a:prstDash val="solid"/>
              <a:miter lim="8000"/>
              <a:headEnd type="none" w="sm" len="sm"/>
              <a:tailEnd type="none" w="sm" len="sm"/>
            </a:ln>
          </p:spPr>
        </p:sp>
        <p:sp>
          <p:nvSpPr>
            <p:cNvPr id="653" name="Google Shape;653;p8"/>
            <p:cNvSpPr/>
            <p:nvPr/>
          </p:nvSpPr>
          <p:spPr>
            <a:xfrm>
              <a:off x="57384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1"/>
            </a:solidFill>
            <a:ln w="57225" cap="flat" cmpd="sng">
              <a:solidFill>
                <a:schemeClr val="lt1"/>
              </a:solidFill>
              <a:prstDash val="solid"/>
              <a:miter lim="8000"/>
              <a:headEnd type="none" w="sm" len="sm"/>
              <a:tailEnd type="none" w="sm" len="sm"/>
            </a:ln>
          </p:spPr>
        </p:sp>
      </p:grpSp>
      <p:sp>
        <p:nvSpPr>
          <p:cNvPr id="654" name="Google Shape;654;p8"/>
          <p:cNvSpPr/>
          <p:nvPr/>
        </p:nvSpPr>
        <p:spPr>
          <a:xfrm>
            <a:off x="521880" y="5346360"/>
            <a:ext cx="2358000" cy="419400"/>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800"/>
              <a:buFont typeface="Arial"/>
              <a:buNone/>
            </a:pPr>
            <a:r>
              <a:rPr lang="en-US" sz="1800" b="1" i="0" u="none" strike="noStrike" cap="none">
                <a:solidFill>
                  <a:srgbClr val="FFFFFF"/>
                </a:solidFill>
                <a:latin typeface="Calibri"/>
                <a:ea typeface="Calibri"/>
                <a:cs typeface="Calibri"/>
                <a:sym typeface="Calibri"/>
              </a:rPr>
              <a:t>Sản phẩm, tin tức</a:t>
            </a:r>
            <a:endParaRPr sz="1800" b="0" i="0" u="none" strike="noStrike" cap="none">
              <a:solidFill>
                <a:schemeClr val="dk1"/>
              </a:solidFill>
              <a:latin typeface="Arial"/>
              <a:ea typeface="Arial"/>
              <a:cs typeface="Arial"/>
              <a:sym typeface="Arial"/>
            </a:endParaRPr>
          </a:p>
        </p:txBody>
      </p:sp>
      <p:sp>
        <p:nvSpPr>
          <p:cNvPr id="655" name="Google Shape;655;p8"/>
          <p:cNvSpPr/>
          <p:nvPr/>
        </p:nvSpPr>
        <p:spPr>
          <a:xfrm>
            <a:off x="3167160" y="5346360"/>
            <a:ext cx="2050200" cy="386344"/>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600"/>
              <a:buFont typeface="Arial"/>
              <a:buNone/>
            </a:pPr>
            <a:r>
              <a:rPr lang="en-US" sz="1600" b="1" i="0" u="none" strike="noStrike" cap="none">
                <a:solidFill>
                  <a:srgbClr val="FFFFFF"/>
                </a:solidFill>
                <a:latin typeface="Calibri"/>
                <a:ea typeface="Calibri"/>
                <a:cs typeface="Calibri"/>
                <a:sym typeface="Calibri"/>
              </a:rPr>
              <a:t>Thông tin sản phẩm</a:t>
            </a:r>
            <a:endParaRPr sz="1600" b="0" i="0" u="none" strike="noStrike" cap="none">
              <a:solidFill>
                <a:schemeClr val="dk1"/>
              </a:solidFill>
              <a:latin typeface="Arial"/>
              <a:ea typeface="Arial"/>
              <a:cs typeface="Arial"/>
              <a:sym typeface="Arial"/>
            </a:endParaRPr>
          </a:p>
        </p:txBody>
      </p:sp>
      <p:sp>
        <p:nvSpPr>
          <p:cNvPr id="656" name="Google Shape;656;p8"/>
          <p:cNvSpPr/>
          <p:nvPr/>
        </p:nvSpPr>
        <p:spPr>
          <a:xfrm>
            <a:off x="5812440" y="5346360"/>
            <a:ext cx="2050200" cy="423278"/>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800"/>
              <a:buFont typeface="Arial"/>
              <a:buNone/>
            </a:pPr>
            <a:r>
              <a:rPr lang="en-US" sz="1800" b="1" i="0" u="none" strike="noStrike" cap="none" dirty="0" err="1">
                <a:solidFill>
                  <a:srgbClr val="FFFFFF"/>
                </a:solidFill>
                <a:latin typeface="Calibri"/>
                <a:ea typeface="Calibri"/>
                <a:cs typeface="Calibri"/>
                <a:sym typeface="Calibri"/>
              </a:rPr>
              <a:t>Tìm</a:t>
            </a:r>
            <a:r>
              <a:rPr lang="en-US" sz="1800" b="1" i="0" u="none" strike="noStrike" cap="none" dirty="0">
                <a:solidFill>
                  <a:srgbClr val="FFFFFF"/>
                </a:solidFill>
                <a:latin typeface="Calibri"/>
                <a:ea typeface="Calibri"/>
                <a:cs typeface="Calibri"/>
                <a:sym typeface="Calibri"/>
              </a:rPr>
              <a:t> </a:t>
            </a:r>
            <a:r>
              <a:rPr lang="en-US" sz="1800" b="1" i="0" u="none" strike="noStrike" cap="none" dirty="0" err="1">
                <a:solidFill>
                  <a:srgbClr val="FFFFFF"/>
                </a:solidFill>
                <a:latin typeface="Calibri"/>
                <a:ea typeface="Calibri"/>
                <a:cs typeface="Calibri"/>
                <a:sym typeface="Calibri"/>
              </a:rPr>
              <a:t>kiếm</a:t>
            </a:r>
            <a:r>
              <a:rPr lang="en-US" sz="1800" b="1" i="0" u="none" strike="noStrike" cap="none" dirty="0">
                <a:solidFill>
                  <a:srgbClr val="FFFFFF"/>
                </a:solidFill>
                <a:latin typeface="Calibri"/>
                <a:ea typeface="Calibri"/>
                <a:cs typeface="Calibri"/>
                <a:sym typeface="Calibri"/>
              </a:rPr>
              <a:t> </a:t>
            </a:r>
            <a:r>
              <a:rPr lang="en-US" sz="1800" b="1" i="0" u="none" strike="noStrike" cap="none" dirty="0" err="1">
                <a:solidFill>
                  <a:srgbClr val="FFFFFF"/>
                </a:solidFill>
                <a:latin typeface="Calibri"/>
                <a:ea typeface="Calibri"/>
                <a:cs typeface="Calibri"/>
                <a:sym typeface="Calibri"/>
              </a:rPr>
              <a:t>sản</a:t>
            </a:r>
            <a:r>
              <a:rPr lang="en-US" sz="1800" b="1" i="0" u="none" strike="noStrike" cap="none" dirty="0">
                <a:solidFill>
                  <a:srgbClr val="FFFFFF"/>
                </a:solidFill>
                <a:latin typeface="Calibri"/>
                <a:ea typeface="Calibri"/>
                <a:cs typeface="Calibri"/>
                <a:sym typeface="Calibri"/>
              </a:rPr>
              <a:t> </a:t>
            </a:r>
            <a:r>
              <a:rPr lang="en-US" sz="1800" b="1" i="0" u="none" strike="noStrike" cap="none" dirty="0" err="1">
                <a:solidFill>
                  <a:srgbClr val="FFFFFF"/>
                </a:solidFill>
                <a:latin typeface="Calibri"/>
                <a:ea typeface="Calibri"/>
                <a:cs typeface="Calibri"/>
                <a:sym typeface="Calibri"/>
              </a:rPr>
              <a:t>phẩm</a:t>
            </a:r>
            <a:r>
              <a:rPr lang="en-US" sz="1800" b="1" i="0" u="none" strike="noStrike" cap="none" dirty="0">
                <a:solidFill>
                  <a:srgbClr val="FFFFFF"/>
                </a:solidFill>
                <a:latin typeface="Calibri"/>
                <a:ea typeface="Calibri"/>
                <a:cs typeface="Calibri"/>
                <a:sym typeface="Calibri"/>
              </a:rPr>
              <a:t> </a:t>
            </a:r>
            <a:endParaRPr sz="1800" b="0" i="0" u="none" strike="noStrike" cap="none" dirty="0">
              <a:solidFill>
                <a:schemeClr val="dk1"/>
              </a:solidFill>
              <a:latin typeface="Arial"/>
              <a:ea typeface="Arial"/>
              <a:cs typeface="Arial"/>
              <a:sym typeface="Arial"/>
            </a:endParaRPr>
          </a:p>
        </p:txBody>
      </p:sp>
      <p:sp>
        <p:nvSpPr>
          <p:cNvPr id="657" name="Google Shape;657;p8"/>
          <p:cNvSpPr/>
          <p:nvPr/>
        </p:nvSpPr>
        <p:spPr>
          <a:xfrm>
            <a:off x="8153880" y="5346360"/>
            <a:ext cx="3007080" cy="423278"/>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800"/>
              <a:buFont typeface="Arial"/>
              <a:buNone/>
            </a:pPr>
            <a:r>
              <a:rPr lang="en-US" sz="1800" b="1" i="0" u="none" strike="noStrike" cap="none" dirty="0" err="1">
                <a:solidFill>
                  <a:srgbClr val="FFFFFF"/>
                </a:solidFill>
                <a:latin typeface="Calibri"/>
                <a:ea typeface="Calibri"/>
                <a:cs typeface="Calibri"/>
                <a:sym typeface="Calibri"/>
              </a:rPr>
              <a:t>Sản</a:t>
            </a:r>
            <a:r>
              <a:rPr lang="en-US" sz="1800" b="1" i="0" u="none" strike="noStrike" cap="none" dirty="0">
                <a:solidFill>
                  <a:srgbClr val="FFFFFF"/>
                </a:solidFill>
                <a:latin typeface="Calibri"/>
                <a:ea typeface="Calibri"/>
                <a:cs typeface="Calibri"/>
                <a:sym typeface="Calibri"/>
              </a:rPr>
              <a:t> </a:t>
            </a:r>
            <a:r>
              <a:rPr lang="en-US" sz="1800" b="1" i="0" u="none" strike="noStrike" cap="none" dirty="0" err="1">
                <a:solidFill>
                  <a:srgbClr val="FFFFFF"/>
                </a:solidFill>
                <a:latin typeface="Calibri"/>
                <a:ea typeface="Calibri"/>
                <a:cs typeface="Calibri"/>
                <a:sym typeface="Calibri"/>
              </a:rPr>
              <a:t>phẩm</a:t>
            </a:r>
            <a:r>
              <a:rPr lang="en-US" sz="1800" b="1" i="0" u="none" strike="noStrike" cap="none" dirty="0">
                <a:solidFill>
                  <a:srgbClr val="FFFFFF"/>
                </a:solidFill>
                <a:latin typeface="Calibri"/>
                <a:ea typeface="Calibri"/>
                <a:cs typeface="Calibri"/>
                <a:sym typeface="Calibri"/>
              </a:rPr>
              <a:t> </a:t>
            </a:r>
            <a:r>
              <a:rPr lang="en-US" sz="1800" b="1" i="0" u="none" strike="noStrike" cap="none" dirty="0" err="1">
                <a:solidFill>
                  <a:srgbClr val="FFFFFF"/>
                </a:solidFill>
                <a:latin typeface="Calibri"/>
                <a:ea typeface="Calibri"/>
                <a:cs typeface="Calibri"/>
                <a:sym typeface="Calibri"/>
              </a:rPr>
              <a:t>theo</a:t>
            </a:r>
            <a:r>
              <a:rPr lang="en-US" sz="1800" b="1" i="0" u="none" strike="noStrike" cap="none" dirty="0">
                <a:solidFill>
                  <a:srgbClr val="FFFFFF"/>
                </a:solidFill>
                <a:latin typeface="Calibri"/>
                <a:ea typeface="Calibri"/>
                <a:cs typeface="Calibri"/>
                <a:sym typeface="Calibri"/>
              </a:rPr>
              <a:t> </a:t>
            </a:r>
            <a:r>
              <a:rPr lang="en-US" sz="1800" b="1" i="0" u="none" strike="noStrike" cap="none" dirty="0" err="1">
                <a:solidFill>
                  <a:srgbClr val="FFFFFF"/>
                </a:solidFill>
                <a:latin typeface="Calibri"/>
                <a:ea typeface="Calibri"/>
                <a:cs typeface="Calibri"/>
                <a:sym typeface="Calibri"/>
              </a:rPr>
              <a:t>danh</a:t>
            </a:r>
            <a:r>
              <a:rPr lang="en-US" sz="1800" b="1" i="0" u="none" strike="noStrike" cap="none" dirty="0">
                <a:solidFill>
                  <a:srgbClr val="FFFFFF"/>
                </a:solidFill>
                <a:latin typeface="Calibri"/>
                <a:ea typeface="Calibri"/>
                <a:cs typeface="Calibri"/>
                <a:sym typeface="Calibri"/>
              </a:rPr>
              <a:t> </a:t>
            </a:r>
            <a:r>
              <a:rPr lang="en-US" sz="1800" b="1" i="0" u="none" strike="noStrike" cap="none" dirty="0" err="1">
                <a:solidFill>
                  <a:srgbClr val="FFFFFF"/>
                </a:solidFill>
                <a:latin typeface="Calibri"/>
                <a:ea typeface="Calibri"/>
                <a:cs typeface="Calibri"/>
                <a:sym typeface="Calibri"/>
              </a:rPr>
              <a:t>mục</a:t>
            </a:r>
            <a:endParaRPr sz="18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36"/>
                                        </p:tgtEl>
                                        <p:attrNameLst>
                                          <p:attrName>style.visibility</p:attrName>
                                        </p:attrNameLst>
                                      </p:cBhvr>
                                      <p:to>
                                        <p:strVal val="visible"/>
                                      </p:to>
                                    </p:set>
                                    <p:anim calcmode="lin" valueType="num">
                                      <p:cBhvr additive="base">
                                        <p:cTn id="7" dur="500"/>
                                        <p:tgtEl>
                                          <p:spTgt spid="63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40"/>
                                        </p:tgtEl>
                                        <p:attrNameLst>
                                          <p:attrName>style.visibility</p:attrName>
                                        </p:attrNameLst>
                                      </p:cBhvr>
                                      <p:to>
                                        <p:strVal val="visible"/>
                                      </p:to>
                                    </p:set>
                                    <p:anim calcmode="lin" valueType="num">
                                      <p:cBhvr additive="base">
                                        <p:cTn id="10" dur="500"/>
                                        <p:tgtEl>
                                          <p:spTgt spid="640"/>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644"/>
                                        </p:tgtEl>
                                        <p:attrNameLst>
                                          <p:attrName>style.visibility</p:attrName>
                                        </p:attrNameLst>
                                      </p:cBhvr>
                                      <p:to>
                                        <p:strVal val="visible"/>
                                      </p:to>
                                    </p:set>
                                    <p:anim calcmode="lin" valueType="num">
                                      <p:cBhvr additive="base">
                                        <p:cTn id="13" dur="500"/>
                                        <p:tgtEl>
                                          <p:spTgt spid="644"/>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649"/>
                                        </p:tgtEl>
                                        <p:attrNameLst>
                                          <p:attrName>style.visibility</p:attrName>
                                        </p:attrNameLst>
                                      </p:cBhvr>
                                      <p:to>
                                        <p:strVal val="visible"/>
                                      </p:to>
                                    </p:set>
                                    <p:anim calcmode="lin" valueType="num">
                                      <p:cBhvr additive="base">
                                        <p:cTn id="17" dur="500"/>
                                        <p:tgtEl>
                                          <p:spTgt spid="649"/>
                                        </p:tgtEl>
                                        <p:attrNameLst>
                                          <p:attrName>ppt_x</p:attrName>
                                        </p:attrNameLst>
                                      </p:cBhvr>
                                      <p:tavLst>
                                        <p:tav tm="0">
                                          <p:val>
                                            <p:strVal val="#ppt_x-1"/>
                                          </p:val>
                                        </p:tav>
                                        <p:tav tm="100000">
                                          <p:val>
                                            <p:strVal val="#ppt_x"/>
                                          </p:val>
                                        </p:tav>
                                      </p:tavLst>
                                    </p:anim>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57"/>
                                        </p:tgtEl>
                                        <p:attrNameLst>
                                          <p:attrName>style.visibility</p:attrName>
                                        </p:attrNameLst>
                                      </p:cBhvr>
                                      <p:to>
                                        <p:strVal val="visible"/>
                                      </p:to>
                                    </p:set>
                                    <p:animEffect transition="in" filter="fade">
                                      <p:cBhvr>
                                        <p:cTn id="21" dur="500"/>
                                        <p:tgtEl>
                                          <p:spTgt spid="657"/>
                                        </p:tgtEl>
                                      </p:cBhvr>
                                    </p:animEffect>
                                  </p:childTnLst>
                                </p:cTn>
                              </p:par>
                              <p:par>
                                <p:cTn id="22" presetID="10" presetClass="entr" presetSubtype="0" fill="hold" nodeType="withEffect">
                                  <p:stCondLst>
                                    <p:cond delay="0"/>
                                  </p:stCondLst>
                                  <p:childTnLst>
                                    <p:set>
                                      <p:cBhvr>
                                        <p:cTn id="23" dur="1" fill="hold">
                                          <p:stCondLst>
                                            <p:cond delay="0"/>
                                          </p:stCondLst>
                                        </p:cTn>
                                        <p:tgtEl>
                                          <p:spTgt spid="656"/>
                                        </p:tgtEl>
                                        <p:attrNameLst>
                                          <p:attrName>style.visibility</p:attrName>
                                        </p:attrNameLst>
                                      </p:cBhvr>
                                      <p:to>
                                        <p:strVal val="visible"/>
                                      </p:to>
                                    </p:set>
                                    <p:animEffect transition="in" filter="fade">
                                      <p:cBhvr>
                                        <p:cTn id="24" dur="500"/>
                                        <p:tgtEl>
                                          <p:spTgt spid="656"/>
                                        </p:tgtEl>
                                      </p:cBhvr>
                                    </p:animEffect>
                                  </p:childTnLst>
                                </p:cTn>
                              </p:par>
                              <p:par>
                                <p:cTn id="25" presetID="10" presetClass="entr" presetSubtype="0" fill="hold" nodeType="withEffect">
                                  <p:stCondLst>
                                    <p:cond delay="0"/>
                                  </p:stCondLst>
                                  <p:childTnLst>
                                    <p:set>
                                      <p:cBhvr>
                                        <p:cTn id="26" dur="1" fill="hold">
                                          <p:stCondLst>
                                            <p:cond delay="0"/>
                                          </p:stCondLst>
                                        </p:cTn>
                                        <p:tgtEl>
                                          <p:spTgt spid="655"/>
                                        </p:tgtEl>
                                        <p:attrNameLst>
                                          <p:attrName>style.visibility</p:attrName>
                                        </p:attrNameLst>
                                      </p:cBhvr>
                                      <p:to>
                                        <p:strVal val="visible"/>
                                      </p:to>
                                    </p:set>
                                    <p:animEffect transition="in" filter="fade">
                                      <p:cBhvr>
                                        <p:cTn id="27" dur="500"/>
                                        <p:tgtEl>
                                          <p:spTgt spid="655"/>
                                        </p:tgtEl>
                                      </p:cBhvr>
                                    </p:animEffect>
                                  </p:childTnLst>
                                </p:cTn>
                              </p:par>
                              <p:par>
                                <p:cTn id="28" presetID="10" presetClass="entr" presetSubtype="0" fill="hold" nodeType="withEffect">
                                  <p:stCondLst>
                                    <p:cond delay="0"/>
                                  </p:stCondLst>
                                  <p:childTnLst>
                                    <p:set>
                                      <p:cBhvr>
                                        <p:cTn id="29" dur="1" fill="hold">
                                          <p:stCondLst>
                                            <p:cond delay="0"/>
                                          </p:stCondLst>
                                        </p:cTn>
                                        <p:tgtEl>
                                          <p:spTgt spid="654"/>
                                        </p:tgtEl>
                                        <p:attrNameLst>
                                          <p:attrName>style.visibility</p:attrName>
                                        </p:attrNameLst>
                                      </p:cBhvr>
                                      <p:to>
                                        <p:strVal val="visible"/>
                                      </p:to>
                                    </p:set>
                                    <p:animEffect transition="in" filter="fade">
                                      <p:cBhvr>
                                        <p:cTn id="30" dur="500"/>
                                        <p:tgtEl>
                                          <p:spTgt spid="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1548</TotalTime>
  <Words>1387</Words>
  <Application>Microsoft Office PowerPoint</Application>
  <PresentationFormat>Widescreen</PresentationFormat>
  <Paragraphs>165</Paragraphs>
  <Slides>19</Slides>
  <Notes>19</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19</vt:i4>
      </vt:variant>
    </vt:vector>
  </HeadingPairs>
  <TitlesOfParts>
    <vt:vector size="31" baseType="lpstr">
      <vt:lpstr>Oi</vt:lpstr>
      <vt:lpstr>Times New Roman</vt:lpstr>
      <vt:lpstr>Arial</vt:lpstr>
      <vt:lpstr>Calibri</vt:lpstr>
      <vt:lpstr>Microsoft Yahei</vt:lpstr>
      <vt:lpstr>Century Gothic</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Linh Quang</cp:lastModifiedBy>
  <cp:revision>18</cp:revision>
  <dcterms:created xsi:type="dcterms:W3CDTF">2017-11-02T08:38:29Z</dcterms:created>
  <dcterms:modified xsi:type="dcterms:W3CDTF">2024-05-29T08:18:23Z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