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Senftleben" initials="JS" lastIdx="1" clrIdx="0">
    <p:extLst>
      <p:ext uri="{19B8F6BF-5375-455C-9EA6-DF929625EA0E}">
        <p15:presenceInfo xmlns:p15="http://schemas.microsoft.com/office/powerpoint/2012/main" userId="64ce686049ea4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7FEF"/>
    <a:srgbClr val="68A4D9"/>
    <a:srgbClr val="7061AE"/>
    <a:srgbClr val="3D3D3D"/>
    <a:srgbClr val="1F1F1F"/>
    <a:srgbClr val="414141"/>
    <a:srgbClr val="383838"/>
    <a:srgbClr val="26252C"/>
    <a:srgbClr val="43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2318-8845-448C-811F-4F68E38F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99A4A-1E9C-42FC-8A52-FBB40F20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02F92-F39F-4D35-A94C-F702A49E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1A88-BBB5-4C5D-91DC-927863A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20D10-FC53-4D2F-BBA4-1C38182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EE00-0127-4BC1-8E7E-314A7D5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AA6187-4585-40AB-B9A7-A03E219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2D4E3-8080-4FEA-8031-3B09D65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E4152-FA38-42F8-B216-22DDF1B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0D999-6418-403D-806F-C0B3640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8F6BA-4196-4E97-BAEB-A1F7E2A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7851-4715-42FA-BF78-F29C1E6C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E1F7D8-B7D8-494B-B467-A2FFA0A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CCCC8-6402-4D16-A11E-25036388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9BD73-B8F6-4669-92A8-D678C771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9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4978-82D1-473F-AE6B-841B2D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7CE5-C03B-48AD-B131-7AAACC54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FA194-9F1C-474A-ADA0-0196F8D3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F7205-7CC0-43EF-A972-904350E1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7DC0E-9BED-4F4B-BEF3-A88785A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4582-E298-4949-8733-59713C9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C81BE-CD1A-4539-9B12-EB056EF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A9E29-1D42-45E3-8BBE-C9FE7A5E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29F02-42D7-40BD-A8EC-1B4521B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2BFB-C2CE-4C64-9E28-9B23AD2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D546B-F2D2-4AD0-983C-8F348ED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727D-87E5-444D-9E16-47D1446B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4731C-5C31-484F-83D8-ECE2D412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A96FC-E22B-4FE7-B464-41915854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66B0C-9CD7-4179-9A2F-1AF8957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AC427-EFDE-435A-85FD-C9D0239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B0324-44E6-431B-8C02-9BCCF65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1D384D-11F4-4A78-8A2F-BDD6BCA8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F0F33-0EC9-4EDE-953F-E1C4E4D4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90F0D-ABB0-4EE2-A285-A5E7D1EE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383969-5043-4AD2-A85D-2667FDB8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DCE017-123D-45AD-9C75-3BF002D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47A661-FE34-4B42-85F8-88F934E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8D478D-70D3-4483-BE94-5FEEAE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43F72-42E7-4C8A-8493-659CA75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5EECDF-20EB-4D8B-9401-C3F518F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5CB4-96F6-4C9F-B1FD-8210759E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FCF6D-E304-476E-BE48-A302E57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4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4F6968-9E56-41D8-9244-C26975C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343BC-00E3-49EF-8AB4-1ABA6631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55873-CC66-4E54-8055-D14BCD6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91F9-5902-494E-810D-A6779ED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20376-A7F5-4D3B-86C4-BB30E112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80964-3871-41C3-A078-5BEFA6D5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E54ED-3BC2-464D-8088-AC91575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ACAB5-A0F6-436F-BAAD-86B8E4B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F1046-FBF2-4ADE-9F8B-BCBF0E1C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0C2B-1F4A-4C3E-8D5F-F17A61F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FE987-02C9-40EE-9F16-1EB0F988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625BF-BDAC-4F16-AF95-2B274EB3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CFF1B-32DB-440A-A5F6-C99B768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F67AE-E458-496F-8F90-AE9510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C2520-950E-4674-BD5F-8348A64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65309B-CDE3-4D7C-9221-4577A11E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F5EA5-8428-4893-81C5-CB0DC1F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D99FE-1763-46BB-BD8E-27AAABC7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A934-01EA-4B06-AAC8-BDFD1DA82116}" type="datetimeFigureOut">
              <a:rPr lang="de-DE" smtClean="0"/>
              <a:t>23.04.2021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A5CA6-BD4D-4480-B92B-21627638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16014-7FB4-4892-AC1D-F6BFD699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1031F9-835E-4580-8A78-FF400A47C3F5}"/>
              </a:ext>
            </a:extLst>
          </p:cNvPr>
          <p:cNvSpPr/>
          <p:nvPr/>
        </p:nvSpPr>
        <p:spPr>
          <a:xfrm>
            <a:off x="7937241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26BF42-8C90-4EE6-BAE4-CA2854160D86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6B9D5E1-490D-412F-8B2B-4DC023E95CB2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FD319-6C57-4540-B329-AAA1C1BDC147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005FD83-FD94-4468-85FE-1F0B365048EE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5DEE8-4A56-42EE-9708-A369F5BF9223}"/>
              </a:ext>
            </a:extLst>
          </p:cNvPr>
          <p:cNvSpPr/>
          <p:nvPr/>
        </p:nvSpPr>
        <p:spPr>
          <a:xfrm>
            <a:off x="2121159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563EA97-BFD4-4B2A-9B19-376A1A3CB3F2}"/>
              </a:ext>
            </a:extLst>
          </p:cNvPr>
          <p:cNvSpPr/>
          <p:nvPr/>
        </p:nvSpPr>
        <p:spPr>
          <a:xfrm>
            <a:off x="7937241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91EC21-B3D4-4633-B423-13844329572A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C3ACB9B-8625-475C-AB3C-CCCAABC9C8A1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D14B3D8-8E8E-4351-B397-2450C473FC33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E869BEE-2948-44FD-8272-A1D0E78ED208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6D3243-2550-4B95-B9B5-F81C03FC46D8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08FCD7-166D-4291-8920-2283E5DE2D56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EC5F090-09F2-4896-8859-C217243FBF8D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3C07BBB-201D-408C-936D-C4DA9D016A1D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49DE131-379E-42C0-A003-D5B7F9F02FA9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69E39C-8479-48B3-A539-F41A987715A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5490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84743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1583095" y="4605"/>
            <a:ext cx="1061356" cy="424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1583094" y="6219512"/>
            <a:ext cx="368870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D9C3C0D-CF43-465F-83CE-829BD5B2BA7A}"/>
              </a:ext>
            </a:extLst>
          </p:cNvPr>
          <p:cNvSpPr/>
          <p:nvPr/>
        </p:nvSpPr>
        <p:spPr>
          <a:xfrm>
            <a:off x="1583092" y="6219512"/>
            <a:ext cx="3688703" cy="643090"/>
          </a:xfrm>
          <a:prstGeom prst="rect">
            <a:avLst/>
          </a:prstGeom>
          <a:solidFill>
            <a:srgbClr val="1F1F1F"/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amera mit einfarbiger Füllung">
            <a:extLst>
              <a:ext uri="{FF2B5EF4-FFF2-40B4-BE49-F238E27FC236}">
                <a16:creationId xmlns:a16="http://schemas.microsoft.com/office/drawing/2014/main" id="{4AEA7553-8EF0-4CAF-8113-0A163F62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528" y="6152372"/>
            <a:ext cx="705628" cy="705628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02C4CB7D-8A65-45DD-BD20-F327D6F88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178" y="6319815"/>
            <a:ext cx="444981" cy="444981"/>
          </a:xfrm>
          <a:prstGeom prst="rect">
            <a:avLst/>
          </a:prstGeom>
        </p:spPr>
      </p:pic>
      <p:pic>
        <p:nvPicPr>
          <p:cNvPr id="16" name="Grafik 15" descr="Wütende Gesichtskontur mit einfarbiger Füllung">
            <a:extLst>
              <a:ext uri="{FF2B5EF4-FFF2-40B4-BE49-F238E27FC236}">
                <a16:creationId xmlns:a16="http://schemas.microsoft.com/office/drawing/2014/main" id="{E21C20CA-4DAE-43DF-AB18-12766CF54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3730" y="6312711"/>
            <a:ext cx="457200" cy="457200"/>
          </a:xfrm>
          <a:prstGeom prst="rect">
            <a:avLst/>
          </a:prstGeom>
        </p:spPr>
      </p:pic>
      <p:pic>
        <p:nvPicPr>
          <p:cNvPr id="19" name="Grafik 18" descr="Fragen mit einfarbiger Füllung">
            <a:extLst>
              <a:ext uri="{FF2B5EF4-FFF2-40B4-BE49-F238E27FC236}">
                <a16:creationId xmlns:a16="http://schemas.microsoft.com/office/drawing/2014/main" id="{A593DA44-60E0-465B-8389-87E4E58FE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7556" y="6319815"/>
            <a:ext cx="457200" cy="457200"/>
          </a:xfrm>
          <a:prstGeom prst="rect">
            <a:avLst/>
          </a:prstGeom>
        </p:spPr>
      </p:pic>
      <p:pic>
        <p:nvPicPr>
          <p:cNvPr id="23" name="Grafik 22" descr="Chatblase mit einfarbiger Füllung">
            <a:extLst>
              <a:ext uri="{FF2B5EF4-FFF2-40B4-BE49-F238E27FC236}">
                <a16:creationId xmlns:a16="http://schemas.microsoft.com/office/drawing/2014/main" id="{D729DD16-EE7C-490E-BF0B-339B8BBD3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9882" y="0"/>
            <a:ext cx="577691" cy="577691"/>
          </a:xfrm>
          <a:prstGeom prst="rect">
            <a:avLst/>
          </a:prstGeom>
        </p:spPr>
      </p:pic>
      <p:pic>
        <p:nvPicPr>
          <p:cNvPr id="30" name="Grafik 29" descr="Lupe mit einfarbiger Füllung">
            <a:extLst>
              <a:ext uri="{FF2B5EF4-FFF2-40B4-BE49-F238E27FC236}">
                <a16:creationId xmlns:a16="http://schemas.microsoft.com/office/drawing/2014/main" id="{BFE60B88-D9D2-4039-A3D9-E8881CBD2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929" y="63124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52671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1583095" y="4605"/>
            <a:ext cx="1061356" cy="424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1583094" y="6219512"/>
            <a:ext cx="368870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D9C3C0D-CF43-465F-83CE-829BD5B2BA7A}"/>
              </a:ext>
            </a:extLst>
          </p:cNvPr>
          <p:cNvSpPr/>
          <p:nvPr/>
        </p:nvSpPr>
        <p:spPr>
          <a:xfrm>
            <a:off x="1583092" y="6219512"/>
            <a:ext cx="3688703" cy="643090"/>
          </a:xfrm>
          <a:prstGeom prst="rect">
            <a:avLst/>
          </a:prstGeom>
          <a:solidFill>
            <a:srgbClr val="1F1F1F"/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amera mit einfarbiger Füllung">
            <a:extLst>
              <a:ext uri="{FF2B5EF4-FFF2-40B4-BE49-F238E27FC236}">
                <a16:creationId xmlns:a16="http://schemas.microsoft.com/office/drawing/2014/main" id="{4AEA7553-8EF0-4CAF-8113-0A163F62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1561" y="6231473"/>
            <a:ext cx="545542" cy="545542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02C4CB7D-8A65-45DD-BD20-F327D6F88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178" y="6319815"/>
            <a:ext cx="444981" cy="444981"/>
          </a:xfrm>
          <a:prstGeom prst="rect">
            <a:avLst/>
          </a:prstGeom>
        </p:spPr>
      </p:pic>
      <p:pic>
        <p:nvPicPr>
          <p:cNvPr id="19" name="Grafik 18" descr="Fragen mit einfarbiger Füllung">
            <a:extLst>
              <a:ext uri="{FF2B5EF4-FFF2-40B4-BE49-F238E27FC236}">
                <a16:creationId xmlns:a16="http://schemas.microsoft.com/office/drawing/2014/main" id="{A593DA44-60E0-465B-8389-87E4E58FE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7556" y="6319815"/>
            <a:ext cx="457200" cy="457200"/>
          </a:xfrm>
          <a:prstGeom prst="rect">
            <a:avLst/>
          </a:prstGeom>
        </p:spPr>
      </p:pic>
      <p:pic>
        <p:nvPicPr>
          <p:cNvPr id="23" name="Grafik 22" descr="Chatblase mit einfarbiger Füllung">
            <a:extLst>
              <a:ext uri="{FF2B5EF4-FFF2-40B4-BE49-F238E27FC236}">
                <a16:creationId xmlns:a16="http://schemas.microsoft.com/office/drawing/2014/main" id="{D729DD16-EE7C-490E-BF0B-339B8BBD32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9882" y="0"/>
            <a:ext cx="577691" cy="577691"/>
          </a:xfrm>
          <a:prstGeom prst="rect">
            <a:avLst/>
          </a:prstGeom>
        </p:spPr>
      </p:pic>
      <p:pic>
        <p:nvPicPr>
          <p:cNvPr id="30" name="Grafik 29" descr="Lupe mit einfarbiger Füllung">
            <a:extLst>
              <a:ext uri="{FF2B5EF4-FFF2-40B4-BE49-F238E27FC236}">
                <a16:creationId xmlns:a16="http://schemas.microsoft.com/office/drawing/2014/main" id="{BFE60B88-D9D2-4039-A3D9-E8881CBD2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929" y="6312457"/>
            <a:ext cx="457200" cy="457200"/>
          </a:xfrm>
          <a:prstGeom prst="rect">
            <a:avLst/>
          </a:prstGeom>
        </p:spPr>
      </p:pic>
      <p:pic>
        <p:nvPicPr>
          <p:cNvPr id="3" name="Grafik 2" descr="Zahnrad mit einfarbiger Füllung">
            <a:extLst>
              <a:ext uri="{FF2B5EF4-FFF2-40B4-BE49-F238E27FC236}">
                <a16:creationId xmlns:a16="http://schemas.microsoft.com/office/drawing/2014/main" id="{B99F030E-7134-47EB-8C4A-9BD383635D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8706" y="6215357"/>
            <a:ext cx="643090" cy="64309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26971A3-09B2-42CF-9E8F-866C8616055D}"/>
              </a:ext>
            </a:extLst>
          </p:cNvPr>
          <p:cNvSpPr/>
          <p:nvPr/>
        </p:nvSpPr>
        <p:spPr>
          <a:xfrm>
            <a:off x="1898668" y="1077686"/>
            <a:ext cx="720000" cy="720000"/>
          </a:xfrm>
          <a:prstGeom prst="ellipse">
            <a:avLst/>
          </a:prstGeom>
          <a:noFill/>
          <a:ln>
            <a:solidFill>
              <a:srgbClr val="957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ngelsgesichtskontur mit einfarbiger Füllung">
            <a:extLst>
              <a:ext uri="{FF2B5EF4-FFF2-40B4-BE49-F238E27FC236}">
                <a16:creationId xmlns:a16="http://schemas.microsoft.com/office/drawing/2014/main" id="{9C0EEF99-A1CF-4856-9D4C-BCBF0853BD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48425" y="1127443"/>
            <a:ext cx="620486" cy="620486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B019EF9-B9EB-46D1-966B-186947B78C02}"/>
              </a:ext>
            </a:extLst>
          </p:cNvPr>
          <p:cNvSpPr/>
          <p:nvPr/>
        </p:nvSpPr>
        <p:spPr>
          <a:xfrm>
            <a:off x="2830950" y="1237078"/>
            <a:ext cx="158128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EC95C4A-B800-4BB4-970C-F766EAD68092}"/>
              </a:ext>
            </a:extLst>
          </p:cNvPr>
          <p:cNvSpPr/>
          <p:nvPr/>
        </p:nvSpPr>
        <p:spPr>
          <a:xfrm>
            <a:off x="2057310" y="218678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Account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BDDF6ED-105C-440F-8937-5D2789A2F36D}"/>
              </a:ext>
            </a:extLst>
          </p:cNvPr>
          <p:cNvSpPr/>
          <p:nvPr/>
        </p:nvSpPr>
        <p:spPr>
          <a:xfrm>
            <a:off x="2057310" y="270256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Benachrichtigungen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2C51AF-C07B-4470-B68E-9E287DF9329E}"/>
              </a:ext>
            </a:extLst>
          </p:cNvPr>
          <p:cNvSpPr/>
          <p:nvPr/>
        </p:nvSpPr>
        <p:spPr>
          <a:xfrm>
            <a:off x="2057310" y="323961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Info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8CA6625-92C1-43EB-BB87-4C796CC918B8}"/>
              </a:ext>
            </a:extLst>
          </p:cNvPr>
          <p:cNvSpPr/>
          <p:nvPr/>
        </p:nvSpPr>
        <p:spPr>
          <a:xfrm>
            <a:off x="4047929" y="4805305"/>
            <a:ext cx="685800" cy="285750"/>
          </a:xfrm>
          <a:custGeom>
            <a:avLst/>
            <a:gdLst>
              <a:gd name="connsiteX0" fmla="*/ 542925 w 685800"/>
              <a:gd name="connsiteY0" fmla="*/ 0 h 285750"/>
              <a:gd name="connsiteX1" fmla="*/ 142875 w 685800"/>
              <a:gd name="connsiteY1" fmla="*/ 0 h 285750"/>
              <a:gd name="connsiteX2" fmla="*/ 0 w 685800"/>
              <a:gd name="connsiteY2" fmla="*/ 142875 h 285750"/>
              <a:gd name="connsiteX3" fmla="*/ 142875 w 685800"/>
              <a:gd name="connsiteY3" fmla="*/ 285750 h 285750"/>
              <a:gd name="connsiteX4" fmla="*/ 542925 w 685800"/>
              <a:gd name="connsiteY4" fmla="*/ 285750 h 285750"/>
              <a:gd name="connsiteX5" fmla="*/ 685800 w 685800"/>
              <a:gd name="connsiteY5" fmla="*/ 142875 h 285750"/>
              <a:gd name="connsiteX6" fmla="*/ 542925 w 685800"/>
              <a:gd name="connsiteY6" fmla="*/ 0 h 285750"/>
              <a:gd name="connsiteX7" fmla="*/ 542925 w 685800"/>
              <a:gd name="connsiteY7" fmla="*/ 228600 h 285750"/>
              <a:gd name="connsiteX8" fmla="*/ 457200 w 685800"/>
              <a:gd name="connsiteY8" fmla="*/ 142875 h 285750"/>
              <a:gd name="connsiteX9" fmla="*/ 542925 w 685800"/>
              <a:gd name="connsiteY9" fmla="*/ 57150 h 285750"/>
              <a:gd name="connsiteX10" fmla="*/ 628650 w 685800"/>
              <a:gd name="connsiteY10" fmla="*/ 142875 h 285750"/>
              <a:gd name="connsiteX11" fmla="*/ 542925 w 685800"/>
              <a:gd name="connsiteY11" fmla="*/ 2286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" h="285750">
                <a:moveTo>
                  <a:pt x="542925" y="0"/>
                </a:moveTo>
                <a:lnTo>
                  <a:pt x="142875" y="0"/>
                </a:lnTo>
                <a:cubicBezTo>
                  <a:pt x="63967" y="0"/>
                  <a:pt x="0" y="63967"/>
                  <a:pt x="0" y="142875"/>
                </a:cubicBezTo>
                <a:cubicBezTo>
                  <a:pt x="0" y="221783"/>
                  <a:pt x="63967" y="285750"/>
                  <a:pt x="142875" y="285750"/>
                </a:cubicBezTo>
                <a:lnTo>
                  <a:pt x="542925" y="285750"/>
                </a:lnTo>
                <a:cubicBezTo>
                  <a:pt x="621833" y="285750"/>
                  <a:pt x="685800" y="221783"/>
                  <a:pt x="685800" y="142875"/>
                </a:cubicBezTo>
                <a:cubicBezTo>
                  <a:pt x="685800" y="63967"/>
                  <a:pt x="621833" y="0"/>
                  <a:pt x="542925" y="0"/>
                </a:cubicBezTo>
                <a:close/>
                <a:moveTo>
                  <a:pt x="542925" y="228600"/>
                </a:moveTo>
                <a:cubicBezTo>
                  <a:pt x="495580" y="228600"/>
                  <a:pt x="457200" y="190220"/>
                  <a:pt x="457200" y="142875"/>
                </a:cubicBezTo>
                <a:cubicBezTo>
                  <a:pt x="457200" y="95530"/>
                  <a:pt x="495580" y="57150"/>
                  <a:pt x="542925" y="57150"/>
                </a:cubicBezTo>
                <a:cubicBezTo>
                  <a:pt x="590270" y="57150"/>
                  <a:pt x="628650" y="95530"/>
                  <a:pt x="628650" y="142875"/>
                </a:cubicBezTo>
                <a:cubicBezTo>
                  <a:pt x="628598" y="190198"/>
                  <a:pt x="590248" y="228548"/>
                  <a:pt x="542925" y="228600"/>
                </a:cubicBezTo>
                <a:close/>
              </a:path>
            </a:pathLst>
          </a:custGeom>
          <a:solidFill>
            <a:srgbClr val="957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87E2689-6C04-4350-8F21-28463DCB1F1F}"/>
              </a:ext>
            </a:extLst>
          </p:cNvPr>
          <p:cNvSpPr/>
          <p:nvPr/>
        </p:nvSpPr>
        <p:spPr>
          <a:xfrm>
            <a:off x="2062986" y="4747572"/>
            <a:ext cx="1566884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Light </a:t>
            </a:r>
            <a:r>
              <a:rPr lang="de-DE" dirty="0" err="1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Theme</a:t>
            </a:r>
            <a:endParaRPr lang="de-DE" dirty="0">
              <a:solidFill>
                <a:srgbClr val="CFCBCA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73124D-4D88-40B9-B900-140F53797A33}"/>
              </a:ext>
            </a:extLst>
          </p:cNvPr>
          <p:cNvCxnSpPr/>
          <p:nvPr/>
        </p:nvCxnSpPr>
        <p:spPr>
          <a:xfrm>
            <a:off x="1583092" y="4580341"/>
            <a:ext cx="368870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D71AADB-F6C3-4685-95E7-3C1532979DF9}"/>
              </a:ext>
            </a:extLst>
          </p:cNvPr>
          <p:cNvCxnSpPr/>
          <p:nvPr/>
        </p:nvCxnSpPr>
        <p:spPr>
          <a:xfrm>
            <a:off x="1583092" y="5277027"/>
            <a:ext cx="368870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371865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109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Courgette</vt:lpstr>
      <vt:lpstr>Roboto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Senftleben</dc:creator>
  <cp:lastModifiedBy>Jan Senftleben</cp:lastModifiedBy>
  <cp:revision>28</cp:revision>
  <dcterms:created xsi:type="dcterms:W3CDTF">2021-04-05T17:12:33Z</dcterms:created>
  <dcterms:modified xsi:type="dcterms:W3CDTF">2021-04-23T23:00:29Z</dcterms:modified>
</cp:coreProperties>
</file>